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EFF"/>
    <a:srgbClr val="29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28" y="4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FE36092-C558-47C0-9CC2-13105AFFBB57}" type="datetime1">
              <a:rPr lang="ko-KR" altLang="en-US"/>
              <a:pPr lvl="0">
                <a:defRPr/>
              </a:pPr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570FE02-74B9-4822-BA10-CD1DF0A436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11644" y="395951"/>
            <a:ext cx="11302971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/>
            <p:cNvSpPr/>
            <p:nvPr/>
          </p:nvSpPr>
          <p:spPr>
            <a:xfrm rot="5400000">
              <a:off x="4165256" y="2256575"/>
              <a:ext cx="6261099" cy="2428808"/>
            </a:xfrm>
            <a:prstGeom prst="trapezoid">
              <a:avLst>
                <a:gd name="adj" fmla="val 8267"/>
              </a:avLst>
            </a:prstGeom>
            <a:solidFill>
              <a:schemeClr val="tx1">
                <a:alpha val="5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913718" y="496537"/>
              <a:ext cx="5051386" cy="5864926"/>
              <a:chOff x="5913718" y="496537"/>
              <a:chExt cx="5051386" cy="586492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096000" y="496537"/>
                <a:ext cx="4869103" cy="5864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5913718" y="2156404"/>
                <a:ext cx="575982" cy="136338"/>
                <a:chOff x="5878606" y="2474259"/>
                <a:chExt cx="575982" cy="136338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5913718" y="4551250"/>
                <a:ext cx="575982" cy="136338"/>
                <a:chOff x="5878606" y="2474259"/>
                <a:chExt cx="575982" cy="136338"/>
              </a:xfrm>
            </p:grpSpPr>
            <p:sp>
              <p:nvSpPr>
                <p:cNvPr id="53" name="타원 52"/>
                <p:cNvSpPr/>
                <p:nvPr/>
              </p:nvSpPr>
              <p:spPr>
                <a:xfrm>
                  <a:off x="6318250" y="2474259"/>
                  <a:ext cx="136338" cy="13633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5878606" y="2474259"/>
                  <a:ext cx="136338" cy="136338"/>
                </a:xfrm>
                <a:prstGeom prst="ellipse">
                  <a:avLst/>
                </a:prstGeom>
                <a:solidFill>
                  <a:srgbClr val="8360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924550" y="2514627"/>
                  <a:ext cx="461869" cy="499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3" name="직사각형 62"/>
          <p:cNvSpPr/>
          <p:nvPr/>
        </p:nvSpPr>
        <p:spPr>
          <a:xfrm>
            <a:off x="1241053" y="977617"/>
            <a:ext cx="403627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bg1"/>
                </a:solidFill>
              </a:rPr>
              <a:t>BAND GAME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3600" b="1" i="1" dirty="0">
                <a:solidFill>
                  <a:schemeClr val="bg1"/>
                </a:solidFill>
              </a:rPr>
              <a:t>집으로 가는 길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b="1" dirty="0">
                <a:solidFill>
                  <a:schemeClr val="bg1"/>
                </a:solidFill>
              </a:rPr>
              <a:t>20201</a:t>
            </a:r>
            <a:r>
              <a:rPr lang="ko-KR" altLang="en-US" sz="1050" b="1" dirty="0">
                <a:solidFill>
                  <a:schemeClr val="bg1"/>
                </a:solidFill>
              </a:rPr>
              <a:t> 김보미  </a:t>
            </a:r>
            <a:r>
              <a:rPr lang="en-US" altLang="ko-KR" sz="1050" b="1" dirty="0">
                <a:solidFill>
                  <a:schemeClr val="bg1"/>
                </a:solidFill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</a:rPr>
              <a:t>  </a:t>
            </a:r>
            <a:r>
              <a:rPr lang="en-US" altLang="ko-KR" sz="1050" b="1" dirty="0">
                <a:solidFill>
                  <a:schemeClr val="bg1"/>
                </a:solidFill>
              </a:rPr>
              <a:t>20222</a:t>
            </a:r>
            <a:r>
              <a:rPr lang="ko-KR" altLang="en-US" sz="1050" b="1" dirty="0">
                <a:solidFill>
                  <a:schemeClr val="bg1"/>
                </a:solidFill>
              </a:rPr>
              <a:t> 이주현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33047" y="1123747"/>
            <a:ext cx="2056993" cy="36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692134" y="849916"/>
            <a:ext cx="397212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 smtClean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 서</a:t>
            </a:r>
            <a:endParaRPr lang="en-US" altLang="ko-KR" sz="2000" dirty="0">
              <a:solidFill>
                <a:srgbClr val="40404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defRPr/>
            </a:pPr>
            <a:endParaRPr lang="en-US" altLang="ko-KR" sz="2400" dirty="0" smtClean="0">
              <a:solidFill>
                <a:srgbClr val="40404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defRPr/>
            </a:pPr>
            <a:endParaRPr lang="en-US" altLang="ko-KR" sz="2400" dirty="0" smtClean="0">
              <a:solidFill>
                <a:srgbClr val="4040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>
              <a:defRPr/>
            </a:pPr>
            <a:r>
              <a:rPr lang="en-US" altLang="ko-KR" sz="2400" dirty="0" smtClean="0">
                <a:solidFill>
                  <a:srgbClr val="4040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400" dirty="0" smtClean="0">
                <a:solidFill>
                  <a:srgbClr val="4040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</a:t>
            </a:r>
            <a:endParaRPr lang="ko-KR" altLang="en-US" sz="2400" dirty="0">
              <a:solidFill>
                <a:srgbClr val="4040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>
              <a:defRPr/>
            </a:pPr>
            <a:endParaRPr lang="ko-KR" altLang="en-US" sz="2400" dirty="0">
              <a:solidFill>
                <a:srgbClr val="4040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>
              <a:defRPr/>
            </a:pPr>
            <a:r>
              <a:rPr lang="en-US" altLang="ko-KR" sz="2400" dirty="0" smtClean="0">
                <a:solidFill>
                  <a:srgbClr val="4040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400" dirty="0" smtClean="0">
                <a:solidFill>
                  <a:srgbClr val="4040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디자인</a:t>
            </a:r>
            <a:endParaRPr lang="ko-KR" altLang="en-US" sz="2400" dirty="0">
              <a:solidFill>
                <a:srgbClr val="4040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>
              <a:defRPr/>
            </a:pPr>
            <a:endParaRPr lang="ko-KR" altLang="en-US" sz="2400" dirty="0">
              <a:solidFill>
                <a:srgbClr val="4040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>
              <a:defRPr/>
            </a:pPr>
            <a:r>
              <a:rPr lang="en-US" altLang="ko-KR" sz="2400" dirty="0" smtClean="0">
                <a:solidFill>
                  <a:srgbClr val="4040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400" dirty="0" smtClean="0">
                <a:solidFill>
                  <a:srgbClr val="4040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음악</a:t>
            </a:r>
            <a:endParaRPr lang="ko-KR" altLang="en-US" sz="2400" dirty="0">
              <a:solidFill>
                <a:srgbClr val="4040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>
              <a:defRPr/>
            </a:pPr>
            <a:endParaRPr lang="ko-KR" altLang="en-US" sz="2400" dirty="0">
              <a:solidFill>
                <a:srgbClr val="4040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>
              <a:defRPr/>
            </a:pPr>
            <a:r>
              <a:rPr lang="en-US" altLang="ko-KR" sz="2400" dirty="0" smtClean="0">
                <a:solidFill>
                  <a:srgbClr val="4040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400" dirty="0" smtClean="0">
                <a:solidFill>
                  <a:srgbClr val="4040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차별화</a:t>
            </a:r>
            <a:endParaRPr lang="ko-KR" altLang="en-US" sz="2400" dirty="0">
              <a:solidFill>
                <a:srgbClr val="4040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>
              <a:defRPr/>
            </a:pPr>
            <a:endParaRPr lang="ko-KR" altLang="en-US" sz="2400" dirty="0">
              <a:solidFill>
                <a:srgbClr val="4040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>
              <a:defRPr/>
            </a:pPr>
            <a:r>
              <a:rPr lang="en-US" altLang="ko-KR" sz="2400" dirty="0" smtClean="0">
                <a:solidFill>
                  <a:srgbClr val="4040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2400" dirty="0" smtClean="0">
                <a:solidFill>
                  <a:srgbClr val="4040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프로그래밍</a:t>
            </a:r>
            <a:endParaRPr lang="ko-KR" altLang="en-US" sz="2400" dirty="0">
              <a:solidFill>
                <a:srgbClr val="40404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1511" y="395951"/>
            <a:ext cx="11302971" cy="6462049"/>
            <a:chOff x="601511" y="340426"/>
            <a:chExt cx="11302971" cy="6462049"/>
          </a:xfrm>
        </p:grpSpPr>
        <p:grpSp>
          <p:nvGrpSpPr>
            <p:cNvPr id="3" name="그룹 2"/>
            <p:cNvGrpSpPr/>
            <p:nvPr/>
          </p:nvGrpSpPr>
          <p:grpSpPr>
            <a:xfrm>
              <a:off x="601511" y="1887991"/>
              <a:ext cx="11302971" cy="4914484"/>
              <a:chOff x="601511" y="1887991"/>
              <a:chExt cx="11302971" cy="491448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 rot="919126">
                <a:off x="10853835" y="4178458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1185654">
                <a:off x="601511" y="1887991"/>
                <a:ext cx="1050647" cy="8763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414346" flipH="1">
                <a:off x="8004291" y="5926175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1185654">
                <a:off x="614625" y="5879888"/>
                <a:ext cx="3509635" cy="876300"/>
              </a:xfrm>
              <a:prstGeom prst="roundRect">
                <a:avLst>
                  <a:gd name="adj" fmla="val 45653"/>
                </a:avLst>
              </a:prstGeom>
              <a:solidFill>
                <a:schemeClr val="tx1">
                  <a:alpha val="53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658915" y="340426"/>
              <a:ext cx="10836400" cy="6261100"/>
            </a:xfrm>
            <a:custGeom>
              <a:avLst/>
              <a:gdLst>
                <a:gd name="connsiteX0" fmla="*/ 256142 w 10836400"/>
                <a:gd name="connsiteY0" fmla="*/ 0 h 6261100"/>
                <a:gd name="connsiteX1" fmla="*/ 10580258 w 10836400"/>
                <a:gd name="connsiteY1" fmla="*/ 0 h 6261100"/>
                <a:gd name="connsiteX2" fmla="*/ 10836400 w 10836400"/>
                <a:gd name="connsiteY2" fmla="*/ 256142 h 6261100"/>
                <a:gd name="connsiteX3" fmla="*/ 10836400 w 10836400"/>
                <a:gd name="connsiteY3" fmla="*/ 6004958 h 6261100"/>
                <a:gd name="connsiteX4" fmla="*/ 10580258 w 10836400"/>
                <a:gd name="connsiteY4" fmla="*/ 6261100 h 6261100"/>
                <a:gd name="connsiteX5" fmla="*/ 256142 w 10836400"/>
                <a:gd name="connsiteY5" fmla="*/ 6261100 h 6261100"/>
                <a:gd name="connsiteX6" fmla="*/ 0 w 10836400"/>
                <a:gd name="connsiteY6" fmla="*/ 6004958 h 6261100"/>
                <a:gd name="connsiteX7" fmla="*/ 0 w 10836400"/>
                <a:gd name="connsiteY7" fmla="*/ 4314765 h 6261100"/>
                <a:gd name="connsiteX8" fmla="*/ 102126 w 10836400"/>
                <a:gd name="connsiteY8" fmla="*/ 4314765 h 6261100"/>
                <a:gd name="connsiteX9" fmla="*/ 279236 w 10836400"/>
                <a:gd name="connsiteY9" fmla="*/ 4137655 h 6261100"/>
                <a:gd name="connsiteX10" fmla="*/ 279236 w 10836400"/>
                <a:gd name="connsiteY10" fmla="*/ 2123445 h 6261100"/>
                <a:gd name="connsiteX11" fmla="*/ 102126 w 10836400"/>
                <a:gd name="connsiteY11" fmla="*/ 1946335 h 6261100"/>
                <a:gd name="connsiteX12" fmla="*/ 0 w 10836400"/>
                <a:gd name="connsiteY12" fmla="*/ 1946335 h 6261100"/>
                <a:gd name="connsiteX13" fmla="*/ 0 w 10836400"/>
                <a:gd name="connsiteY13" fmla="*/ 256142 h 6261100"/>
                <a:gd name="connsiteX14" fmla="*/ 256142 w 10836400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6400" h="6261100">
                  <a:moveTo>
                    <a:pt x="256142" y="0"/>
                  </a:moveTo>
                  <a:lnTo>
                    <a:pt x="10580258" y="0"/>
                  </a:lnTo>
                  <a:cubicBezTo>
                    <a:pt x="10721721" y="0"/>
                    <a:pt x="10836400" y="114679"/>
                    <a:pt x="10836400" y="256142"/>
                  </a:cubicBezTo>
                  <a:lnTo>
                    <a:pt x="10836400" y="6004958"/>
                  </a:lnTo>
                  <a:cubicBezTo>
                    <a:pt x="10836400" y="6146421"/>
                    <a:pt x="10721721" y="6261100"/>
                    <a:pt x="10580258" y="6261100"/>
                  </a:cubicBezTo>
                  <a:lnTo>
                    <a:pt x="256142" y="6261100"/>
                  </a:lnTo>
                  <a:cubicBezTo>
                    <a:pt x="114679" y="6261100"/>
                    <a:pt x="0" y="6146421"/>
                    <a:pt x="0" y="6004958"/>
                  </a:cubicBezTo>
                  <a:lnTo>
                    <a:pt x="0" y="4314765"/>
                  </a:lnTo>
                  <a:lnTo>
                    <a:pt x="102126" y="4314765"/>
                  </a:lnTo>
                  <a:cubicBezTo>
                    <a:pt x="199941" y="4314765"/>
                    <a:pt x="279236" y="4235470"/>
                    <a:pt x="279236" y="4137655"/>
                  </a:cubicBezTo>
                  <a:lnTo>
                    <a:pt x="279236" y="2123445"/>
                  </a:lnTo>
                  <a:cubicBezTo>
                    <a:pt x="279236" y="2025630"/>
                    <a:pt x="199941" y="1946335"/>
                    <a:pt x="102126" y="1946335"/>
                  </a:cubicBezTo>
                  <a:lnTo>
                    <a:pt x="0" y="1946335"/>
                  </a:lnTo>
                  <a:lnTo>
                    <a:pt x="0" y="256142"/>
                  </a:lnTo>
                  <a:cubicBezTo>
                    <a:pt x="0" y="114679"/>
                    <a:pt x="114679" y="0"/>
                    <a:pt x="256142" y="0"/>
                  </a:cubicBezTo>
                  <a:close/>
                </a:path>
              </a:pathLst>
            </a:cu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5400000">
              <a:off x="10479375" y="3302701"/>
              <a:ext cx="2368430" cy="3365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21350" y="340426"/>
              <a:ext cx="632012" cy="6261100"/>
            </a:xfrm>
            <a:prstGeom prst="roundRect">
              <a:avLst>
                <a:gd name="adj" fmla="val 0"/>
              </a:avLst>
            </a:prstGeom>
            <a:solidFill>
              <a:srgbClr val="F6B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>
              <a:off x="4143375" y="3305876"/>
              <a:ext cx="3727450" cy="330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B9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8075" y="535873"/>
              <a:ext cx="4869103" cy="586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10313" y="535873"/>
              <a:ext cx="4869103" cy="5864926"/>
            </a:xfrm>
            <a:prstGeom prst="rect">
              <a:avLst/>
            </a:prstGeom>
            <a:gradFill flip="none" rotWithShape="1">
              <a:gsLst>
                <a:gs pos="20000">
                  <a:srgbClr val="D3FEFF">
                    <a:lumMod val="50000"/>
                    <a:lumOff val="50000"/>
                  </a:srgbClr>
                </a:gs>
                <a:gs pos="82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213372" y="535873"/>
              <a:ext cx="4869103" cy="58649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800828" y="2156404"/>
              <a:ext cx="575982" cy="136338"/>
              <a:chOff x="5878606" y="2474259"/>
              <a:chExt cx="575982" cy="136338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00828" y="4551250"/>
              <a:ext cx="575982" cy="136338"/>
              <a:chOff x="5878606" y="2474259"/>
              <a:chExt cx="575982" cy="136338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6318250" y="2474259"/>
                <a:ext cx="136338" cy="1363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878606" y="2474259"/>
                <a:ext cx="136338" cy="136338"/>
              </a:xfrm>
              <a:prstGeom prst="ellipse">
                <a:avLst/>
              </a:prstGeom>
              <a:solidFill>
                <a:srgbClr val="836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924550" y="2514627"/>
                <a:ext cx="461869" cy="499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942642" y="745375"/>
            <a:ext cx="31006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팀 소개</a:t>
            </a:r>
            <a:endParaRPr lang="ko-KR" altLang="en-US" sz="4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4051" y="1648833"/>
            <a:ext cx="2595949" cy="259594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52386" y="3750224"/>
            <a:ext cx="2541617" cy="254161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6" name="TextBox 65"/>
          <p:cNvSpPr txBox="1"/>
          <p:nvPr/>
        </p:nvSpPr>
        <p:spPr>
          <a:xfrm>
            <a:off x="2803428" y="2009377"/>
            <a:ext cx="2901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 b="1" dirty="0" smtClean="0">
                <a:latin typeface="양혼합도트고딕"/>
              </a:rPr>
              <a:t>NO.20222</a:t>
            </a:r>
          </a:p>
          <a:p>
            <a:pPr algn="r">
              <a:defRPr/>
            </a:pPr>
            <a:r>
              <a:rPr lang="ko-KR" altLang="en-US" sz="2400" dirty="0" smtClean="0">
                <a:latin typeface="양혼합도트고딕"/>
              </a:rPr>
              <a:t>이름 </a:t>
            </a:r>
            <a:r>
              <a:rPr lang="en-US" altLang="ko-KR" sz="2400" dirty="0" smtClean="0">
                <a:latin typeface="양혼합도트고딕"/>
              </a:rPr>
              <a:t>: </a:t>
            </a:r>
            <a:r>
              <a:rPr lang="ko-KR" altLang="en-US" sz="2400" dirty="0" smtClean="0">
                <a:latin typeface="양혼합도트고딕"/>
              </a:rPr>
              <a:t>이주현</a:t>
            </a:r>
            <a:endParaRPr lang="ko-KR" altLang="en-US" sz="2400" dirty="0">
              <a:latin typeface="양혼합도트고딕"/>
            </a:endParaRPr>
          </a:p>
          <a:p>
            <a:pPr algn="r">
              <a:defRPr/>
            </a:pPr>
            <a:r>
              <a:rPr lang="ko-KR" altLang="en-US" sz="2400" dirty="0" smtClean="0">
                <a:latin typeface="양혼합도트고딕"/>
                <a:ea typeface="양혼합도트고딕"/>
              </a:rPr>
              <a:t>역할 </a:t>
            </a:r>
            <a:r>
              <a:rPr lang="en-US" altLang="ko-KR" sz="2400" dirty="0" smtClean="0">
                <a:latin typeface="양혼합도트고딕"/>
                <a:ea typeface="양혼합도트고딕"/>
              </a:rPr>
              <a:t>: </a:t>
            </a:r>
            <a:r>
              <a:rPr lang="ko-KR" altLang="en-US" sz="2400" dirty="0" smtClean="0">
                <a:latin typeface="양혼합도트고딕"/>
                <a:ea typeface="양혼합도트고딕"/>
              </a:rPr>
              <a:t>프로그래밍</a:t>
            </a:r>
            <a:endParaRPr lang="ko-KR" altLang="en-US" sz="2400" dirty="0">
              <a:latin typeface="양혼합도트고딕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54081" y="4244785"/>
            <a:ext cx="39610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양혼합도트고딕"/>
                <a:ea typeface="양혼합도트고딕"/>
              </a:rPr>
              <a:t>NO.20201</a:t>
            </a:r>
          </a:p>
          <a:p>
            <a:pPr>
              <a:defRPr/>
            </a:pPr>
            <a:r>
              <a:rPr lang="ko-KR" altLang="en-US" sz="2400" dirty="0" smtClean="0">
                <a:latin typeface="양혼합도트고딕"/>
                <a:ea typeface="양혼합도트고딕"/>
              </a:rPr>
              <a:t>이름 </a:t>
            </a:r>
            <a:r>
              <a:rPr lang="en-US" altLang="ko-KR" sz="2400" dirty="0" smtClean="0">
                <a:latin typeface="양혼합도트고딕"/>
                <a:ea typeface="양혼합도트고딕"/>
              </a:rPr>
              <a:t>: </a:t>
            </a:r>
            <a:r>
              <a:rPr lang="ko-KR" altLang="en-US" sz="2400" dirty="0" smtClean="0">
                <a:latin typeface="양혼합도트고딕"/>
                <a:ea typeface="양혼합도트고딕"/>
              </a:rPr>
              <a:t>김보미</a:t>
            </a:r>
            <a:endParaRPr lang="ko-KR" altLang="en-US" sz="2400" dirty="0">
              <a:latin typeface="양혼합도트고딕"/>
            </a:endParaRPr>
          </a:p>
          <a:p>
            <a:pPr>
              <a:defRPr/>
            </a:pPr>
            <a:r>
              <a:rPr lang="ko-KR" altLang="en-US" sz="2400" dirty="0" smtClean="0">
                <a:latin typeface="양혼합도트고딕"/>
              </a:rPr>
              <a:t>역할 </a:t>
            </a:r>
            <a:r>
              <a:rPr lang="en-US" altLang="ko-KR" sz="2400" dirty="0" smtClean="0">
                <a:latin typeface="양혼합도트고딕"/>
              </a:rPr>
              <a:t>: </a:t>
            </a:r>
            <a:r>
              <a:rPr lang="en-US" altLang="ko-KR" sz="2400" dirty="0" smtClean="0">
                <a:latin typeface="양혼합도트고딕"/>
                <a:ea typeface="양혼합도트고딕"/>
              </a:rPr>
              <a:t>2D </a:t>
            </a:r>
            <a:r>
              <a:rPr lang="ko-KR" altLang="en-US" sz="2400" dirty="0" smtClean="0">
                <a:latin typeface="양혼합도트고딕"/>
                <a:ea typeface="양혼합도트고딕"/>
              </a:rPr>
              <a:t>그래픽</a:t>
            </a:r>
            <a:endParaRPr lang="en-US" altLang="ko-KR" sz="2400" dirty="0">
              <a:latin typeface="양혼합도트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4231" y="1086047"/>
            <a:ext cx="44152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비</a:t>
            </a:r>
            <a:r>
              <a:rPr lang="ko-KR" altLang="en-US" sz="24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가 내리는 날에만</a:t>
            </a:r>
            <a:endParaRPr lang="en-US" altLang="ko-KR" sz="2400" dirty="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24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느낄 수 있는</a:t>
            </a:r>
            <a:r>
              <a:rPr lang="en-US" altLang="ko-KR" sz="2400" dirty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r>
              <a:rPr lang="ko-KR" altLang="en-US" sz="24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특별한 기분</a:t>
            </a:r>
            <a:r>
              <a:rPr lang="en-US" altLang="ko-KR" sz="24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</a:p>
          <a:p>
            <a:endParaRPr lang="en-US" altLang="ko-KR" sz="2400" dirty="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24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그것을 게임 속에서</a:t>
            </a:r>
            <a:endParaRPr lang="en-US" altLang="ko-KR" sz="2400" dirty="0" smtClean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r>
              <a:rPr lang="ko-KR" altLang="en-US" sz="2400" dirty="0" smtClean="0">
                <a:latin typeface="Koverwatch" panose="02020603020101020101" pitchFamily="18" charset="-127"/>
                <a:ea typeface="Koverwatch" panose="02020603020101020101" pitchFamily="18" charset="-127"/>
              </a:rPr>
              <a:t>구현하고 싶었습니다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모서리가 둥근 직사각형 57"/>
          <p:cNvSpPr/>
          <p:nvPr/>
        </p:nvSpPr>
        <p:spPr>
          <a:xfrm rot="919126">
            <a:off x="10853834" y="4178458"/>
            <a:ext cx="1050647" cy="876300"/>
          </a:xfrm>
          <a:prstGeom prst="roundRect">
            <a:avLst>
              <a:gd name="adj" fmla="val 50000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58"/>
          <p:cNvSpPr/>
          <p:nvPr/>
        </p:nvSpPr>
        <p:spPr>
          <a:xfrm rot="21185654">
            <a:off x="601511" y="1887991"/>
            <a:ext cx="1050647" cy="876300"/>
          </a:xfrm>
          <a:prstGeom prst="roundRect">
            <a:avLst>
              <a:gd name="adj" fmla="val 50000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59"/>
          <p:cNvSpPr/>
          <p:nvPr/>
        </p:nvSpPr>
        <p:spPr>
          <a:xfrm rot="414346" flipH="1">
            <a:off x="8004291" y="5926175"/>
            <a:ext cx="3509635" cy="876300"/>
          </a:xfrm>
          <a:prstGeom prst="roundRect">
            <a:avLst>
              <a:gd name="adj" fmla="val 45653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60"/>
          <p:cNvSpPr/>
          <p:nvPr/>
        </p:nvSpPr>
        <p:spPr>
          <a:xfrm rot="21185654">
            <a:off x="614625" y="5879888"/>
            <a:ext cx="3509635" cy="876300"/>
          </a:xfrm>
          <a:prstGeom prst="roundRect">
            <a:avLst>
              <a:gd name="adj" fmla="val 45653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 18"/>
          <p:cNvSpPr/>
          <p:nvPr/>
        </p:nvSpPr>
        <p:spPr>
          <a:xfrm>
            <a:off x="658915" y="340426"/>
            <a:ext cx="10836400" cy="6261100"/>
          </a:xfrm>
          <a:custGeom>
            <a:avLst/>
            <a:gdLst>
              <a:gd name="connsiteX0" fmla="*/ 256142 w 10836400"/>
              <a:gd name="connsiteY0" fmla="*/ 0 h 6261100"/>
              <a:gd name="connsiteX1" fmla="*/ 10580258 w 10836400"/>
              <a:gd name="connsiteY1" fmla="*/ 0 h 6261100"/>
              <a:gd name="connsiteX2" fmla="*/ 10836400 w 10836400"/>
              <a:gd name="connsiteY2" fmla="*/ 256142 h 6261100"/>
              <a:gd name="connsiteX3" fmla="*/ 10836400 w 10836400"/>
              <a:gd name="connsiteY3" fmla="*/ 6004958 h 6261100"/>
              <a:gd name="connsiteX4" fmla="*/ 10580258 w 10836400"/>
              <a:gd name="connsiteY4" fmla="*/ 6261100 h 6261100"/>
              <a:gd name="connsiteX5" fmla="*/ 256142 w 10836400"/>
              <a:gd name="connsiteY5" fmla="*/ 6261100 h 6261100"/>
              <a:gd name="connsiteX6" fmla="*/ 0 w 10836400"/>
              <a:gd name="connsiteY6" fmla="*/ 6004958 h 6261100"/>
              <a:gd name="connsiteX7" fmla="*/ 0 w 10836400"/>
              <a:gd name="connsiteY7" fmla="*/ 4314765 h 6261100"/>
              <a:gd name="connsiteX8" fmla="*/ 102126 w 10836400"/>
              <a:gd name="connsiteY8" fmla="*/ 4314765 h 6261100"/>
              <a:gd name="connsiteX9" fmla="*/ 279236 w 10836400"/>
              <a:gd name="connsiteY9" fmla="*/ 4137655 h 6261100"/>
              <a:gd name="connsiteX10" fmla="*/ 279236 w 10836400"/>
              <a:gd name="connsiteY10" fmla="*/ 2123445 h 6261100"/>
              <a:gd name="connsiteX11" fmla="*/ 102126 w 10836400"/>
              <a:gd name="connsiteY11" fmla="*/ 1946335 h 6261100"/>
              <a:gd name="connsiteX12" fmla="*/ 0 w 10836400"/>
              <a:gd name="connsiteY12" fmla="*/ 1946335 h 6261100"/>
              <a:gd name="connsiteX13" fmla="*/ 0 w 10836400"/>
              <a:gd name="connsiteY13" fmla="*/ 256142 h 6261100"/>
              <a:gd name="connsiteX14" fmla="*/ 256142 w 10836400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36400" h="6261100">
                <a:moveTo>
                  <a:pt x="256142" y="0"/>
                </a:moveTo>
                <a:lnTo>
                  <a:pt x="10580258" y="0"/>
                </a:lnTo>
                <a:cubicBezTo>
                  <a:pt x="10721721" y="0"/>
                  <a:pt x="10836400" y="114679"/>
                  <a:pt x="10836400" y="256142"/>
                </a:cubicBezTo>
                <a:lnTo>
                  <a:pt x="10836400" y="6004958"/>
                </a:lnTo>
                <a:cubicBezTo>
                  <a:pt x="10836400" y="6146421"/>
                  <a:pt x="10721721" y="6261100"/>
                  <a:pt x="10580258" y="6261100"/>
                </a:cubicBezTo>
                <a:lnTo>
                  <a:pt x="256142" y="6261100"/>
                </a:lnTo>
                <a:cubicBezTo>
                  <a:pt x="114679" y="6261100"/>
                  <a:pt x="0" y="6146421"/>
                  <a:pt x="0" y="6004958"/>
                </a:cubicBezTo>
                <a:lnTo>
                  <a:pt x="0" y="4314765"/>
                </a:lnTo>
                <a:lnTo>
                  <a:pt x="102126" y="4314765"/>
                </a:lnTo>
                <a:cubicBezTo>
                  <a:pt x="199941" y="4314765"/>
                  <a:pt x="279236" y="4235470"/>
                  <a:pt x="279236" y="4137655"/>
                </a:cubicBezTo>
                <a:lnTo>
                  <a:pt x="279236" y="2123445"/>
                </a:lnTo>
                <a:cubicBezTo>
                  <a:pt x="279236" y="2025630"/>
                  <a:pt x="199941" y="1946335"/>
                  <a:pt x="102126" y="1946335"/>
                </a:cubicBezTo>
                <a:lnTo>
                  <a:pt x="0" y="1946335"/>
                </a:lnTo>
                <a:lnTo>
                  <a:pt x="0" y="256142"/>
                </a:lnTo>
                <a:cubicBezTo>
                  <a:pt x="0" y="114679"/>
                  <a:pt x="114679" y="0"/>
                  <a:pt x="256142" y="0"/>
                </a:cubicBezTo>
                <a:close/>
              </a:path>
            </a:pathLst>
          </a:cu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26"/>
          <p:cNvSpPr/>
          <p:nvPr/>
        </p:nvSpPr>
        <p:spPr>
          <a:xfrm rot="5400000">
            <a:off x="10479375" y="3302701"/>
            <a:ext cx="2368430" cy="3365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61"/>
          <p:cNvSpPr/>
          <p:nvPr/>
        </p:nvSpPr>
        <p:spPr>
          <a:xfrm>
            <a:off x="6258074" y="535873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다리꼴 56"/>
          <p:cNvSpPr/>
          <p:nvPr/>
        </p:nvSpPr>
        <p:spPr>
          <a:xfrm rot="5400000">
            <a:off x="4165256" y="2256575"/>
            <a:ext cx="6261099" cy="2428808"/>
          </a:xfrm>
          <a:prstGeom prst="trapezoid">
            <a:avLst>
              <a:gd name="adj" fmla="val 8267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6"/>
          <p:cNvSpPr/>
          <p:nvPr/>
        </p:nvSpPr>
        <p:spPr>
          <a:xfrm>
            <a:off x="6172198" y="573974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23"/>
          <p:cNvSpPr/>
          <p:nvPr/>
        </p:nvSpPr>
        <p:spPr>
          <a:xfrm>
            <a:off x="1110313" y="535873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03606" y="2228241"/>
            <a:ext cx="2695372" cy="69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latin typeface="양혼합도트고딕"/>
                <a:ea typeface="양혼합도트고딕"/>
              </a:rPr>
              <a:t>디자인</a:t>
            </a:r>
            <a:endParaRPr lang="ko-KR" altLang="en-US" sz="2500">
              <a:latin typeface="양혼합도트고딕"/>
            </a:endParaRPr>
          </a:p>
          <a:p>
            <a:pPr algn="ctr">
              <a:defRPr/>
            </a:pPr>
            <a:r>
              <a:rPr lang="ko-KR" altLang="en-US" sz="1500">
                <a:latin typeface="양혼합도트고딕"/>
                <a:ea typeface="양혼합도트고딕"/>
              </a:rPr>
              <a:t>컨셉 </a:t>
            </a:r>
            <a:r>
              <a:rPr lang="en-US" altLang="ko-KR" sz="1500">
                <a:latin typeface="양혼합도트고딕"/>
                <a:ea typeface="양혼합도트고딕"/>
              </a:rPr>
              <a:t>/</a:t>
            </a:r>
            <a:r>
              <a:rPr lang="ko-KR" altLang="en-US" sz="1500">
                <a:latin typeface="양혼합도트고딕"/>
                <a:ea typeface="양혼합도트고딕"/>
              </a:rPr>
              <a:t> 색</a:t>
            </a:r>
            <a:endParaRPr lang="ko-KR" altLang="en-US" sz="1500">
              <a:latin typeface="양혼합도트고딕"/>
            </a:endParaRPr>
          </a:p>
        </p:txBody>
      </p:sp>
      <p:pic>
        <p:nvPicPr>
          <p:cNvPr id="45" name="내용 개체 틀 4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001334" y="830839"/>
            <a:ext cx="1480004" cy="98697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2461" y="764027"/>
            <a:ext cx="1406160" cy="1053263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12146" y="873701"/>
            <a:ext cx="1285894" cy="964420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70920" y="3864718"/>
            <a:ext cx="1595946" cy="106396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882569" y="3847831"/>
            <a:ext cx="1590875" cy="106058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939330" y="4443946"/>
            <a:ext cx="803656" cy="69144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88480" y="4438248"/>
            <a:ext cx="884715" cy="74781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889536" y="2289038"/>
            <a:ext cx="1722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양혼합도트고딕"/>
                <a:ea typeface="양혼합도트고딕"/>
              </a:rPr>
              <a:t>비</a:t>
            </a:r>
          </a:p>
          <a:p>
            <a:pPr algn="ctr">
              <a:defRPr/>
            </a:pPr>
            <a:r>
              <a:rPr lang="ko-KR" altLang="en-US" dirty="0">
                <a:latin typeface="양혼합도트고딕"/>
                <a:ea typeface="양혼합도트고딕"/>
              </a:rPr>
              <a:t>밤하늘</a:t>
            </a:r>
          </a:p>
          <a:p>
            <a:pPr algn="ctr">
              <a:defRPr/>
            </a:pPr>
            <a:r>
              <a:rPr lang="ko-KR" altLang="en-US" dirty="0">
                <a:latin typeface="양혼합도트고딕"/>
                <a:ea typeface="양혼합도트고딕"/>
              </a:rPr>
              <a:t>시골 버스정류장</a:t>
            </a:r>
          </a:p>
        </p:txBody>
      </p:sp>
      <p:sp>
        <p:nvSpPr>
          <p:cNvPr id="55" name="TextBox 54"/>
          <p:cNvSpPr txBox="1"/>
          <p:nvPr/>
        </p:nvSpPr>
        <p:spPr>
          <a:xfrm flipH="1">
            <a:off x="7892413" y="5936912"/>
            <a:ext cx="645632" cy="6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636212" y="5430263"/>
            <a:ext cx="2067128" cy="359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양혼합도트고딕"/>
                <a:ea typeface="양혼합도트고딕"/>
              </a:rPr>
              <a:t>포인트 컬러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28144" y="-130040"/>
            <a:ext cx="7735712" cy="4351338"/>
          </a:xfrm>
          <a:prstGeom prst="rect">
            <a:avLst/>
          </a:prstGeom>
        </p:spPr>
      </p:pic>
      <p:sp>
        <p:nvSpPr>
          <p:cNvPr id="4" name="모서리가 둥근 직사각형 57"/>
          <p:cNvSpPr/>
          <p:nvPr/>
        </p:nvSpPr>
        <p:spPr>
          <a:xfrm rot="919126">
            <a:off x="10853834" y="4178458"/>
            <a:ext cx="1050647" cy="876300"/>
          </a:xfrm>
          <a:prstGeom prst="roundRect">
            <a:avLst>
              <a:gd name="adj" fmla="val 50000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58"/>
          <p:cNvSpPr/>
          <p:nvPr/>
        </p:nvSpPr>
        <p:spPr>
          <a:xfrm rot="21185654">
            <a:off x="601511" y="1887991"/>
            <a:ext cx="1050647" cy="876300"/>
          </a:xfrm>
          <a:prstGeom prst="roundRect">
            <a:avLst>
              <a:gd name="adj" fmla="val 50000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9"/>
          <p:cNvSpPr/>
          <p:nvPr/>
        </p:nvSpPr>
        <p:spPr>
          <a:xfrm rot="414346" flipH="1">
            <a:off x="8004291" y="5926175"/>
            <a:ext cx="3509635" cy="876300"/>
          </a:xfrm>
          <a:prstGeom prst="roundRect">
            <a:avLst>
              <a:gd name="adj" fmla="val 45653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0"/>
          <p:cNvSpPr/>
          <p:nvPr/>
        </p:nvSpPr>
        <p:spPr>
          <a:xfrm rot="21185654">
            <a:off x="614625" y="5879888"/>
            <a:ext cx="3509635" cy="876300"/>
          </a:xfrm>
          <a:prstGeom prst="roundRect">
            <a:avLst>
              <a:gd name="adj" fmla="val 45653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18"/>
          <p:cNvSpPr/>
          <p:nvPr/>
        </p:nvSpPr>
        <p:spPr>
          <a:xfrm>
            <a:off x="658915" y="340426"/>
            <a:ext cx="10836400" cy="6261100"/>
          </a:xfrm>
          <a:custGeom>
            <a:avLst/>
            <a:gdLst>
              <a:gd name="connsiteX0" fmla="*/ 256142 w 10836400"/>
              <a:gd name="connsiteY0" fmla="*/ 0 h 6261100"/>
              <a:gd name="connsiteX1" fmla="*/ 10580258 w 10836400"/>
              <a:gd name="connsiteY1" fmla="*/ 0 h 6261100"/>
              <a:gd name="connsiteX2" fmla="*/ 10836400 w 10836400"/>
              <a:gd name="connsiteY2" fmla="*/ 256142 h 6261100"/>
              <a:gd name="connsiteX3" fmla="*/ 10836400 w 10836400"/>
              <a:gd name="connsiteY3" fmla="*/ 6004958 h 6261100"/>
              <a:gd name="connsiteX4" fmla="*/ 10580258 w 10836400"/>
              <a:gd name="connsiteY4" fmla="*/ 6261100 h 6261100"/>
              <a:gd name="connsiteX5" fmla="*/ 256142 w 10836400"/>
              <a:gd name="connsiteY5" fmla="*/ 6261100 h 6261100"/>
              <a:gd name="connsiteX6" fmla="*/ 0 w 10836400"/>
              <a:gd name="connsiteY6" fmla="*/ 6004958 h 6261100"/>
              <a:gd name="connsiteX7" fmla="*/ 0 w 10836400"/>
              <a:gd name="connsiteY7" fmla="*/ 4314765 h 6261100"/>
              <a:gd name="connsiteX8" fmla="*/ 102126 w 10836400"/>
              <a:gd name="connsiteY8" fmla="*/ 4314765 h 6261100"/>
              <a:gd name="connsiteX9" fmla="*/ 279236 w 10836400"/>
              <a:gd name="connsiteY9" fmla="*/ 4137655 h 6261100"/>
              <a:gd name="connsiteX10" fmla="*/ 279236 w 10836400"/>
              <a:gd name="connsiteY10" fmla="*/ 2123445 h 6261100"/>
              <a:gd name="connsiteX11" fmla="*/ 102126 w 10836400"/>
              <a:gd name="connsiteY11" fmla="*/ 1946335 h 6261100"/>
              <a:gd name="connsiteX12" fmla="*/ 0 w 10836400"/>
              <a:gd name="connsiteY12" fmla="*/ 1946335 h 6261100"/>
              <a:gd name="connsiteX13" fmla="*/ 0 w 10836400"/>
              <a:gd name="connsiteY13" fmla="*/ 256142 h 6261100"/>
              <a:gd name="connsiteX14" fmla="*/ 256142 w 10836400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36400" h="6261100">
                <a:moveTo>
                  <a:pt x="256142" y="0"/>
                </a:moveTo>
                <a:lnTo>
                  <a:pt x="10580258" y="0"/>
                </a:lnTo>
                <a:cubicBezTo>
                  <a:pt x="10721721" y="0"/>
                  <a:pt x="10836400" y="114679"/>
                  <a:pt x="10836400" y="256142"/>
                </a:cubicBezTo>
                <a:lnTo>
                  <a:pt x="10836400" y="6004958"/>
                </a:lnTo>
                <a:cubicBezTo>
                  <a:pt x="10836400" y="6146421"/>
                  <a:pt x="10721721" y="6261100"/>
                  <a:pt x="10580258" y="6261100"/>
                </a:cubicBezTo>
                <a:lnTo>
                  <a:pt x="256142" y="6261100"/>
                </a:lnTo>
                <a:cubicBezTo>
                  <a:pt x="114679" y="6261100"/>
                  <a:pt x="0" y="6146421"/>
                  <a:pt x="0" y="6004958"/>
                </a:cubicBezTo>
                <a:lnTo>
                  <a:pt x="0" y="4314765"/>
                </a:lnTo>
                <a:lnTo>
                  <a:pt x="102126" y="4314765"/>
                </a:lnTo>
                <a:cubicBezTo>
                  <a:pt x="199941" y="4314765"/>
                  <a:pt x="279236" y="4235470"/>
                  <a:pt x="279236" y="4137655"/>
                </a:cubicBezTo>
                <a:lnTo>
                  <a:pt x="279236" y="2123445"/>
                </a:lnTo>
                <a:cubicBezTo>
                  <a:pt x="279236" y="2025630"/>
                  <a:pt x="199941" y="1946335"/>
                  <a:pt x="102126" y="1946335"/>
                </a:cubicBezTo>
                <a:lnTo>
                  <a:pt x="0" y="1946335"/>
                </a:lnTo>
                <a:lnTo>
                  <a:pt x="0" y="256142"/>
                </a:lnTo>
                <a:cubicBezTo>
                  <a:pt x="0" y="114679"/>
                  <a:pt x="114679" y="0"/>
                  <a:pt x="256142" y="0"/>
                </a:cubicBezTo>
                <a:close/>
              </a:path>
            </a:pathLst>
          </a:cu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26"/>
          <p:cNvSpPr/>
          <p:nvPr/>
        </p:nvSpPr>
        <p:spPr>
          <a:xfrm rot="5400000">
            <a:off x="10479375" y="3302701"/>
            <a:ext cx="2368430" cy="3365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61"/>
          <p:cNvSpPr/>
          <p:nvPr/>
        </p:nvSpPr>
        <p:spPr>
          <a:xfrm>
            <a:off x="6258074" y="535873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56"/>
          <p:cNvSpPr/>
          <p:nvPr/>
        </p:nvSpPr>
        <p:spPr>
          <a:xfrm rot="5400000">
            <a:off x="4165256" y="2256575"/>
            <a:ext cx="6261099" cy="2428808"/>
          </a:xfrm>
          <a:prstGeom prst="trapezoid">
            <a:avLst>
              <a:gd name="adj" fmla="val 8267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46"/>
          <p:cNvSpPr/>
          <p:nvPr/>
        </p:nvSpPr>
        <p:spPr>
          <a:xfrm>
            <a:off x="6172198" y="573974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1110313" y="535873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9989" y="2218109"/>
            <a:ext cx="1945531" cy="694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latin typeface="양혼합도트고딕"/>
                <a:ea typeface="양혼합도트고딕"/>
              </a:rPr>
              <a:t>디자인</a:t>
            </a:r>
            <a:endParaRPr lang="ko-KR" altLang="en-US" sz="2500">
              <a:latin typeface="양혼합도트고딕"/>
            </a:endParaRPr>
          </a:p>
          <a:p>
            <a:pPr algn="ctr">
              <a:defRPr/>
            </a:pPr>
            <a:r>
              <a:rPr lang="ko-KR" altLang="en-US" sz="1500">
                <a:latin typeface="양혼합도트고딕"/>
                <a:ea typeface="양혼합도트고딕"/>
              </a:rPr>
              <a:t>캐릭터</a:t>
            </a:r>
            <a:endParaRPr lang="ko-KR" altLang="en-US" sz="1500">
              <a:latin typeface="양혼합도트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05306" y="1671941"/>
            <a:ext cx="3834513" cy="2156914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9643" y="2773271"/>
            <a:ext cx="4930704" cy="277352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5877" y="3429000"/>
            <a:ext cx="5200245" cy="292513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87632" y="-192535"/>
            <a:ext cx="6672454" cy="3753255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-830904" y="820770"/>
            <a:ext cx="12192000" cy="6858000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4" name="모서리가 둥근 직사각형 57"/>
          <p:cNvSpPr/>
          <p:nvPr/>
        </p:nvSpPr>
        <p:spPr>
          <a:xfrm rot="919126">
            <a:off x="10853834" y="4233983"/>
            <a:ext cx="1050647" cy="876300"/>
          </a:xfrm>
          <a:prstGeom prst="roundRect">
            <a:avLst>
              <a:gd name="adj" fmla="val 50000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58"/>
          <p:cNvSpPr/>
          <p:nvPr/>
        </p:nvSpPr>
        <p:spPr>
          <a:xfrm rot="21185654">
            <a:off x="601511" y="1943516"/>
            <a:ext cx="1050647" cy="876300"/>
          </a:xfrm>
          <a:prstGeom prst="roundRect">
            <a:avLst>
              <a:gd name="adj" fmla="val 50000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9"/>
          <p:cNvSpPr/>
          <p:nvPr/>
        </p:nvSpPr>
        <p:spPr>
          <a:xfrm rot="414346" flipH="1">
            <a:off x="8004291" y="5981700"/>
            <a:ext cx="3509635" cy="876300"/>
          </a:xfrm>
          <a:prstGeom prst="roundRect">
            <a:avLst>
              <a:gd name="adj" fmla="val 45653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0"/>
          <p:cNvSpPr/>
          <p:nvPr/>
        </p:nvSpPr>
        <p:spPr>
          <a:xfrm rot="21185654">
            <a:off x="614625" y="5935413"/>
            <a:ext cx="3509635" cy="876300"/>
          </a:xfrm>
          <a:prstGeom prst="roundRect">
            <a:avLst>
              <a:gd name="adj" fmla="val 45653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18"/>
          <p:cNvSpPr/>
          <p:nvPr/>
        </p:nvSpPr>
        <p:spPr>
          <a:xfrm>
            <a:off x="658915" y="395951"/>
            <a:ext cx="10836400" cy="6261100"/>
          </a:xfrm>
          <a:custGeom>
            <a:avLst/>
            <a:gdLst>
              <a:gd name="connsiteX0" fmla="*/ 256142 w 10836400"/>
              <a:gd name="connsiteY0" fmla="*/ 0 h 6261100"/>
              <a:gd name="connsiteX1" fmla="*/ 10580258 w 10836400"/>
              <a:gd name="connsiteY1" fmla="*/ 0 h 6261100"/>
              <a:gd name="connsiteX2" fmla="*/ 10836400 w 10836400"/>
              <a:gd name="connsiteY2" fmla="*/ 256142 h 6261100"/>
              <a:gd name="connsiteX3" fmla="*/ 10836400 w 10836400"/>
              <a:gd name="connsiteY3" fmla="*/ 6004958 h 6261100"/>
              <a:gd name="connsiteX4" fmla="*/ 10580258 w 10836400"/>
              <a:gd name="connsiteY4" fmla="*/ 6261100 h 6261100"/>
              <a:gd name="connsiteX5" fmla="*/ 256142 w 10836400"/>
              <a:gd name="connsiteY5" fmla="*/ 6261100 h 6261100"/>
              <a:gd name="connsiteX6" fmla="*/ 0 w 10836400"/>
              <a:gd name="connsiteY6" fmla="*/ 6004958 h 6261100"/>
              <a:gd name="connsiteX7" fmla="*/ 0 w 10836400"/>
              <a:gd name="connsiteY7" fmla="*/ 4314765 h 6261100"/>
              <a:gd name="connsiteX8" fmla="*/ 102126 w 10836400"/>
              <a:gd name="connsiteY8" fmla="*/ 4314765 h 6261100"/>
              <a:gd name="connsiteX9" fmla="*/ 279236 w 10836400"/>
              <a:gd name="connsiteY9" fmla="*/ 4137655 h 6261100"/>
              <a:gd name="connsiteX10" fmla="*/ 279236 w 10836400"/>
              <a:gd name="connsiteY10" fmla="*/ 2123445 h 6261100"/>
              <a:gd name="connsiteX11" fmla="*/ 102126 w 10836400"/>
              <a:gd name="connsiteY11" fmla="*/ 1946335 h 6261100"/>
              <a:gd name="connsiteX12" fmla="*/ 0 w 10836400"/>
              <a:gd name="connsiteY12" fmla="*/ 1946335 h 6261100"/>
              <a:gd name="connsiteX13" fmla="*/ 0 w 10836400"/>
              <a:gd name="connsiteY13" fmla="*/ 256142 h 6261100"/>
              <a:gd name="connsiteX14" fmla="*/ 256142 w 10836400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36400" h="6261100">
                <a:moveTo>
                  <a:pt x="256142" y="0"/>
                </a:moveTo>
                <a:lnTo>
                  <a:pt x="10580258" y="0"/>
                </a:lnTo>
                <a:cubicBezTo>
                  <a:pt x="10721721" y="0"/>
                  <a:pt x="10836400" y="114679"/>
                  <a:pt x="10836400" y="256142"/>
                </a:cubicBezTo>
                <a:lnTo>
                  <a:pt x="10836400" y="6004958"/>
                </a:lnTo>
                <a:cubicBezTo>
                  <a:pt x="10836400" y="6146421"/>
                  <a:pt x="10721721" y="6261100"/>
                  <a:pt x="10580258" y="6261100"/>
                </a:cubicBezTo>
                <a:lnTo>
                  <a:pt x="256142" y="6261100"/>
                </a:lnTo>
                <a:cubicBezTo>
                  <a:pt x="114679" y="6261100"/>
                  <a:pt x="0" y="6146421"/>
                  <a:pt x="0" y="6004958"/>
                </a:cubicBezTo>
                <a:lnTo>
                  <a:pt x="0" y="4314765"/>
                </a:lnTo>
                <a:lnTo>
                  <a:pt x="102126" y="4314765"/>
                </a:lnTo>
                <a:cubicBezTo>
                  <a:pt x="199941" y="4314765"/>
                  <a:pt x="279236" y="4235470"/>
                  <a:pt x="279236" y="4137655"/>
                </a:cubicBezTo>
                <a:lnTo>
                  <a:pt x="279236" y="2123445"/>
                </a:lnTo>
                <a:cubicBezTo>
                  <a:pt x="279236" y="2025630"/>
                  <a:pt x="199941" y="1946335"/>
                  <a:pt x="102126" y="1946335"/>
                </a:cubicBezTo>
                <a:lnTo>
                  <a:pt x="0" y="1946335"/>
                </a:lnTo>
                <a:lnTo>
                  <a:pt x="0" y="256142"/>
                </a:lnTo>
                <a:cubicBezTo>
                  <a:pt x="0" y="114679"/>
                  <a:pt x="114679" y="0"/>
                  <a:pt x="256142" y="0"/>
                </a:cubicBezTo>
                <a:close/>
              </a:path>
            </a:pathLst>
          </a:cu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26"/>
          <p:cNvSpPr/>
          <p:nvPr/>
        </p:nvSpPr>
        <p:spPr>
          <a:xfrm rot="5400000">
            <a:off x="10479375" y="3358226"/>
            <a:ext cx="2368430" cy="3365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61"/>
          <p:cNvSpPr/>
          <p:nvPr/>
        </p:nvSpPr>
        <p:spPr>
          <a:xfrm>
            <a:off x="6258074" y="591398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56"/>
          <p:cNvSpPr/>
          <p:nvPr/>
        </p:nvSpPr>
        <p:spPr>
          <a:xfrm rot="5400000">
            <a:off x="4165256" y="2312100"/>
            <a:ext cx="6261099" cy="2428808"/>
          </a:xfrm>
          <a:prstGeom prst="trapezoid">
            <a:avLst>
              <a:gd name="adj" fmla="val 8267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23"/>
          <p:cNvSpPr/>
          <p:nvPr/>
        </p:nvSpPr>
        <p:spPr>
          <a:xfrm>
            <a:off x="1110313" y="591398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6"/>
          <p:cNvSpPr/>
          <p:nvPr/>
        </p:nvSpPr>
        <p:spPr>
          <a:xfrm>
            <a:off x="6247993" y="638399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196" y="2309305"/>
            <a:ext cx="276469" cy="365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63074" y="2339704"/>
            <a:ext cx="3009494" cy="468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latin typeface="양혼합도트고딕"/>
                <a:ea typeface="양혼합도트고딕"/>
              </a:rPr>
              <a:t>음악</a:t>
            </a:r>
            <a:endParaRPr lang="ko-KR" altLang="en-US" sz="2500">
              <a:latin typeface="양혼합도트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03317" y="903931"/>
            <a:ext cx="1037852" cy="103785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2958" y="2246277"/>
            <a:ext cx="1027889" cy="102788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40519" y="3638954"/>
            <a:ext cx="1018650" cy="1079770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87808" y="5094186"/>
            <a:ext cx="1040319" cy="104031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7666612" y="941353"/>
            <a:ext cx="2847368" cy="447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BFBFBF"/>
                </a:solidFill>
                <a:latin typeface="양혼합도트고딕"/>
                <a:ea typeface="양혼합도트고딕"/>
              </a:rPr>
              <a:t>메이플스토리</a:t>
            </a:r>
            <a:r>
              <a:rPr lang="en-US" altLang="ko-KR" sz="2400">
                <a:solidFill>
                  <a:srgbClr val="BFBFBF"/>
                </a:solidFill>
                <a:latin typeface="양혼합도트고딕"/>
                <a:ea typeface="양혼합도트고딕"/>
              </a:rPr>
              <a:t>:</a:t>
            </a:r>
            <a:r>
              <a:rPr lang="ko-KR" altLang="en-US" sz="2400">
                <a:solidFill>
                  <a:srgbClr val="BFBFBF"/>
                </a:solidFill>
                <a:latin typeface="양혼합도트고딕"/>
                <a:ea typeface="양혼합도트고딕"/>
              </a:rPr>
              <a:t>아케인리버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19012" y="2218513"/>
            <a:ext cx="2847368" cy="465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rgbClr val="BFBFBF"/>
                </a:solidFill>
                <a:latin typeface="양혼합도트고딕"/>
                <a:ea typeface="양혼합도트고딕"/>
              </a:rPr>
              <a:t>이승훈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19012" y="3637130"/>
            <a:ext cx="2847368" cy="44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BFBFBF"/>
                </a:solidFill>
                <a:latin typeface="양혼합도트고딕"/>
                <a:ea typeface="양혼합도트고딕"/>
              </a:rPr>
              <a:t>김광석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77150" y="5136811"/>
            <a:ext cx="2847368" cy="45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A6A6A6"/>
                </a:solidFill>
                <a:latin typeface="양혼합도트고딕"/>
                <a:ea typeface="양혼합도트고딕"/>
              </a:rPr>
              <a:t>히사이지 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78578" y="1417603"/>
            <a:ext cx="1428751" cy="36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16629" y="1387204"/>
            <a:ext cx="2955424" cy="392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양혼합도트고딕"/>
                <a:ea typeface="양혼합도트고딕"/>
                <a:cs typeface="맑은 고딕 Semilight"/>
              </a:rPr>
              <a:t>츄츄아일랜드 </a:t>
            </a:r>
            <a:r>
              <a:rPr lang="en-US" altLang="ko-KR" sz="2000">
                <a:latin typeface="양혼합도트고딕"/>
                <a:ea typeface="양혼합도트고딕"/>
                <a:cs typeface="맑은 고딕 Semilight"/>
              </a:rPr>
              <a:t>/</a:t>
            </a:r>
            <a:r>
              <a:rPr lang="ko-KR" altLang="en-US" sz="2000">
                <a:latin typeface="양혼합도트고딕"/>
                <a:ea typeface="양혼합도트고딕"/>
                <a:cs typeface="맑은 고딕 Semilight"/>
              </a:rPr>
              <a:t> 망각의호수</a:t>
            </a:r>
            <a:endParaRPr lang="ko-KR" altLang="en-US" sz="2000">
              <a:latin typeface="양혼합도트고딕"/>
              <a:cs typeface="맑은 고딕 Semi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69029" y="2785960"/>
            <a:ext cx="2955424" cy="39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양혼합도트고딕"/>
                <a:ea typeface="양혼합도트고딕"/>
                <a:cs typeface="맑은 고딕 Semilight"/>
              </a:rPr>
              <a:t>비내리는 거리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9029" y="4164045"/>
            <a:ext cx="2955424" cy="392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양혼합도트고딕"/>
                <a:ea typeface="양혼합도트고딕"/>
                <a:cs typeface="맑은 고딕 Semilight"/>
              </a:rPr>
              <a:t>바람이 불어오던 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57567" y="5613061"/>
            <a:ext cx="2955424" cy="39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양혼합도트고딕"/>
                <a:ea typeface="양혼합도트고딕"/>
                <a:cs typeface="맑은 고딕 Semilight"/>
              </a:rPr>
              <a:t>어느 여름 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모서리가 둥근 직사각형 57"/>
          <p:cNvSpPr/>
          <p:nvPr/>
        </p:nvSpPr>
        <p:spPr>
          <a:xfrm rot="919126">
            <a:off x="10853834" y="4233983"/>
            <a:ext cx="1050647" cy="876300"/>
          </a:xfrm>
          <a:prstGeom prst="roundRect">
            <a:avLst>
              <a:gd name="adj" fmla="val 50000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58"/>
          <p:cNvSpPr/>
          <p:nvPr/>
        </p:nvSpPr>
        <p:spPr>
          <a:xfrm rot="21185654">
            <a:off x="601511" y="1943516"/>
            <a:ext cx="1050647" cy="876300"/>
          </a:xfrm>
          <a:prstGeom prst="roundRect">
            <a:avLst>
              <a:gd name="adj" fmla="val 50000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9"/>
          <p:cNvSpPr/>
          <p:nvPr/>
        </p:nvSpPr>
        <p:spPr>
          <a:xfrm rot="414346" flipH="1">
            <a:off x="8004291" y="5981700"/>
            <a:ext cx="3509635" cy="876300"/>
          </a:xfrm>
          <a:prstGeom prst="roundRect">
            <a:avLst>
              <a:gd name="adj" fmla="val 45653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0"/>
          <p:cNvSpPr/>
          <p:nvPr/>
        </p:nvSpPr>
        <p:spPr>
          <a:xfrm rot="21185654">
            <a:off x="614625" y="5935413"/>
            <a:ext cx="3509635" cy="876300"/>
          </a:xfrm>
          <a:prstGeom prst="roundRect">
            <a:avLst>
              <a:gd name="adj" fmla="val 45653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18"/>
          <p:cNvSpPr/>
          <p:nvPr/>
        </p:nvSpPr>
        <p:spPr>
          <a:xfrm>
            <a:off x="658915" y="395951"/>
            <a:ext cx="10836400" cy="6261100"/>
          </a:xfrm>
          <a:custGeom>
            <a:avLst/>
            <a:gdLst>
              <a:gd name="connsiteX0" fmla="*/ 256142 w 10836400"/>
              <a:gd name="connsiteY0" fmla="*/ 0 h 6261100"/>
              <a:gd name="connsiteX1" fmla="*/ 10580258 w 10836400"/>
              <a:gd name="connsiteY1" fmla="*/ 0 h 6261100"/>
              <a:gd name="connsiteX2" fmla="*/ 10836400 w 10836400"/>
              <a:gd name="connsiteY2" fmla="*/ 256142 h 6261100"/>
              <a:gd name="connsiteX3" fmla="*/ 10836400 w 10836400"/>
              <a:gd name="connsiteY3" fmla="*/ 6004958 h 6261100"/>
              <a:gd name="connsiteX4" fmla="*/ 10580258 w 10836400"/>
              <a:gd name="connsiteY4" fmla="*/ 6261100 h 6261100"/>
              <a:gd name="connsiteX5" fmla="*/ 256142 w 10836400"/>
              <a:gd name="connsiteY5" fmla="*/ 6261100 h 6261100"/>
              <a:gd name="connsiteX6" fmla="*/ 0 w 10836400"/>
              <a:gd name="connsiteY6" fmla="*/ 6004958 h 6261100"/>
              <a:gd name="connsiteX7" fmla="*/ 0 w 10836400"/>
              <a:gd name="connsiteY7" fmla="*/ 4314765 h 6261100"/>
              <a:gd name="connsiteX8" fmla="*/ 102126 w 10836400"/>
              <a:gd name="connsiteY8" fmla="*/ 4314765 h 6261100"/>
              <a:gd name="connsiteX9" fmla="*/ 279236 w 10836400"/>
              <a:gd name="connsiteY9" fmla="*/ 4137655 h 6261100"/>
              <a:gd name="connsiteX10" fmla="*/ 279236 w 10836400"/>
              <a:gd name="connsiteY10" fmla="*/ 2123445 h 6261100"/>
              <a:gd name="connsiteX11" fmla="*/ 102126 w 10836400"/>
              <a:gd name="connsiteY11" fmla="*/ 1946335 h 6261100"/>
              <a:gd name="connsiteX12" fmla="*/ 0 w 10836400"/>
              <a:gd name="connsiteY12" fmla="*/ 1946335 h 6261100"/>
              <a:gd name="connsiteX13" fmla="*/ 0 w 10836400"/>
              <a:gd name="connsiteY13" fmla="*/ 256142 h 6261100"/>
              <a:gd name="connsiteX14" fmla="*/ 256142 w 10836400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36400" h="6261100">
                <a:moveTo>
                  <a:pt x="256142" y="0"/>
                </a:moveTo>
                <a:lnTo>
                  <a:pt x="10580258" y="0"/>
                </a:lnTo>
                <a:cubicBezTo>
                  <a:pt x="10721721" y="0"/>
                  <a:pt x="10836400" y="114679"/>
                  <a:pt x="10836400" y="256142"/>
                </a:cubicBezTo>
                <a:lnTo>
                  <a:pt x="10836400" y="6004958"/>
                </a:lnTo>
                <a:cubicBezTo>
                  <a:pt x="10836400" y="6146421"/>
                  <a:pt x="10721721" y="6261100"/>
                  <a:pt x="10580258" y="6261100"/>
                </a:cubicBezTo>
                <a:lnTo>
                  <a:pt x="256142" y="6261100"/>
                </a:lnTo>
                <a:cubicBezTo>
                  <a:pt x="114679" y="6261100"/>
                  <a:pt x="0" y="6146421"/>
                  <a:pt x="0" y="6004958"/>
                </a:cubicBezTo>
                <a:lnTo>
                  <a:pt x="0" y="4314765"/>
                </a:lnTo>
                <a:lnTo>
                  <a:pt x="102126" y="4314765"/>
                </a:lnTo>
                <a:cubicBezTo>
                  <a:pt x="199941" y="4314765"/>
                  <a:pt x="279236" y="4235470"/>
                  <a:pt x="279236" y="4137655"/>
                </a:cubicBezTo>
                <a:lnTo>
                  <a:pt x="279236" y="2123445"/>
                </a:lnTo>
                <a:cubicBezTo>
                  <a:pt x="279236" y="2025630"/>
                  <a:pt x="199941" y="1946335"/>
                  <a:pt x="102126" y="1946335"/>
                </a:cubicBezTo>
                <a:lnTo>
                  <a:pt x="0" y="1946335"/>
                </a:lnTo>
                <a:lnTo>
                  <a:pt x="0" y="256142"/>
                </a:lnTo>
                <a:cubicBezTo>
                  <a:pt x="0" y="114679"/>
                  <a:pt x="114679" y="0"/>
                  <a:pt x="256142" y="0"/>
                </a:cubicBezTo>
                <a:close/>
              </a:path>
            </a:pathLst>
          </a:cu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26"/>
          <p:cNvSpPr/>
          <p:nvPr/>
        </p:nvSpPr>
        <p:spPr>
          <a:xfrm rot="5400000">
            <a:off x="10479375" y="3358226"/>
            <a:ext cx="2368430" cy="3365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61"/>
          <p:cNvSpPr/>
          <p:nvPr/>
        </p:nvSpPr>
        <p:spPr>
          <a:xfrm>
            <a:off x="6258074" y="591398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56"/>
          <p:cNvSpPr/>
          <p:nvPr/>
        </p:nvSpPr>
        <p:spPr>
          <a:xfrm rot="5400000">
            <a:off x="4165256" y="2312100"/>
            <a:ext cx="6261099" cy="2428808"/>
          </a:xfrm>
          <a:prstGeom prst="trapezoid">
            <a:avLst>
              <a:gd name="adj" fmla="val 8267"/>
            </a:avLst>
          </a:prstGeom>
          <a:solidFill>
            <a:schemeClr val="tx1">
              <a:alpha val="5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23"/>
          <p:cNvSpPr/>
          <p:nvPr/>
        </p:nvSpPr>
        <p:spPr>
          <a:xfrm>
            <a:off x="1110313" y="591398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46"/>
          <p:cNvSpPr/>
          <p:nvPr/>
        </p:nvSpPr>
        <p:spPr>
          <a:xfrm>
            <a:off x="6172198" y="629499"/>
            <a:ext cx="4869103" cy="5864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8526" y="2299172"/>
            <a:ext cx="1955666" cy="47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atin typeface="양혼합도트고딕"/>
                <a:ea typeface="양혼합도트고딕"/>
              </a:rPr>
              <a:t>차별화</a:t>
            </a:r>
            <a:endParaRPr lang="ko-KR" altLang="en-US" sz="2500" dirty="0">
              <a:latin typeface="양혼합도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49005" y="3541209"/>
            <a:ext cx="1803671" cy="36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9" name="내용 개체 틀 1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554905" y="481050"/>
            <a:ext cx="4351338" cy="435133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21584" y="1170090"/>
            <a:ext cx="4517819" cy="451781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91932" y="1975396"/>
            <a:ext cx="4517819" cy="4517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91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210 콤퓨타세탁 L</vt:lpstr>
      <vt:lpstr>Koverwatch</vt:lpstr>
      <vt:lpstr>나눔스퀘어라운드 Bold</vt:lpstr>
      <vt:lpstr>나눔스퀘어라운드 ExtraBold</vt:lpstr>
      <vt:lpstr>맑은 고딕</vt:lpstr>
      <vt:lpstr>맑은 고딕 Semilight</vt:lpstr>
      <vt:lpstr>양혼합도트고딕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102</cp:revision>
  <dcterms:created xsi:type="dcterms:W3CDTF">2017-12-29T07:18:59Z</dcterms:created>
  <dcterms:modified xsi:type="dcterms:W3CDTF">2018-05-28T08:21:09Z</dcterms:modified>
  <cp:version>1000.0000.01</cp:version>
</cp:coreProperties>
</file>