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9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1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4" r:id="rId3"/>
    <p:sldMasterId id="2147483676" r:id="rId4"/>
    <p:sldMasterId id="2147483688" r:id="rId5"/>
    <p:sldMasterId id="2147483700" r:id="rId6"/>
    <p:sldMasterId id="2147483703" r:id="rId7"/>
    <p:sldMasterId id="2147483715" r:id="rId8"/>
    <p:sldMasterId id="2147483727" r:id="rId9"/>
    <p:sldMasterId id="2147483739" r:id="rId10"/>
    <p:sldMasterId id="2147483763" r:id="rId11"/>
    <p:sldMasterId id="2147483775" r:id="rId12"/>
    <p:sldMasterId id="2147483788" r:id="rId13"/>
  </p:sldMasterIdLst>
  <p:notesMasterIdLst>
    <p:notesMasterId r:id="rId23"/>
  </p:notesMasterIdLst>
  <p:handoutMasterIdLst>
    <p:handoutMasterId r:id="rId24"/>
  </p:handoutMasterIdLst>
  <p:sldIdLst>
    <p:sldId id="257" r:id="rId14"/>
    <p:sldId id="475" r:id="rId15"/>
    <p:sldId id="496" r:id="rId16"/>
    <p:sldId id="495" r:id="rId17"/>
    <p:sldId id="499" r:id="rId18"/>
    <p:sldId id="497" r:id="rId19"/>
    <p:sldId id="500" r:id="rId20"/>
    <p:sldId id="498" r:id="rId21"/>
    <p:sldId id="491" r:id="rId22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FD7"/>
    <a:srgbClr val="FF00FF"/>
    <a:srgbClr val="CC00CC"/>
    <a:srgbClr val="FF9900"/>
    <a:srgbClr val="222D32"/>
    <a:srgbClr val="3C8DBC"/>
    <a:srgbClr val="367FA9"/>
    <a:srgbClr val="C8E0EE"/>
    <a:srgbClr val="2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07" autoAdjust="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14"/>
    </p:cViewPr>
  </p:sorterViewPr>
  <p:notesViewPr>
    <p:cSldViewPr>
      <p:cViewPr varScale="1">
        <p:scale>
          <a:sx n="78" d="100"/>
          <a:sy n="78" d="100"/>
        </p:scale>
        <p:origin x="-2154" y="-11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355B6-EDE5-47C6-8ABB-51D28DB11A60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70A3-BB11-4AAE-8D23-A6F9AB0E8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028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C5DB-866F-4708-BFC9-A3590F4F8F23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96AF6-1D63-4D33-8647-BCAF057DC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2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315"/>
            <a:fld id="{7CEE041A-9BF6-4D48-8917-DE0041116E8C}" type="slidenum">
              <a:rPr lang="en-US" altLang="zh-TW">
                <a:solidFill>
                  <a:srgbClr val="000000"/>
                </a:solidFill>
                <a:ea typeface="標楷體" pitchFamily="65" charset="-120"/>
              </a:rPr>
              <a:pPr defTabSz="954315"/>
              <a:t>1</a:t>
            </a:fld>
            <a:endParaRPr lang="en-US" altLang="zh-TW" dirty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52377" y="4731975"/>
            <a:ext cx="4992759" cy="4472471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TW" altLang="zh-TW" sz="1400" dirty="0">
              <a:ea typeface="新細明體" charset="-120"/>
            </a:endParaRPr>
          </a:p>
          <a:p>
            <a:pPr>
              <a:spcBef>
                <a:spcPct val="0"/>
              </a:spcBef>
            </a:pPr>
            <a:endParaRPr lang="zh-TW" altLang="zh-TW" sz="1400" dirty="0">
              <a:ea typeface="新細明體" charset="-120"/>
            </a:endParaRPr>
          </a:p>
          <a:p>
            <a:pPr>
              <a:spcBef>
                <a:spcPct val="0"/>
              </a:spcBef>
            </a:pPr>
            <a:endParaRPr lang="zh-TW" altLang="zh-TW" sz="1400" dirty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9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395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201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5976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487166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27729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9105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932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2920" y="332656"/>
            <a:ext cx="7293496" cy="1368152"/>
          </a:xfrm>
          <a:prstGeom prst="rect">
            <a:avLst/>
          </a:prstGeom>
        </p:spPr>
        <p:txBody>
          <a:bodyPr/>
          <a:lstStyle>
            <a:lvl1pPr algn="l">
              <a:lnSpc>
                <a:spcPts val="5200"/>
              </a:lnSpc>
              <a:defRPr>
                <a:latin typeface="Gill Sans MT"/>
                <a:cs typeface="Gill Sans M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39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49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5291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405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53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321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392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348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051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574496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11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906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15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609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75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5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7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98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80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7222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9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387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299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661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360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3147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469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53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68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rebuchet MS" panose="020B0603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8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89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rebuchet MS" panose="020B0603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9419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4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39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049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4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rebuchet MS" panose="020B0603020202020204" pitchFamily="34" charset="0"/>
              </a:defRPr>
            </a:lvl1pPr>
            <a:lvl2pPr>
              <a:defRPr sz="2800">
                <a:latin typeface="Trebuchet MS" panose="020B0603020202020204" pitchFamily="34" charset="0"/>
              </a:defRPr>
            </a:lvl2pPr>
            <a:lvl3pPr>
              <a:defRPr sz="2400">
                <a:latin typeface="Trebuchet MS" panose="020B0603020202020204" pitchFamily="34" charset="0"/>
              </a:defRPr>
            </a:lvl3pPr>
            <a:lvl4pPr>
              <a:defRPr sz="2000">
                <a:latin typeface="Trebuchet MS" panose="020B0603020202020204" pitchFamily="34" charset="0"/>
              </a:defRPr>
            </a:lvl4pPr>
            <a:lvl5pPr>
              <a:defRPr sz="2000">
                <a:latin typeface="Trebuchet MS" panose="020B06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rebuchet MS" panose="020B06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56237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237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642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350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96440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03350" y="1049338"/>
            <a:ext cx="7412038" cy="2046287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43400" y="3960813"/>
            <a:ext cx="4495800" cy="1752600"/>
          </a:xfrm>
        </p:spPr>
        <p:txBody>
          <a:bodyPr/>
          <a:lstStyle>
            <a:lvl1pPr marL="0" indent="0">
              <a:lnSpc>
                <a:spcPct val="80000"/>
              </a:lnSpc>
              <a:buFont typeface="Wingdings" pitchFamily="2" charset="2"/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381750"/>
            <a:ext cx="18097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 dirty="0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835150" y="6381750"/>
            <a:ext cx="16557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C4DB66-76AE-4DB6-9D7F-500134BDD754}" type="slidenum">
              <a:rPr kumimoji="1" lang="en-US" altLang="zh-TW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2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6933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3391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13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1668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83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14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37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284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5247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54860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5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408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463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81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96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7137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55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31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311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719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1837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96250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62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88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33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127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5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670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33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52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76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865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1354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85740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6687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61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791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3028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485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941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858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706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619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9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163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49939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8028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843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7507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4327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371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6899974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96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029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6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269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89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823865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714649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837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8329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30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356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48237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355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4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8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333376"/>
            <a:ext cx="82772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843371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800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6083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018812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822201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548242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2052" name="圖片 4" descr="iHospitalPPT1.jp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2375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60889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051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Trebuchet MS" panose="020B0603020202020204" pitchFamily="34" charset="0"/>
          <a:ea typeface="微軟正黑體" panose="020B0604030504040204" pitchFamily="34" charset="-120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buSzPct val="100000"/>
        <a:defRPr sz="3200" b="1">
          <a:solidFill>
            <a:schemeClr val="accent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sz="2400" b="1">
          <a:solidFill>
            <a:schemeClr val="tx1"/>
          </a:solidFill>
          <a:latin typeface="Trebuchet MS" panose="020B0603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sz="2000" b="1">
          <a:solidFill>
            <a:schemeClr val="tx1"/>
          </a:solidFill>
          <a:latin typeface="Trebuchet MS" panose="020B0603020202020204" pitchFamily="34" charset="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latin typeface="Trebuchet MS" panose="020B0603020202020204" pitchFamily="34" charset="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sz="1200" b="1">
          <a:solidFill>
            <a:schemeClr val="tx1"/>
          </a:solidFill>
          <a:latin typeface="Trebuchet MS" panose="020B0603020202020204" pitchFamily="34" charset="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sz="1200" b="1">
          <a:solidFill>
            <a:schemeClr val="tx1"/>
          </a:solidFill>
          <a:latin typeface="Trebuchet MS" panose="020B0603020202020204" pitchFamily="34" charset="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3021308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557338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新細明體" pitchFamily="18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1028" name="圖片 3" descr="MM灰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2375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05675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1028" name="圖片 3" descr="MM灰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2375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3" descr="MM灰.jpg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0192" y="6302375"/>
            <a:ext cx="284380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7739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013898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71461" y="1484784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SRP </a:t>
            </a:r>
            <a:r>
              <a:rPr lang="zh-CN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登录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</a:t>
            </a:r>
            <a:endParaRPr lang="en-US" altLang="zh-TW" sz="3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76256" y="5229200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tingting.ning/</a:t>
            </a:r>
            <a:r>
              <a:rPr lang="en-US" altLang="zh-CN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chihyu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2017/12/25</a:t>
            </a:r>
          </a:p>
        </p:txBody>
      </p:sp>
    </p:spTree>
    <p:extLst>
      <p:ext uri="{BB962C8B-B14F-4D97-AF65-F5344CB8AC3E}">
        <p14:creationId xmlns:p14="http://schemas.microsoft.com/office/powerpoint/2010/main" val="37584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1" y="333376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登录主页面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05025" y="957263"/>
            <a:ext cx="4982176" cy="4943475"/>
            <a:chOff x="2105025" y="957263"/>
            <a:chExt cx="4982176" cy="49434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025" y="957263"/>
              <a:ext cx="4933950" cy="494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73866" y="5532539"/>
              <a:ext cx="3513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Don’t have account? </a:t>
              </a:r>
              <a:r>
                <a:rPr lang="en-US" altLang="zh-CN" sz="1200" dirty="0" smtClean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Sign up</a:t>
              </a:r>
              <a:endParaRPr lang="zh-CN" altLang="en-US" sz="12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27105" y="3543936"/>
            <a:ext cx="108012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1200" dirty="0" smtClean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mail</a:t>
            </a:r>
            <a:endParaRPr lang="zh-CN" altLang="en-US" sz="1200" dirty="0">
              <a:solidFill>
                <a:schemeClr val="tx1">
                  <a:lumMod val="6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0" y="188640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第一次登录修改密码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51920" y="970464"/>
            <a:ext cx="4996405" cy="4942857"/>
            <a:chOff x="2117943" y="1013609"/>
            <a:chExt cx="4996405" cy="49428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43" y="1013609"/>
              <a:ext cx="4933334" cy="494285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816663" y="3208038"/>
              <a:ext cx="4297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Change Password for First </a:t>
              </a:r>
              <a:r>
                <a:rPr lang="en-US" altLang="zh-CN" sz="1200" dirty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US" altLang="zh-CN" sz="1200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ime </a:t>
              </a:r>
              <a:r>
                <a:rPr lang="en-US" altLang="zh-CN" sz="1200" dirty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L</a:t>
              </a:r>
              <a:r>
                <a:rPr lang="en-US" altLang="zh-CN" sz="1200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ogin</a:t>
              </a:r>
              <a:endParaRPr lang="zh-CN" altLang="en-US" sz="1200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782" y="4382027"/>
              <a:ext cx="3384376" cy="486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49662" y="3594034"/>
              <a:ext cx="201622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cs typeface="Verdana" pitchFamily="34" charset="0"/>
                </a:rPr>
                <a:t>New Password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43756" y="4016081"/>
              <a:ext cx="285238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cs typeface="Verdana" pitchFamily="34" charset="0"/>
                </a:rPr>
                <a:t>Confirm New Password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6474" y="4486848"/>
              <a:ext cx="162347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</a:t>
              </a:r>
              <a:r>
                <a:rPr lang="en-US" altLang="zh-CN" sz="1200" dirty="0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hone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4100" name="Picture 4" descr="C:\Users\tingting.ning\AppData\Roaming\Tencent\Users\87477937\QQ\WinTemp\RichOle\DM$ZCZIAU2TE(DAFT37~(K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229" y="5229200"/>
              <a:ext cx="185737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41415" y="4846635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60000"/>
                      <a:lumOff val="4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Return to login</a:t>
              </a:r>
              <a:endParaRPr lang="zh-CN" alt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611560" y="764704"/>
            <a:ext cx="1800200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输入账户密码登录</a:t>
            </a:r>
          </a:p>
        </p:txBody>
      </p:sp>
      <p:sp>
        <p:nvSpPr>
          <p:cNvPr id="6" name="菱形 5"/>
          <p:cNvSpPr/>
          <p:nvPr/>
        </p:nvSpPr>
        <p:spPr bwMode="auto">
          <a:xfrm>
            <a:off x="331959" y="2532997"/>
            <a:ext cx="2367833" cy="509572"/>
          </a:xfrm>
          <a:prstGeom prst="diamond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第一次登录？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7" name="菱形 16"/>
          <p:cNvSpPr/>
          <p:nvPr/>
        </p:nvSpPr>
        <p:spPr bwMode="auto">
          <a:xfrm>
            <a:off x="323528" y="1692013"/>
            <a:ext cx="2376264" cy="468052"/>
          </a:xfrm>
          <a:prstGeom prst="diamond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帐密验证通过？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71760" y="3346556"/>
            <a:ext cx="208823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自动跳转到“第一次登录修改密码”界面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9742" y="4249935"/>
            <a:ext cx="206577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输入信息点击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change password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82600" y="5082779"/>
            <a:ext cx="206577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跳转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回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登录主页面用新密码登录</a:t>
            </a:r>
          </a:p>
        </p:txBody>
      </p:sp>
      <p:cxnSp>
        <p:nvCxnSpPr>
          <p:cNvPr id="11" name="直接箭头连接符 10"/>
          <p:cNvCxnSpPr>
            <a:stCxn id="5" idx="2"/>
            <a:endCxn id="17" idx="0"/>
          </p:cNvCxnSpPr>
          <p:nvPr/>
        </p:nvCxnSpPr>
        <p:spPr bwMode="auto">
          <a:xfrm>
            <a:off x="1511660" y="1268760"/>
            <a:ext cx="0" cy="423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17" idx="2"/>
            <a:endCxn id="6" idx="0"/>
          </p:cNvCxnSpPr>
          <p:nvPr/>
        </p:nvCxnSpPr>
        <p:spPr bwMode="auto">
          <a:xfrm>
            <a:off x="1511660" y="2160065"/>
            <a:ext cx="4216" cy="372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17" idx="3"/>
            <a:endCxn id="5" idx="3"/>
          </p:cNvCxnSpPr>
          <p:nvPr/>
        </p:nvCxnSpPr>
        <p:spPr bwMode="auto">
          <a:xfrm flipH="1" flipV="1">
            <a:off x="2411760" y="1016732"/>
            <a:ext cx="288032" cy="909307"/>
          </a:xfrm>
          <a:prstGeom prst="bentConnector3">
            <a:avLst>
              <a:gd name="adj1" fmla="val -79366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390217" y="5850290"/>
            <a:ext cx="2251317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登录成功，进入软件使用界面</a:t>
            </a:r>
          </a:p>
        </p:txBody>
      </p:sp>
      <p:cxnSp>
        <p:nvCxnSpPr>
          <p:cNvPr id="30" name="直接箭头连接符 29"/>
          <p:cNvCxnSpPr>
            <a:stCxn id="6" idx="2"/>
            <a:endCxn id="18" idx="0"/>
          </p:cNvCxnSpPr>
          <p:nvPr/>
        </p:nvCxnSpPr>
        <p:spPr bwMode="auto">
          <a:xfrm>
            <a:off x="1515876" y="3042569"/>
            <a:ext cx="0" cy="303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 bwMode="auto">
          <a:xfrm flipH="1">
            <a:off x="1512628" y="3850612"/>
            <a:ext cx="3248" cy="399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stCxn id="19" idx="2"/>
            <a:endCxn id="20" idx="0"/>
          </p:cNvCxnSpPr>
          <p:nvPr/>
        </p:nvCxnSpPr>
        <p:spPr bwMode="auto">
          <a:xfrm>
            <a:off x="1512628" y="4753991"/>
            <a:ext cx="2858" cy="328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stCxn id="20" idx="2"/>
            <a:endCxn id="34" idx="0"/>
          </p:cNvCxnSpPr>
          <p:nvPr/>
        </p:nvCxnSpPr>
        <p:spPr bwMode="auto">
          <a:xfrm>
            <a:off x="1515486" y="5586835"/>
            <a:ext cx="390" cy="263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39"/>
          <p:cNvCxnSpPr>
            <a:stCxn id="6" idx="3"/>
            <a:endCxn id="34" idx="3"/>
          </p:cNvCxnSpPr>
          <p:nvPr/>
        </p:nvCxnSpPr>
        <p:spPr bwMode="auto">
          <a:xfrm flipH="1">
            <a:off x="2641534" y="2787783"/>
            <a:ext cx="58258" cy="3314535"/>
          </a:xfrm>
          <a:prstGeom prst="bentConnector3">
            <a:avLst>
              <a:gd name="adj1" fmla="val -392392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532856" y="21714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Yes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1601" y="304693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Yes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45514" y="161810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No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85089" y="24800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No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1" y="333376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忘记密码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31355" y="1016101"/>
            <a:ext cx="4933334" cy="4942857"/>
            <a:chOff x="1979712" y="967517"/>
            <a:chExt cx="4933334" cy="49428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967517"/>
              <a:ext cx="4933334" cy="4942857"/>
            </a:xfrm>
            <a:prstGeom prst="rect">
              <a:avLst/>
            </a:prstGeom>
          </p:spPr>
        </p:pic>
        <p:pic>
          <p:nvPicPr>
            <p:cNvPr id="2049" name="Picture 1" descr="C:\Users\tingting.ning\AppData\Roaming\Tencent\Users\87477937\QQ\WinTemp\RichOle\J%_})55HD$42B1Y`BHYPHK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659358"/>
              <a:ext cx="2005714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21774" y="3517931"/>
              <a:ext cx="108012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</a:t>
              </a:r>
              <a:r>
                <a:rPr lang="en-US" altLang="zh-CN" sz="1200" dirty="0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mail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22899" y="4001957"/>
              <a:ext cx="162347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</a:t>
              </a:r>
              <a:r>
                <a:rPr lang="en-US" altLang="zh-CN" sz="1200" dirty="0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hone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7177" y="4322995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60000"/>
                      <a:lumOff val="4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Return to login</a:t>
              </a:r>
              <a:endParaRPr lang="zh-CN" alt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7438" y="112474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主页点击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forget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password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跳转到此页面进行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0" y="2436641"/>
            <a:ext cx="2542276" cy="252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 bwMode="auto">
          <a:xfrm>
            <a:off x="1824950" y="4110939"/>
            <a:ext cx="719537" cy="2531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80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544487" y="4035088"/>
            <a:ext cx="1656184" cy="202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322243" y="3224009"/>
            <a:ext cx="429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Enter </a:t>
            </a:r>
            <a:r>
              <a:rPr lang="en-US" altLang="zh-CN" sz="12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Email/Phone </a:t>
            </a:r>
            <a:r>
              <a:rPr lang="en-US" altLang="zh-CN" sz="12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to </a:t>
            </a:r>
            <a:r>
              <a:rPr lang="en-US" altLang="zh-CN" sz="12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Reset Your Password</a:t>
            </a:r>
            <a:endParaRPr lang="zh-CN" altLang="en-US" sz="12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0" y="188640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忘记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密码流程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02935" y="1467847"/>
            <a:ext cx="2376265" cy="64710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在主登录页面点击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forget password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跳转到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”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忘记密码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”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界面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6" name="菱形 5"/>
          <p:cNvSpPr/>
          <p:nvPr/>
        </p:nvSpPr>
        <p:spPr bwMode="auto">
          <a:xfrm>
            <a:off x="2111367" y="3368246"/>
            <a:ext cx="2367833" cy="509572"/>
          </a:xfrm>
          <a:prstGeom prst="diamond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修改成功？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51168" y="4181805"/>
            <a:ext cx="208823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Pop-up dialog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给出提示：密码已寄送成功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259150" y="5085184"/>
            <a:ext cx="206577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自动跳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转回登录主页面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0" name="直接箭头连接符 29"/>
          <p:cNvCxnSpPr>
            <a:stCxn id="6" idx="2"/>
            <a:endCxn id="18" idx="0"/>
          </p:cNvCxnSpPr>
          <p:nvPr/>
        </p:nvCxnSpPr>
        <p:spPr bwMode="auto">
          <a:xfrm>
            <a:off x="3295284" y="3877818"/>
            <a:ext cx="0" cy="303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 bwMode="auto">
          <a:xfrm flipH="1">
            <a:off x="3292036" y="4685861"/>
            <a:ext cx="3248" cy="399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39"/>
          <p:cNvCxnSpPr/>
          <p:nvPr/>
        </p:nvCxnSpPr>
        <p:spPr bwMode="auto">
          <a:xfrm flipV="1">
            <a:off x="4423331" y="2918385"/>
            <a:ext cx="2131945" cy="6926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361009" y="38821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Yes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4497" y="331525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No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102936" y="2486470"/>
            <a:ext cx="2376264" cy="4738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输入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Email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和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phone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，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点击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reset password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82236" y="2486470"/>
            <a:ext cx="2376264" cy="4738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在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email 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编辑栏的上方给出错误信息提示</a:t>
            </a:r>
          </a:p>
        </p:txBody>
      </p:sp>
      <p:cxnSp>
        <p:nvCxnSpPr>
          <p:cNvPr id="45" name="直接箭头连接符 44"/>
          <p:cNvCxnSpPr>
            <a:stCxn id="41" idx="1"/>
            <a:endCxn id="35" idx="3"/>
          </p:cNvCxnSpPr>
          <p:nvPr/>
        </p:nvCxnSpPr>
        <p:spPr bwMode="auto">
          <a:xfrm flipH="1">
            <a:off x="4479200" y="2723385"/>
            <a:ext cx="903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stCxn id="35" idx="2"/>
            <a:endCxn id="6" idx="0"/>
          </p:cNvCxnSpPr>
          <p:nvPr/>
        </p:nvCxnSpPr>
        <p:spPr bwMode="auto">
          <a:xfrm>
            <a:off x="3291068" y="2960299"/>
            <a:ext cx="4216" cy="407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5" idx="2"/>
            <a:endCxn id="35" idx="0"/>
          </p:cNvCxnSpPr>
          <p:nvPr/>
        </p:nvCxnSpPr>
        <p:spPr bwMode="auto">
          <a:xfrm>
            <a:off x="3291068" y="2114951"/>
            <a:ext cx="0" cy="37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87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1" y="333376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Sign up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438" y="112474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主页增加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sign up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的链接，点击跳转到此页面进行注册</a:t>
            </a: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0" y="2436641"/>
            <a:ext cx="2542276" cy="252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 bwMode="auto">
          <a:xfrm>
            <a:off x="1836239" y="4728605"/>
            <a:ext cx="503513" cy="2292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80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2339752" y="4627396"/>
            <a:ext cx="1656184" cy="202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组合 21"/>
          <p:cNvGrpSpPr/>
          <p:nvPr/>
        </p:nvGrpSpPr>
        <p:grpSpPr>
          <a:xfrm>
            <a:off x="4015562" y="1049770"/>
            <a:ext cx="4933334" cy="4942857"/>
            <a:chOff x="4015562" y="1049770"/>
            <a:chExt cx="4933334" cy="494285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62" y="1049770"/>
              <a:ext cx="4933334" cy="494285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40742" y="3634539"/>
              <a:ext cx="108012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</a:t>
              </a:r>
              <a:r>
                <a:rPr lang="en-US" altLang="zh-CN" sz="1200" dirty="0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mail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6827" y="4073826"/>
              <a:ext cx="108012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>
                  <a:solidFill>
                    <a:schemeClr val="tx1">
                      <a:lumMod val="65000"/>
                    </a:schemeClr>
                  </a:solidFill>
                  <a:latin typeface="Verdana" pitchFamily="34" charset="0"/>
                  <a:cs typeface="Verdana" pitchFamily="34" charset="0"/>
                </a:rPr>
                <a:t>FirstName</a:t>
              </a:r>
              <a:endParaRPr lang="zh-CN" altLang="en-US" sz="1200" dirty="0">
                <a:solidFill>
                  <a:schemeClr val="tx1">
                    <a:lumMod val="65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5124" name="Picture 4" descr="C:\Users\tingting.ning\AppData\Roaming\Tencent\Users\87477937\QQ\WinTemp\RichOle\XHK10CEAMYRYU}TB%@1~6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81" y="3022589"/>
            <a:ext cx="3445095" cy="194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865704" y="490557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to login</a:t>
            </a:r>
            <a:endParaRPr lang="zh-CN" altLang="en-US" sz="1200" dirty="0">
              <a:solidFill>
                <a:schemeClr val="bg1">
                  <a:lumMod val="60000"/>
                  <a:lumOff val="4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865703" y="5289918"/>
            <a:ext cx="1250765" cy="3713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ahoma" pitchFamily="34" charset="0"/>
                <a:cs typeface="Tahoma" pitchFamily="34" charset="0"/>
              </a:rPr>
              <a:t>Sign up</a:t>
            </a:r>
            <a:endParaRPr kumimoji="1" lang="zh-CN" altLang="en-US" sz="1400" b="1" i="0" u="none" strike="noStrike" cap="none" normalizeH="0" baseline="0" dirty="0" err="1" smtClean="0">
              <a:ln>
                <a:noFill/>
              </a:ln>
              <a:effectLst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4228" y="2827643"/>
            <a:ext cx="429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Create a New </a:t>
            </a:r>
            <a:r>
              <a:rPr lang="en-US" altLang="zh-CN" sz="12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12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ccount </a:t>
            </a:r>
            <a:endParaRPr lang="zh-CN" altLang="en-US" sz="12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1512628" y="3850612"/>
            <a:ext cx="3248" cy="399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031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0" y="188640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Sign 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02935" y="1467847"/>
            <a:ext cx="2376265" cy="64710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在主登录页面点击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sign up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跳转到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”sign up”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界面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6" name="菱形 5"/>
          <p:cNvSpPr/>
          <p:nvPr/>
        </p:nvSpPr>
        <p:spPr bwMode="auto">
          <a:xfrm>
            <a:off x="2111367" y="3368246"/>
            <a:ext cx="2367833" cy="509572"/>
          </a:xfrm>
          <a:prstGeom prst="diamond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注册成功？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51168" y="4181805"/>
            <a:ext cx="208823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Pop-up dialog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给出提示：注册成功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259150" y="5085184"/>
            <a:ext cx="2065772" cy="5040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自动跳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转回登录主页面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0" name="直接箭头连接符 29"/>
          <p:cNvCxnSpPr>
            <a:stCxn id="6" idx="2"/>
            <a:endCxn id="18" idx="0"/>
          </p:cNvCxnSpPr>
          <p:nvPr/>
        </p:nvCxnSpPr>
        <p:spPr bwMode="auto">
          <a:xfrm>
            <a:off x="3295284" y="3877818"/>
            <a:ext cx="0" cy="303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 bwMode="auto">
          <a:xfrm flipH="1">
            <a:off x="3292036" y="4685861"/>
            <a:ext cx="3248" cy="399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39"/>
          <p:cNvCxnSpPr/>
          <p:nvPr/>
        </p:nvCxnSpPr>
        <p:spPr bwMode="auto">
          <a:xfrm flipV="1">
            <a:off x="4423331" y="2918385"/>
            <a:ext cx="2131945" cy="6926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361009" y="38821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Yes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4497" y="331525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No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102936" y="2486470"/>
            <a:ext cx="2376264" cy="4738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输入注册信息</a:t>
            </a:r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，点击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  <a:cs typeface="Tahoma" pitchFamily="34" charset="0"/>
              </a:rPr>
              <a:t>sign up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82236" y="2486470"/>
            <a:ext cx="2376264" cy="4738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在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email 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编辑栏的上方给出错误信息提示</a:t>
            </a:r>
          </a:p>
        </p:txBody>
      </p:sp>
      <p:cxnSp>
        <p:nvCxnSpPr>
          <p:cNvPr id="45" name="直接箭头连接符 44"/>
          <p:cNvCxnSpPr>
            <a:stCxn id="41" idx="1"/>
            <a:endCxn id="35" idx="3"/>
          </p:cNvCxnSpPr>
          <p:nvPr/>
        </p:nvCxnSpPr>
        <p:spPr bwMode="auto">
          <a:xfrm flipH="1">
            <a:off x="4479200" y="2723385"/>
            <a:ext cx="903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stCxn id="35" idx="2"/>
            <a:endCxn id="6" idx="0"/>
          </p:cNvCxnSpPr>
          <p:nvPr/>
        </p:nvCxnSpPr>
        <p:spPr bwMode="auto">
          <a:xfrm>
            <a:off x="3291068" y="2960299"/>
            <a:ext cx="4216" cy="407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5" idx="2"/>
            <a:endCxn id="35" idx="0"/>
          </p:cNvCxnSpPr>
          <p:nvPr/>
        </p:nvCxnSpPr>
        <p:spPr bwMode="auto">
          <a:xfrm>
            <a:off x="3291068" y="2114951"/>
            <a:ext cx="0" cy="37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643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標題 1"/>
          <p:cNvSpPr txBox="1">
            <a:spLocks/>
          </p:cNvSpPr>
          <p:nvPr/>
        </p:nvSpPr>
        <p:spPr>
          <a:xfrm>
            <a:off x="482601" y="333376"/>
            <a:ext cx="8277225" cy="692151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l" rtl="0" font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Notes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438" y="1124744"/>
            <a:ext cx="787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登录界面上的，文字描述部分可以调整。</a:t>
            </a: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5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  <a:ea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Stream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佈景主題 digital healthcare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2"/>
            </a:solidFill>
            <a:latin typeface="+mj-lt"/>
          </a:defRPr>
        </a:defPPr>
      </a:lstStyle>
    </a:tx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佈景主題 digital healthcare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2"/>
            </a:solidFill>
            <a:latin typeface="+mj-lt"/>
          </a:defRPr>
        </a:defPPr>
      </a:lstStyle>
    </a:tx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PT模板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ech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CBBAA52-FE1B-4A95-965B-C902CB0705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15399</TotalTime>
  <Words>261</Words>
  <Application>Microsoft Office PowerPoint</Application>
  <PresentationFormat>全屏显示(4:3)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4_Stream</vt:lpstr>
      <vt:lpstr>10_Stream</vt:lpstr>
      <vt:lpstr>1_Stream</vt:lpstr>
      <vt:lpstr>1_自訂設計</vt:lpstr>
      <vt:lpstr>16_Stream</vt:lpstr>
      <vt:lpstr>11_Stream</vt:lpstr>
      <vt:lpstr>1_佈景主題 digital healthcare content</vt:lpstr>
      <vt:lpstr>2_佈景主題 digital healthcare content</vt:lpstr>
      <vt:lpstr>PPT模板2014</vt:lpstr>
      <vt:lpstr>自訂設計</vt:lpstr>
      <vt:lpstr>35_Stream</vt:lpstr>
      <vt:lpstr>2_Stream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May.Cheng</dc:creator>
  <cp:lastModifiedBy>tingting.ning</cp:lastModifiedBy>
  <cp:revision>488</cp:revision>
  <cp:lastPrinted>2017-01-25T07:57:35Z</cp:lastPrinted>
  <dcterms:created xsi:type="dcterms:W3CDTF">2016-05-11T10:22:06Z</dcterms:created>
  <dcterms:modified xsi:type="dcterms:W3CDTF">2018-01-12T07:52:26Z</dcterms:modified>
</cp:coreProperties>
</file>