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7" autoAdjust="0"/>
    <p:restoredTop sz="94660"/>
  </p:normalViewPr>
  <p:slideViewPr>
    <p:cSldViewPr snapToGrid="0">
      <p:cViewPr varScale="1">
        <p:scale>
          <a:sx n="66" d="100"/>
          <a:sy n="66" d="100"/>
        </p:scale>
        <p:origin x="8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FFE8F-9CAA-4B23-A629-871C5BB89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99B5F6-B7FA-4418-A503-A3F5CFE36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89F35-2FA1-45BA-A5E2-CEEACA288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8161-2033-430F-9C0C-1F43674C1D1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8AB774-9E88-4CCB-91EA-22D7835B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EA01FF-5B01-445C-A9F3-91188558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FECD4-CD97-4E32-87DA-D7525A19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51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1FD68-AB2D-4052-B483-6FF25FEF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5CA560-3DDD-43D5-BA88-07799F889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F3475-7A7E-4F7A-8105-D9EE7733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8161-2033-430F-9C0C-1F43674C1D1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79C71E-C415-46B5-B847-12553D365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9BFE3-67B5-4A11-92D4-747B78F9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FECD4-CD97-4E32-87DA-D7525A19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57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725F79-FD9B-4AD1-9536-A19ED2166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ACE404-0A59-49DE-A81B-46D702417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349D4D-79E9-45EE-88FD-874E7136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8161-2033-430F-9C0C-1F43674C1D1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AF4A2-BEC0-435B-BCE0-8B4BBB19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CF27C-2B62-4903-A0E7-6458B519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FECD4-CD97-4E32-87DA-D7525A19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82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6250E-7FA5-4BA8-84CC-A63B7273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C3AB6-9CE4-4C37-A9EF-C983DE1F0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F65462-D5E7-467F-BEF5-EA231F24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8161-2033-430F-9C0C-1F43674C1D1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CC4853-A265-4383-B2F5-DD4DCF74B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16222-45B3-41D7-824F-5F2B10A7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FECD4-CD97-4E32-87DA-D7525A19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61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B38CE-E324-4A4F-98E2-933EF762B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D0E2F1-1C8A-4028-BECD-103DDF25C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6393AD-7EB5-4250-9FFB-47B38D17C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8161-2033-430F-9C0C-1F43674C1D1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39FCB-1E41-438B-9628-FEFF32E0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D63544-56A8-4842-9910-601A5F43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FECD4-CD97-4E32-87DA-D7525A19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5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8CDA9-0C80-445D-967A-92AACF37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62BB5-27CC-4667-81B4-E10604F36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4722CB-452A-41C3-8729-4D1910A3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3C05D2-BD29-4713-B7D7-024BADF7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8161-2033-430F-9C0C-1F43674C1D1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1FCDFC-8D49-48D6-A46C-1CAC26C44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9C9BEC-836D-43CB-AC66-E5E64FA9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FECD4-CD97-4E32-87DA-D7525A19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75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F49B6-D402-458E-9B4A-64E4CDFE0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03090E-D610-4DD4-BE66-BAFEEDE99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CDEFA0-9B83-4D34-999C-3D88D576B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3E307-A713-4799-BBFD-9C5582309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ACE18B-8425-4542-889B-253FD0BC5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F14909-1CB1-46B2-99CF-CC434DC87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8161-2033-430F-9C0C-1F43674C1D1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529C82-256C-4ED6-B71D-44635044E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AD5E71-F66E-4537-BA01-59216F00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FECD4-CD97-4E32-87DA-D7525A19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08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7F5C5-B08B-41AB-96A0-374E9808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07F904-CADA-4A96-A4D2-4D63378C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8161-2033-430F-9C0C-1F43674C1D1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C0175A-34E1-4B6D-9140-B1CB7CC1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8906E3-0B3B-404B-BC82-217C0C2B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FECD4-CD97-4E32-87DA-D7525A19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38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708CA8-E498-4C36-906C-F119D7F3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8161-2033-430F-9C0C-1F43674C1D1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9B7A9B-6BA9-4F39-B9AD-80F99DBF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4E5981-D9A4-40D6-8949-73DE1C40F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FECD4-CD97-4E32-87DA-D7525A19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833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5B20E-96CD-4C52-B363-EED14FE61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EE327-8F9E-4DF7-A02E-AE338793A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657C3C-ED78-442A-B06B-CC8FCDA6E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B3182C-453B-4504-80DE-7C604909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8161-2033-430F-9C0C-1F43674C1D1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C83D6C-F465-49FC-A240-78E2D72F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6CAB5B-3A1F-4FA1-AF28-A0C505276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FECD4-CD97-4E32-87DA-D7525A19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44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F1BD9-A419-4168-B688-509803445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8BA740-C9E1-4C4C-B7E4-EAC9A3BE3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6B8A4C-28F3-47F1-9862-CD78D2F98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77D75B-0B2A-42A5-963B-E4C6FA4D2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8161-2033-430F-9C0C-1F43674C1D1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0C1DBD-D7C1-484E-867F-E30CC38F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8505EE-2CCB-4C23-9DD1-944A0EB1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FECD4-CD97-4E32-87DA-D7525A19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30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D22107-1885-44CF-8EEF-A76D80A3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0D0720-2946-4359-86AD-EFEEB1F60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776727-5C28-4273-8FA6-011AFDD9B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48161-2033-430F-9C0C-1F43674C1D1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006763-F73C-4F2E-99D7-6C0C1FDA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6E4105-9C9D-44D9-BECD-F4D4F1A98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FECD4-CD97-4E32-87DA-D7525A19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95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BE9A6D9-97A2-483E-80D7-353E9AE4201A}"/>
              </a:ext>
            </a:extLst>
          </p:cNvPr>
          <p:cNvSpPr/>
          <p:nvPr/>
        </p:nvSpPr>
        <p:spPr>
          <a:xfrm>
            <a:off x="404261" y="779647"/>
            <a:ext cx="2799345" cy="5380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779FDD-97A0-4F88-BB2E-7CD123B3257E}"/>
              </a:ext>
            </a:extLst>
          </p:cNvPr>
          <p:cNvSpPr/>
          <p:nvPr/>
        </p:nvSpPr>
        <p:spPr>
          <a:xfrm>
            <a:off x="4060256" y="789272"/>
            <a:ext cx="4071487" cy="5390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6C0469-0569-4A02-8EB0-F2CCAC4F4903}"/>
              </a:ext>
            </a:extLst>
          </p:cNvPr>
          <p:cNvSpPr/>
          <p:nvPr/>
        </p:nvSpPr>
        <p:spPr>
          <a:xfrm>
            <a:off x="8861659" y="779647"/>
            <a:ext cx="2926080" cy="5399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674ECB-F385-4BC1-9546-299B957DF121}"/>
              </a:ext>
            </a:extLst>
          </p:cNvPr>
          <p:cNvSpPr/>
          <p:nvPr/>
        </p:nvSpPr>
        <p:spPr>
          <a:xfrm>
            <a:off x="643992" y="1427931"/>
            <a:ext cx="2304546" cy="6468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88F1C3-3813-43AB-86A9-F3DEBC93A97C}"/>
              </a:ext>
            </a:extLst>
          </p:cNvPr>
          <p:cNvSpPr/>
          <p:nvPr/>
        </p:nvSpPr>
        <p:spPr>
          <a:xfrm>
            <a:off x="645110" y="2147233"/>
            <a:ext cx="2297005" cy="5489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RTS_GMLC.m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7AC9EA-B901-49D9-87BF-1FE81D39A9F2}"/>
              </a:ext>
            </a:extLst>
          </p:cNvPr>
          <p:cNvSpPr txBox="1"/>
          <p:nvPr/>
        </p:nvSpPr>
        <p:spPr>
          <a:xfrm>
            <a:off x="912587" y="1420961"/>
            <a:ext cx="1829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Time_series_data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Matpower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files)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C86574D-224C-4C8A-A9C6-E5C120ED3AD2}"/>
              </a:ext>
            </a:extLst>
          </p:cNvPr>
          <p:cNvSpPr/>
          <p:nvPr/>
        </p:nvSpPr>
        <p:spPr>
          <a:xfrm>
            <a:off x="631833" y="4870383"/>
            <a:ext cx="2297005" cy="59977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hour_data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Dict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0CA3173-3728-4A75-B396-C73B10D86BAB}"/>
              </a:ext>
            </a:extLst>
          </p:cNvPr>
          <p:cNvSpPr/>
          <p:nvPr/>
        </p:nvSpPr>
        <p:spPr>
          <a:xfrm>
            <a:off x="5168766" y="2136406"/>
            <a:ext cx="1713298" cy="5158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ake_mn_data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05248B7-6898-430D-A36F-ED7CE1BF86AE}"/>
              </a:ext>
            </a:extLst>
          </p:cNvPr>
          <p:cNvSpPr/>
          <p:nvPr/>
        </p:nvSpPr>
        <p:spPr>
          <a:xfrm>
            <a:off x="4236717" y="1408334"/>
            <a:ext cx="1713297" cy="5158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subnetwork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csv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A89ABCA-F9C4-4E81-AF2A-9033A6F9696C}"/>
              </a:ext>
            </a:extLst>
          </p:cNvPr>
          <p:cNvSpPr/>
          <p:nvPr/>
        </p:nvSpPr>
        <p:spPr>
          <a:xfrm>
            <a:off x="6025415" y="1408334"/>
            <a:ext cx="1891364" cy="5158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nterfaces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(csv)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710C6BE-478C-41D4-9376-D0C599892CF1}"/>
              </a:ext>
            </a:extLst>
          </p:cNvPr>
          <p:cNvSpPr/>
          <p:nvPr/>
        </p:nvSpPr>
        <p:spPr>
          <a:xfrm>
            <a:off x="5168766" y="2848717"/>
            <a:ext cx="1713298" cy="5158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hour_mn_data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E14720D-9141-4F45-8CCC-006B5646F1EB}"/>
              </a:ext>
            </a:extLst>
          </p:cNvPr>
          <p:cNvSpPr/>
          <p:nvPr/>
        </p:nvSpPr>
        <p:spPr>
          <a:xfrm>
            <a:off x="4355432" y="3770615"/>
            <a:ext cx="3339966" cy="67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ultifrequency_opf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4670963-735D-403A-BA9E-29083E263152}"/>
              </a:ext>
            </a:extLst>
          </p:cNvPr>
          <p:cNvSpPr/>
          <p:nvPr/>
        </p:nvSpPr>
        <p:spPr>
          <a:xfrm>
            <a:off x="4355432" y="4725923"/>
            <a:ext cx="3339966" cy="1246230"/>
          </a:xfrm>
          <a:prstGeom prst="round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Opt</a:t>
            </a:r>
            <a:r>
              <a:rPr lang="en-US" altLang="zh-CN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en-US" altLang="zh-CN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net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Res_summary</a:t>
            </a:r>
            <a:r>
              <a:rPr lang="en-US" altLang="zh-CN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en-US" altLang="zh-CN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dict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Binding</a:t>
            </a:r>
            <a:r>
              <a:rPr lang="en-US" altLang="zh-CN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en-US" altLang="zh-CN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constraints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Solution_pm</a:t>
            </a:r>
            <a:r>
              <a:rPr lang="en-US" altLang="zh-CN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en-US" altLang="zh-CN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dict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EEC1DF3-87D1-4097-AEE6-42C52D8767E3}"/>
              </a:ext>
            </a:extLst>
          </p:cNvPr>
          <p:cNvSpPr/>
          <p:nvPr/>
        </p:nvSpPr>
        <p:spPr>
          <a:xfrm>
            <a:off x="9135161" y="1420961"/>
            <a:ext cx="2411728" cy="6545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Plotting period</a:t>
            </a:r>
          </a:p>
          <a:p>
            <a:pPr algn="ctr"/>
            <a:r>
              <a:rPr lang="en-US" altLang="zh-CN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Plotting choic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CA7725E-D286-46EF-8F95-D983FB9FDBCB}"/>
              </a:ext>
            </a:extLst>
          </p:cNvPr>
          <p:cNvSpPr/>
          <p:nvPr/>
        </p:nvSpPr>
        <p:spPr>
          <a:xfrm>
            <a:off x="9211062" y="4404792"/>
            <a:ext cx="2248097" cy="7315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Plotting and save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93A1108-0594-47A5-A34E-C67CB4F26BF5}"/>
              </a:ext>
            </a:extLst>
          </p:cNvPr>
          <p:cNvCxnSpPr>
            <a:cxnSpLocks/>
          </p:cNvCxnSpPr>
          <p:nvPr/>
        </p:nvCxnSpPr>
        <p:spPr>
          <a:xfrm>
            <a:off x="1847247" y="2696454"/>
            <a:ext cx="1" cy="5047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箭头: 手杖形 31">
            <a:extLst>
              <a:ext uri="{FF2B5EF4-FFF2-40B4-BE49-F238E27FC236}">
                <a16:creationId xmlns:a16="http://schemas.microsoft.com/office/drawing/2014/main" id="{42C3937B-0C66-44CF-B896-F8CFF868813F}"/>
              </a:ext>
            </a:extLst>
          </p:cNvPr>
          <p:cNvSpPr/>
          <p:nvPr/>
        </p:nvSpPr>
        <p:spPr>
          <a:xfrm rot="16200000">
            <a:off x="118984" y="3754196"/>
            <a:ext cx="1334919" cy="229020"/>
          </a:xfrm>
          <a:prstGeom prst="uturnArrow">
            <a:avLst>
              <a:gd name="adj1" fmla="val 5722"/>
              <a:gd name="adj2" fmla="val 25000"/>
              <a:gd name="adj3" fmla="val 21857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BB3B9C7-B9B2-44A4-A95D-99040E1C7F93}"/>
              </a:ext>
            </a:extLst>
          </p:cNvPr>
          <p:cNvSpPr/>
          <p:nvPr/>
        </p:nvSpPr>
        <p:spPr>
          <a:xfrm>
            <a:off x="1028792" y="3201246"/>
            <a:ext cx="1636910" cy="13349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step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59F1DA9B-2F2D-4129-8DF9-B184E0433032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2928838" y="2394326"/>
            <a:ext cx="2239928" cy="277594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ECBB7BE-2BA4-4935-B3F9-78F50F3CAF1E}"/>
              </a:ext>
            </a:extLst>
          </p:cNvPr>
          <p:cNvCxnSpPr>
            <a:cxnSpLocks/>
          </p:cNvCxnSpPr>
          <p:nvPr/>
        </p:nvCxnSpPr>
        <p:spPr>
          <a:xfrm>
            <a:off x="1870292" y="4536167"/>
            <a:ext cx="0" cy="334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0A8149C-1A73-4D38-9BB7-5779E7A54343}"/>
              </a:ext>
            </a:extLst>
          </p:cNvPr>
          <p:cNvCxnSpPr>
            <a:cxnSpLocks/>
          </p:cNvCxnSpPr>
          <p:nvPr/>
        </p:nvCxnSpPr>
        <p:spPr>
          <a:xfrm>
            <a:off x="5556984" y="1939935"/>
            <a:ext cx="0" cy="2072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92DBDA5-073C-40BD-8D5C-C1E4AEF3ED1F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6025415" y="3364557"/>
            <a:ext cx="0" cy="4060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7DE83F0-2822-49AB-9371-6928264E31E2}"/>
              </a:ext>
            </a:extLst>
          </p:cNvPr>
          <p:cNvCxnSpPr>
            <a:cxnSpLocks/>
          </p:cNvCxnSpPr>
          <p:nvPr/>
        </p:nvCxnSpPr>
        <p:spPr>
          <a:xfrm>
            <a:off x="6460155" y="1924174"/>
            <a:ext cx="0" cy="2072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C62E19B-ED8F-4604-A900-FA262398137A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017393" y="2652246"/>
            <a:ext cx="8022" cy="1964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2A7DE6A-E01B-4950-93B9-1081BC490B0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025415" y="4444384"/>
            <a:ext cx="0" cy="2815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330E561-E4AA-46DE-A4A2-ED4CA8D344D2}"/>
              </a:ext>
            </a:extLst>
          </p:cNvPr>
          <p:cNvCxnSpPr>
            <a:stCxn id="22" idx="3"/>
          </p:cNvCxnSpPr>
          <p:nvPr/>
        </p:nvCxnSpPr>
        <p:spPr>
          <a:xfrm>
            <a:off x="7695398" y="5349038"/>
            <a:ext cx="116626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7203A9E9-3FEE-4907-B471-09B0E31633A2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10335111" y="2075478"/>
            <a:ext cx="5914" cy="2329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4C393B8E-FC8D-4B6E-BEC0-946E15AA8BEA}"/>
              </a:ext>
            </a:extLst>
          </p:cNvPr>
          <p:cNvSpPr txBox="1"/>
          <p:nvPr/>
        </p:nvSpPr>
        <p:spPr>
          <a:xfrm>
            <a:off x="500638" y="875476"/>
            <a:ext cx="2685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time_parse.jl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hour_opf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E31AFFA-9CFB-40EC-92EB-2293C311B6AF}"/>
              </a:ext>
            </a:extLst>
          </p:cNvPr>
          <p:cNvSpPr txBox="1"/>
          <p:nvPr/>
        </p:nvSpPr>
        <p:spPr>
          <a:xfrm>
            <a:off x="4183154" y="875476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time_series_opf.jl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hour_opf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8B0B6DB-0312-40CD-84ED-49F20FE63AE0}"/>
              </a:ext>
            </a:extLst>
          </p:cNvPr>
          <p:cNvSpPr txBox="1"/>
          <p:nvPr/>
        </p:nvSpPr>
        <p:spPr>
          <a:xfrm>
            <a:off x="9125221" y="875476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multi_plot.jl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multi_plot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879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6913</TotalTime>
  <Words>102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Simon Li</dc:creator>
  <cp:lastModifiedBy>Simon Li</cp:lastModifiedBy>
  <cp:revision>26</cp:revision>
  <dcterms:created xsi:type="dcterms:W3CDTF">2020-12-29T09:06:38Z</dcterms:created>
  <dcterms:modified xsi:type="dcterms:W3CDTF">2021-01-23T05:06:49Z</dcterms:modified>
</cp:coreProperties>
</file>