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9144000" cy="6858000" type="screen4x3"/>
  <p:notesSz cx="7099300" cy="102346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1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F08C358-FC35-B14B-8CC5-DA519F8931A3}" type="datetimeFigureOut">
              <a:rPr kumimoji="1" lang="ja-JP" altLang="en-US" smtClean="0"/>
              <a:t>2019/8/21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F32591B-0F20-0844-BB6D-B70A525D9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633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</p:spPr>
        <p:txBody>
          <a:bodyPr lIns="99048" tIns="49524" rIns="99048" bIns="49524"/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946574" y="4861441"/>
            <a:ext cx="5206153" cy="4605576"/>
          </a:xfrm>
          <a:prstGeom prst="rect">
            <a:avLst/>
          </a:prstGeom>
        </p:spPr>
        <p:txBody>
          <a:bodyPr lIns="99048" tIns="49524" rIns="99048" bIns="49524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117570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4" name="図形グループ 3"/>
          <p:cNvGrpSpPr/>
          <p:nvPr userDrawn="1"/>
        </p:nvGrpSpPr>
        <p:grpSpPr>
          <a:xfrm>
            <a:off x="149869" y="144786"/>
            <a:ext cx="7209503" cy="5222138"/>
            <a:chOff x="149869" y="118326"/>
            <a:chExt cx="7209503" cy="5222138"/>
          </a:xfrm>
        </p:grpSpPr>
        <p:sp>
          <p:nvSpPr>
            <p:cNvPr id="6" name="正方形/長方形 5"/>
            <p:cNvSpPr/>
            <p:nvPr userDrawn="1"/>
          </p:nvSpPr>
          <p:spPr>
            <a:xfrm>
              <a:off x="3754620" y="118326"/>
              <a:ext cx="3604752" cy="52221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>
              <a:solidFill>
                <a:schemeClr val="bg1">
                  <a:lumMod val="7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" name="正方形/長方形 4"/>
            <p:cNvSpPr/>
            <p:nvPr userDrawn="1"/>
          </p:nvSpPr>
          <p:spPr>
            <a:xfrm>
              <a:off x="149869" y="118326"/>
              <a:ext cx="3604752" cy="52221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>
              <a:solidFill>
                <a:schemeClr val="bg1">
                  <a:lumMod val="7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" name="フリーフォーム 6"/>
            <p:cNvSpPr/>
            <p:nvPr userDrawn="1"/>
          </p:nvSpPr>
          <p:spPr>
            <a:xfrm>
              <a:off x="304485" y="222813"/>
              <a:ext cx="3304842" cy="2094443"/>
            </a:xfrm>
            <a:custGeom>
              <a:avLst/>
              <a:gdLst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5970 w 3307421"/>
                <a:gd name="connsiteY0" fmla="*/ 2094443 h 2094443"/>
                <a:gd name="connsiteX1" fmla="*/ 2585 w 3307421"/>
                <a:gd name="connsiteY1" fmla="*/ 1945901 h 2094443"/>
                <a:gd name="connsiteX2" fmla="*/ 2585 w 3307421"/>
                <a:gd name="connsiteY2" fmla="*/ 505043 h 2094443"/>
                <a:gd name="connsiteX3" fmla="*/ 151117 w 3307421"/>
                <a:gd name="connsiteY3" fmla="*/ 356501 h 2094443"/>
                <a:gd name="connsiteX4" fmla="*/ 1822101 w 3307421"/>
                <a:gd name="connsiteY4" fmla="*/ 349074 h 2094443"/>
                <a:gd name="connsiteX5" fmla="*/ 1970633 w 3307421"/>
                <a:gd name="connsiteY5" fmla="*/ 163396 h 2094443"/>
                <a:gd name="connsiteX6" fmla="*/ 2082032 w 3307421"/>
                <a:gd name="connsiteY6" fmla="*/ 7427 h 2094443"/>
                <a:gd name="connsiteX7" fmla="*/ 3144036 w 3307421"/>
                <a:gd name="connsiteY7" fmla="*/ 0 h 2094443"/>
                <a:gd name="connsiteX8" fmla="*/ 3307421 w 3307421"/>
                <a:gd name="connsiteY8" fmla="*/ 163396 h 2094443"/>
                <a:gd name="connsiteX9" fmla="*/ 3299995 w 3307421"/>
                <a:gd name="connsiteY9" fmla="*/ 1908765 h 2094443"/>
                <a:gd name="connsiteX10" fmla="*/ 3158889 w 3307421"/>
                <a:gd name="connsiteY10" fmla="*/ 2087016 h 2094443"/>
                <a:gd name="connsiteX11" fmla="*/ 165970 w 3307421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91 w 3304842"/>
                <a:gd name="connsiteY0" fmla="*/ 2094443 h 2094443"/>
                <a:gd name="connsiteX1" fmla="*/ 6 w 3304842"/>
                <a:gd name="connsiteY1" fmla="*/ 1945901 h 2094443"/>
                <a:gd name="connsiteX2" fmla="*/ 6 w 3304842"/>
                <a:gd name="connsiteY2" fmla="*/ 505043 h 2094443"/>
                <a:gd name="connsiteX3" fmla="*/ 148538 w 3304842"/>
                <a:gd name="connsiteY3" fmla="*/ 356501 h 2094443"/>
                <a:gd name="connsiteX4" fmla="*/ 1819522 w 3304842"/>
                <a:gd name="connsiteY4" fmla="*/ 349074 h 2094443"/>
                <a:gd name="connsiteX5" fmla="*/ 1968054 w 3304842"/>
                <a:gd name="connsiteY5" fmla="*/ 163396 h 2094443"/>
                <a:gd name="connsiteX6" fmla="*/ 2079453 w 3304842"/>
                <a:gd name="connsiteY6" fmla="*/ 7427 h 2094443"/>
                <a:gd name="connsiteX7" fmla="*/ 3141457 w 3304842"/>
                <a:gd name="connsiteY7" fmla="*/ 0 h 2094443"/>
                <a:gd name="connsiteX8" fmla="*/ 3304842 w 3304842"/>
                <a:gd name="connsiteY8" fmla="*/ 163396 h 2094443"/>
                <a:gd name="connsiteX9" fmla="*/ 3297416 w 3304842"/>
                <a:gd name="connsiteY9" fmla="*/ 1908765 h 2094443"/>
                <a:gd name="connsiteX10" fmla="*/ 3156310 w 3304842"/>
                <a:gd name="connsiteY10" fmla="*/ 2087016 h 2094443"/>
                <a:gd name="connsiteX11" fmla="*/ 163391 w 3304842"/>
                <a:gd name="connsiteY11" fmla="*/ 2094443 h 2094443"/>
                <a:gd name="connsiteX0" fmla="*/ 163391 w 3304842"/>
                <a:gd name="connsiteY0" fmla="*/ 2094443 h 2094443"/>
                <a:gd name="connsiteX1" fmla="*/ 6 w 3304842"/>
                <a:gd name="connsiteY1" fmla="*/ 1945901 h 2094443"/>
                <a:gd name="connsiteX2" fmla="*/ 6 w 3304842"/>
                <a:gd name="connsiteY2" fmla="*/ 505043 h 2094443"/>
                <a:gd name="connsiteX3" fmla="*/ 148538 w 3304842"/>
                <a:gd name="connsiteY3" fmla="*/ 356501 h 2094443"/>
                <a:gd name="connsiteX4" fmla="*/ 1819522 w 3304842"/>
                <a:gd name="connsiteY4" fmla="*/ 349074 h 2094443"/>
                <a:gd name="connsiteX5" fmla="*/ 1968054 w 3304842"/>
                <a:gd name="connsiteY5" fmla="*/ 163396 h 2094443"/>
                <a:gd name="connsiteX6" fmla="*/ 2079453 w 3304842"/>
                <a:gd name="connsiteY6" fmla="*/ 7427 h 2094443"/>
                <a:gd name="connsiteX7" fmla="*/ 3141457 w 3304842"/>
                <a:gd name="connsiteY7" fmla="*/ 0 h 2094443"/>
                <a:gd name="connsiteX8" fmla="*/ 3304842 w 3304842"/>
                <a:gd name="connsiteY8" fmla="*/ 163396 h 2094443"/>
                <a:gd name="connsiteX9" fmla="*/ 3297416 w 3304842"/>
                <a:gd name="connsiteY9" fmla="*/ 1908765 h 2094443"/>
                <a:gd name="connsiteX10" fmla="*/ 3156310 w 3304842"/>
                <a:gd name="connsiteY10" fmla="*/ 2087016 h 2094443"/>
                <a:gd name="connsiteX11" fmla="*/ 163391 w 3304842"/>
                <a:gd name="connsiteY11" fmla="*/ 2094443 h 2094443"/>
                <a:gd name="connsiteX0" fmla="*/ 163391 w 3304842"/>
                <a:gd name="connsiteY0" fmla="*/ 2094443 h 2094443"/>
                <a:gd name="connsiteX1" fmla="*/ 6 w 3304842"/>
                <a:gd name="connsiteY1" fmla="*/ 1945901 h 2094443"/>
                <a:gd name="connsiteX2" fmla="*/ 6 w 3304842"/>
                <a:gd name="connsiteY2" fmla="*/ 505043 h 2094443"/>
                <a:gd name="connsiteX3" fmla="*/ 148538 w 3304842"/>
                <a:gd name="connsiteY3" fmla="*/ 356501 h 2094443"/>
                <a:gd name="connsiteX4" fmla="*/ 1819522 w 3304842"/>
                <a:gd name="connsiteY4" fmla="*/ 349074 h 2094443"/>
                <a:gd name="connsiteX5" fmla="*/ 1968054 w 3304842"/>
                <a:gd name="connsiteY5" fmla="*/ 163396 h 2094443"/>
                <a:gd name="connsiteX6" fmla="*/ 2079453 w 3304842"/>
                <a:gd name="connsiteY6" fmla="*/ 7427 h 2094443"/>
                <a:gd name="connsiteX7" fmla="*/ 3141457 w 3304842"/>
                <a:gd name="connsiteY7" fmla="*/ 0 h 2094443"/>
                <a:gd name="connsiteX8" fmla="*/ 3304842 w 3304842"/>
                <a:gd name="connsiteY8" fmla="*/ 163396 h 2094443"/>
                <a:gd name="connsiteX9" fmla="*/ 3297416 w 3304842"/>
                <a:gd name="connsiteY9" fmla="*/ 1908765 h 2094443"/>
                <a:gd name="connsiteX10" fmla="*/ 3156310 w 3304842"/>
                <a:gd name="connsiteY10" fmla="*/ 2087016 h 2094443"/>
                <a:gd name="connsiteX11" fmla="*/ 163391 w 3304842"/>
                <a:gd name="connsiteY11" fmla="*/ 2094443 h 2094443"/>
                <a:gd name="connsiteX0" fmla="*/ 163391 w 3304842"/>
                <a:gd name="connsiteY0" fmla="*/ 2094443 h 2094443"/>
                <a:gd name="connsiteX1" fmla="*/ 6 w 3304842"/>
                <a:gd name="connsiteY1" fmla="*/ 1945901 h 2094443"/>
                <a:gd name="connsiteX2" fmla="*/ 6 w 3304842"/>
                <a:gd name="connsiteY2" fmla="*/ 505043 h 2094443"/>
                <a:gd name="connsiteX3" fmla="*/ 148538 w 3304842"/>
                <a:gd name="connsiteY3" fmla="*/ 356501 h 2094443"/>
                <a:gd name="connsiteX4" fmla="*/ 1819522 w 3304842"/>
                <a:gd name="connsiteY4" fmla="*/ 349074 h 2094443"/>
                <a:gd name="connsiteX5" fmla="*/ 1968054 w 3304842"/>
                <a:gd name="connsiteY5" fmla="*/ 163396 h 2094443"/>
                <a:gd name="connsiteX6" fmla="*/ 2079453 w 3304842"/>
                <a:gd name="connsiteY6" fmla="*/ 7427 h 2094443"/>
                <a:gd name="connsiteX7" fmla="*/ 3141457 w 3304842"/>
                <a:gd name="connsiteY7" fmla="*/ 0 h 2094443"/>
                <a:gd name="connsiteX8" fmla="*/ 3304842 w 3304842"/>
                <a:gd name="connsiteY8" fmla="*/ 163396 h 2094443"/>
                <a:gd name="connsiteX9" fmla="*/ 3297416 w 3304842"/>
                <a:gd name="connsiteY9" fmla="*/ 1908765 h 2094443"/>
                <a:gd name="connsiteX10" fmla="*/ 3156310 w 3304842"/>
                <a:gd name="connsiteY10" fmla="*/ 2087016 h 2094443"/>
                <a:gd name="connsiteX11" fmla="*/ 163391 w 3304842"/>
                <a:gd name="connsiteY11" fmla="*/ 2094443 h 209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04842" h="2094443">
                  <a:moveTo>
                    <a:pt x="163391" y="2094443"/>
                  </a:moveTo>
                  <a:cubicBezTo>
                    <a:pt x="67561" y="2090434"/>
                    <a:pt x="4826" y="2016100"/>
                    <a:pt x="6" y="1945901"/>
                  </a:cubicBezTo>
                  <a:lnTo>
                    <a:pt x="6" y="505043"/>
                  </a:lnTo>
                  <a:cubicBezTo>
                    <a:pt x="-797" y="422369"/>
                    <a:pt x="72690" y="358377"/>
                    <a:pt x="148538" y="356501"/>
                  </a:cubicBezTo>
                  <a:lnTo>
                    <a:pt x="1819522" y="349074"/>
                  </a:lnTo>
                  <a:cubicBezTo>
                    <a:pt x="1901774" y="349235"/>
                    <a:pt x="1967714" y="245621"/>
                    <a:pt x="1968054" y="163396"/>
                  </a:cubicBezTo>
                  <a:cubicBezTo>
                    <a:pt x="1963582" y="70507"/>
                    <a:pt x="2001187" y="9303"/>
                    <a:pt x="2079453" y="7427"/>
                  </a:cubicBezTo>
                  <a:lnTo>
                    <a:pt x="3141457" y="0"/>
                  </a:lnTo>
                  <a:cubicBezTo>
                    <a:pt x="3229014" y="8958"/>
                    <a:pt x="3295885" y="79972"/>
                    <a:pt x="3304842" y="163396"/>
                  </a:cubicBezTo>
                  <a:cubicBezTo>
                    <a:pt x="3302367" y="745186"/>
                    <a:pt x="3299891" y="1326975"/>
                    <a:pt x="3297416" y="1908765"/>
                  </a:cubicBezTo>
                  <a:cubicBezTo>
                    <a:pt x="3300024" y="2005415"/>
                    <a:pt x="3236440" y="2073106"/>
                    <a:pt x="3156310" y="2087016"/>
                  </a:cubicBezTo>
                  <a:lnTo>
                    <a:pt x="163391" y="2094443"/>
                  </a:lnTo>
                  <a:close/>
                </a:path>
              </a:pathLst>
            </a:custGeom>
            <a:solidFill>
              <a:schemeClr val="bg1"/>
            </a:solidFill>
            <a:ln w="28575" cmpd="sng"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" name="フリーフォーム 7"/>
            <p:cNvSpPr/>
            <p:nvPr userDrawn="1"/>
          </p:nvSpPr>
          <p:spPr>
            <a:xfrm>
              <a:off x="3909498" y="222813"/>
              <a:ext cx="3304842" cy="2094443"/>
            </a:xfrm>
            <a:custGeom>
              <a:avLst/>
              <a:gdLst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5970 w 3307421"/>
                <a:gd name="connsiteY0" fmla="*/ 2094443 h 2094443"/>
                <a:gd name="connsiteX1" fmla="*/ 2585 w 3307421"/>
                <a:gd name="connsiteY1" fmla="*/ 1945901 h 2094443"/>
                <a:gd name="connsiteX2" fmla="*/ 2585 w 3307421"/>
                <a:gd name="connsiteY2" fmla="*/ 505043 h 2094443"/>
                <a:gd name="connsiteX3" fmla="*/ 151117 w 3307421"/>
                <a:gd name="connsiteY3" fmla="*/ 356501 h 2094443"/>
                <a:gd name="connsiteX4" fmla="*/ 1822101 w 3307421"/>
                <a:gd name="connsiteY4" fmla="*/ 349074 h 2094443"/>
                <a:gd name="connsiteX5" fmla="*/ 1970633 w 3307421"/>
                <a:gd name="connsiteY5" fmla="*/ 163396 h 2094443"/>
                <a:gd name="connsiteX6" fmla="*/ 2082032 w 3307421"/>
                <a:gd name="connsiteY6" fmla="*/ 7427 h 2094443"/>
                <a:gd name="connsiteX7" fmla="*/ 3144036 w 3307421"/>
                <a:gd name="connsiteY7" fmla="*/ 0 h 2094443"/>
                <a:gd name="connsiteX8" fmla="*/ 3307421 w 3307421"/>
                <a:gd name="connsiteY8" fmla="*/ 163396 h 2094443"/>
                <a:gd name="connsiteX9" fmla="*/ 3299995 w 3307421"/>
                <a:gd name="connsiteY9" fmla="*/ 1908765 h 2094443"/>
                <a:gd name="connsiteX10" fmla="*/ 3158889 w 3307421"/>
                <a:gd name="connsiteY10" fmla="*/ 2087016 h 2094443"/>
                <a:gd name="connsiteX11" fmla="*/ 165970 w 3307421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91 w 3304842"/>
                <a:gd name="connsiteY0" fmla="*/ 2094443 h 2094443"/>
                <a:gd name="connsiteX1" fmla="*/ 6 w 3304842"/>
                <a:gd name="connsiteY1" fmla="*/ 1945901 h 2094443"/>
                <a:gd name="connsiteX2" fmla="*/ 6 w 3304842"/>
                <a:gd name="connsiteY2" fmla="*/ 505043 h 2094443"/>
                <a:gd name="connsiteX3" fmla="*/ 148538 w 3304842"/>
                <a:gd name="connsiteY3" fmla="*/ 356501 h 2094443"/>
                <a:gd name="connsiteX4" fmla="*/ 1819522 w 3304842"/>
                <a:gd name="connsiteY4" fmla="*/ 349074 h 2094443"/>
                <a:gd name="connsiteX5" fmla="*/ 1968054 w 3304842"/>
                <a:gd name="connsiteY5" fmla="*/ 163396 h 2094443"/>
                <a:gd name="connsiteX6" fmla="*/ 2079453 w 3304842"/>
                <a:gd name="connsiteY6" fmla="*/ 7427 h 2094443"/>
                <a:gd name="connsiteX7" fmla="*/ 3141457 w 3304842"/>
                <a:gd name="connsiteY7" fmla="*/ 0 h 2094443"/>
                <a:gd name="connsiteX8" fmla="*/ 3304842 w 3304842"/>
                <a:gd name="connsiteY8" fmla="*/ 163396 h 2094443"/>
                <a:gd name="connsiteX9" fmla="*/ 3297416 w 3304842"/>
                <a:gd name="connsiteY9" fmla="*/ 1908765 h 2094443"/>
                <a:gd name="connsiteX10" fmla="*/ 3156310 w 3304842"/>
                <a:gd name="connsiteY10" fmla="*/ 2087016 h 2094443"/>
                <a:gd name="connsiteX11" fmla="*/ 163391 w 3304842"/>
                <a:gd name="connsiteY11" fmla="*/ 2094443 h 2094443"/>
                <a:gd name="connsiteX0" fmla="*/ 163391 w 3304842"/>
                <a:gd name="connsiteY0" fmla="*/ 2094443 h 2094443"/>
                <a:gd name="connsiteX1" fmla="*/ 6 w 3304842"/>
                <a:gd name="connsiteY1" fmla="*/ 1945901 h 2094443"/>
                <a:gd name="connsiteX2" fmla="*/ 6 w 3304842"/>
                <a:gd name="connsiteY2" fmla="*/ 505043 h 2094443"/>
                <a:gd name="connsiteX3" fmla="*/ 148538 w 3304842"/>
                <a:gd name="connsiteY3" fmla="*/ 356501 h 2094443"/>
                <a:gd name="connsiteX4" fmla="*/ 1819522 w 3304842"/>
                <a:gd name="connsiteY4" fmla="*/ 349074 h 2094443"/>
                <a:gd name="connsiteX5" fmla="*/ 1968054 w 3304842"/>
                <a:gd name="connsiteY5" fmla="*/ 163396 h 2094443"/>
                <a:gd name="connsiteX6" fmla="*/ 2079453 w 3304842"/>
                <a:gd name="connsiteY6" fmla="*/ 7427 h 2094443"/>
                <a:gd name="connsiteX7" fmla="*/ 3141457 w 3304842"/>
                <a:gd name="connsiteY7" fmla="*/ 0 h 2094443"/>
                <a:gd name="connsiteX8" fmla="*/ 3304842 w 3304842"/>
                <a:gd name="connsiteY8" fmla="*/ 163396 h 2094443"/>
                <a:gd name="connsiteX9" fmla="*/ 3297416 w 3304842"/>
                <a:gd name="connsiteY9" fmla="*/ 1908765 h 2094443"/>
                <a:gd name="connsiteX10" fmla="*/ 3156310 w 3304842"/>
                <a:gd name="connsiteY10" fmla="*/ 2087016 h 2094443"/>
                <a:gd name="connsiteX11" fmla="*/ 163391 w 3304842"/>
                <a:gd name="connsiteY11" fmla="*/ 2094443 h 2094443"/>
                <a:gd name="connsiteX0" fmla="*/ 163391 w 3304842"/>
                <a:gd name="connsiteY0" fmla="*/ 2094443 h 2094443"/>
                <a:gd name="connsiteX1" fmla="*/ 6 w 3304842"/>
                <a:gd name="connsiteY1" fmla="*/ 1945901 h 2094443"/>
                <a:gd name="connsiteX2" fmla="*/ 6 w 3304842"/>
                <a:gd name="connsiteY2" fmla="*/ 505043 h 2094443"/>
                <a:gd name="connsiteX3" fmla="*/ 148538 w 3304842"/>
                <a:gd name="connsiteY3" fmla="*/ 356501 h 2094443"/>
                <a:gd name="connsiteX4" fmla="*/ 1819522 w 3304842"/>
                <a:gd name="connsiteY4" fmla="*/ 349074 h 2094443"/>
                <a:gd name="connsiteX5" fmla="*/ 1968054 w 3304842"/>
                <a:gd name="connsiteY5" fmla="*/ 163396 h 2094443"/>
                <a:gd name="connsiteX6" fmla="*/ 2079453 w 3304842"/>
                <a:gd name="connsiteY6" fmla="*/ 7427 h 2094443"/>
                <a:gd name="connsiteX7" fmla="*/ 3141457 w 3304842"/>
                <a:gd name="connsiteY7" fmla="*/ 0 h 2094443"/>
                <a:gd name="connsiteX8" fmla="*/ 3304842 w 3304842"/>
                <a:gd name="connsiteY8" fmla="*/ 163396 h 2094443"/>
                <a:gd name="connsiteX9" fmla="*/ 3297416 w 3304842"/>
                <a:gd name="connsiteY9" fmla="*/ 1908765 h 2094443"/>
                <a:gd name="connsiteX10" fmla="*/ 3156310 w 3304842"/>
                <a:gd name="connsiteY10" fmla="*/ 2087016 h 2094443"/>
                <a:gd name="connsiteX11" fmla="*/ 163391 w 3304842"/>
                <a:gd name="connsiteY11" fmla="*/ 2094443 h 2094443"/>
                <a:gd name="connsiteX0" fmla="*/ 163391 w 3304842"/>
                <a:gd name="connsiteY0" fmla="*/ 2094443 h 2094443"/>
                <a:gd name="connsiteX1" fmla="*/ 6 w 3304842"/>
                <a:gd name="connsiteY1" fmla="*/ 1945901 h 2094443"/>
                <a:gd name="connsiteX2" fmla="*/ 6 w 3304842"/>
                <a:gd name="connsiteY2" fmla="*/ 505043 h 2094443"/>
                <a:gd name="connsiteX3" fmla="*/ 148538 w 3304842"/>
                <a:gd name="connsiteY3" fmla="*/ 356501 h 2094443"/>
                <a:gd name="connsiteX4" fmla="*/ 1819522 w 3304842"/>
                <a:gd name="connsiteY4" fmla="*/ 349074 h 2094443"/>
                <a:gd name="connsiteX5" fmla="*/ 1968054 w 3304842"/>
                <a:gd name="connsiteY5" fmla="*/ 163396 h 2094443"/>
                <a:gd name="connsiteX6" fmla="*/ 2079453 w 3304842"/>
                <a:gd name="connsiteY6" fmla="*/ 7427 h 2094443"/>
                <a:gd name="connsiteX7" fmla="*/ 3141457 w 3304842"/>
                <a:gd name="connsiteY7" fmla="*/ 0 h 2094443"/>
                <a:gd name="connsiteX8" fmla="*/ 3304842 w 3304842"/>
                <a:gd name="connsiteY8" fmla="*/ 163396 h 2094443"/>
                <a:gd name="connsiteX9" fmla="*/ 3297416 w 3304842"/>
                <a:gd name="connsiteY9" fmla="*/ 1908765 h 2094443"/>
                <a:gd name="connsiteX10" fmla="*/ 3156310 w 3304842"/>
                <a:gd name="connsiteY10" fmla="*/ 2087016 h 2094443"/>
                <a:gd name="connsiteX11" fmla="*/ 163391 w 3304842"/>
                <a:gd name="connsiteY11" fmla="*/ 2094443 h 209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04842" h="2094443">
                  <a:moveTo>
                    <a:pt x="163391" y="2094443"/>
                  </a:moveTo>
                  <a:cubicBezTo>
                    <a:pt x="67561" y="2090434"/>
                    <a:pt x="4826" y="2016100"/>
                    <a:pt x="6" y="1945901"/>
                  </a:cubicBezTo>
                  <a:lnTo>
                    <a:pt x="6" y="505043"/>
                  </a:lnTo>
                  <a:cubicBezTo>
                    <a:pt x="-797" y="422369"/>
                    <a:pt x="72690" y="358377"/>
                    <a:pt x="148538" y="356501"/>
                  </a:cubicBezTo>
                  <a:lnTo>
                    <a:pt x="1819522" y="349074"/>
                  </a:lnTo>
                  <a:cubicBezTo>
                    <a:pt x="1901774" y="349235"/>
                    <a:pt x="1967714" y="245621"/>
                    <a:pt x="1968054" y="163396"/>
                  </a:cubicBezTo>
                  <a:cubicBezTo>
                    <a:pt x="1963582" y="70507"/>
                    <a:pt x="2001187" y="9303"/>
                    <a:pt x="2079453" y="7427"/>
                  </a:cubicBezTo>
                  <a:lnTo>
                    <a:pt x="3141457" y="0"/>
                  </a:lnTo>
                  <a:cubicBezTo>
                    <a:pt x="3229014" y="8958"/>
                    <a:pt x="3295885" y="79972"/>
                    <a:pt x="3304842" y="163396"/>
                  </a:cubicBezTo>
                  <a:cubicBezTo>
                    <a:pt x="3302367" y="745186"/>
                    <a:pt x="3299891" y="1326975"/>
                    <a:pt x="3297416" y="1908765"/>
                  </a:cubicBezTo>
                  <a:cubicBezTo>
                    <a:pt x="3300024" y="2005415"/>
                    <a:pt x="3236440" y="2073106"/>
                    <a:pt x="3156310" y="2087016"/>
                  </a:cubicBezTo>
                  <a:lnTo>
                    <a:pt x="163391" y="2094443"/>
                  </a:lnTo>
                  <a:close/>
                </a:path>
              </a:pathLst>
            </a:custGeom>
            <a:solidFill>
              <a:schemeClr val="bg1"/>
            </a:solidFill>
            <a:ln w="28575" cmpd="sng"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" name="テキスト ボックス 8"/>
            <p:cNvSpPr txBox="1"/>
            <p:nvPr userDrawn="1"/>
          </p:nvSpPr>
          <p:spPr>
            <a:xfrm>
              <a:off x="651345" y="200532"/>
              <a:ext cx="1342673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800" b="1" i="0" u="none" strike="noStrike" cap="none" spc="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ooper Std Black"/>
                  <a:ea typeface="ヒラギノ丸ゴ Pro W4"/>
                  <a:cs typeface="Cooper Std Black"/>
                  <a:sym typeface="Calibri"/>
                </a:rPr>
                <a:t>WISS2019</a:t>
              </a:r>
              <a:endPara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ooper Std Black"/>
                <a:ea typeface="ヒラギノ丸ゴ Pro W4"/>
                <a:cs typeface="Cooper Std Black"/>
                <a:sym typeface="Calibri"/>
              </a:endParaRPr>
            </a:p>
          </p:txBody>
        </p:sp>
        <p:sp>
          <p:nvSpPr>
            <p:cNvPr id="10" name="テキスト ボックス 9"/>
            <p:cNvSpPr txBox="1"/>
            <p:nvPr userDrawn="1"/>
          </p:nvSpPr>
          <p:spPr>
            <a:xfrm>
              <a:off x="4251626" y="200532"/>
              <a:ext cx="1342673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800" b="1" i="0" u="none" strike="noStrike" cap="none" spc="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ooper Std Black"/>
                  <a:ea typeface="ヒラギノ丸ゴ Pro W4"/>
                  <a:cs typeface="Cooper Std Black"/>
                  <a:sym typeface="Calibri"/>
                </a:rPr>
                <a:t>WISS2019</a:t>
              </a:r>
              <a:endPara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ooper Std Black"/>
                <a:ea typeface="ヒラギノ丸ゴ Pro W4"/>
                <a:cs typeface="Cooper Std Black"/>
                <a:sym typeface="Calibri"/>
              </a:endParaRPr>
            </a:p>
          </p:txBody>
        </p:sp>
        <p:sp>
          <p:nvSpPr>
            <p:cNvPr id="11" name="テキスト ボックス 10"/>
            <p:cNvSpPr txBox="1"/>
            <p:nvPr userDrawn="1"/>
          </p:nvSpPr>
          <p:spPr>
            <a:xfrm>
              <a:off x="793141" y="2837153"/>
              <a:ext cx="2311400" cy="2154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6000" b="1" i="0" u="none" strike="noStrike" cap="none" spc="0" normalizeH="0" baseline="0" dirty="0" smtClean="0">
                  <a:ln>
                    <a:noFill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/>
                  <a:uFillTx/>
                  <a:latin typeface="Cooper Std Black"/>
                  <a:ea typeface="ヒラギノ丸ゴ Pro W4"/>
                  <a:cs typeface="Cooper Std Black"/>
                  <a:sym typeface="Calibri"/>
                </a:rPr>
                <a:t>WISS</a:t>
              </a:r>
            </a:p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altLang="ja-JP" sz="1400" b="1" i="0" u="none" strike="noStrike" cap="none" spc="0" normalizeH="0" baseline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Cooper Std Black"/>
                <a:ea typeface="ヒラギノ丸ゴ Pro W4"/>
                <a:cs typeface="Cooper Std Black"/>
                <a:sym typeface="Calibri"/>
              </a:endParaRPr>
            </a:p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6000" b="1" i="0" u="none" strike="noStrike" cap="none" spc="0" normalizeH="0" baseline="0" dirty="0" smtClean="0">
                  <a:ln>
                    <a:noFill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/>
                  <a:uFillTx/>
                  <a:latin typeface="Cooper Std Black"/>
                  <a:ea typeface="ヒラギノ丸ゴ Pro W4"/>
                  <a:cs typeface="Cooper Std Black"/>
                  <a:sym typeface="Calibri"/>
                </a:rPr>
                <a:t>2019</a:t>
              </a:r>
              <a:endParaRPr kumimoji="0" lang="ja-JP" altLang="en-US" sz="6000" b="1" i="0" u="none" strike="noStrike" cap="none" spc="0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Cooper Std Black"/>
                <a:ea typeface="ヒラギノ丸ゴ Pro W4"/>
                <a:cs typeface="Cooper Std Black"/>
                <a:sym typeface="Calibri"/>
              </a:endParaRPr>
            </a:p>
          </p:txBody>
        </p:sp>
        <p:cxnSp>
          <p:nvCxnSpPr>
            <p:cNvPr id="14" name="直線コネクタ 13"/>
            <p:cNvCxnSpPr/>
            <p:nvPr userDrawn="1"/>
          </p:nvCxnSpPr>
          <p:spPr>
            <a:xfrm>
              <a:off x="611560" y="980728"/>
              <a:ext cx="2664296" cy="0"/>
            </a:xfrm>
            <a:prstGeom prst="line">
              <a:avLst/>
            </a:prstGeom>
            <a:noFill/>
            <a:ln w="25400" cap="flat">
              <a:solidFill>
                <a:srgbClr val="0070C0">
                  <a:alpha val="57000"/>
                </a:srgb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直線コネクタ 14"/>
            <p:cNvCxnSpPr/>
            <p:nvPr userDrawn="1"/>
          </p:nvCxnSpPr>
          <p:spPr>
            <a:xfrm>
              <a:off x="4211960" y="980728"/>
              <a:ext cx="2664296" cy="0"/>
            </a:xfrm>
            <a:prstGeom prst="line">
              <a:avLst/>
            </a:prstGeom>
            <a:noFill/>
            <a:ln w="25400" cap="flat">
              <a:solidFill>
                <a:srgbClr val="0070C0">
                  <a:alpha val="57000"/>
                </a:srgb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" name="テキスト ボックス 15"/>
            <p:cNvSpPr txBox="1"/>
            <p:nvPr userDrawn="1"/>
          </p:nvSpPr>
          <p:spPr>
            <a:xfrm>
              <a:off x="4388408" y="2837153"/>
              <a:ext cx="2311400" cy="2154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6000" b="1" i="0" u="none" strike="noStrike" cap="none" spc="0" normalizeH="0" baseline="0" dirty="0" smtClean="0">
                  <a:ln>
                    <a:noFill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/>
                  <a:uFillTx/>
                  <a:latin typeface="Cooper Std Black"/>
                  <a:ea typeface="ヒラギノ丸ゴ Pro W4"/>
                  <a:cs typeface="Cooper Std Black"/>
                  <a:sym typeface="Calibri"/>
                </a:rPr>
                <a:t>WISS</a:t>
              </a:r>
            </a:p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altLang="ja-JP" sz="1400" b="1" i="0" u="none" strike="noStrike" cap="none" spc="0" normalizeH="0" baseline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Cooper Std Black"/>
                <a:ea typeface="ヒラギノ丸ゴ Pro W4"/>
                <a:cs typeface="Cooper Std Black"/>
                <a:sym typeface="Calibri"/>
              </a:endParaRPr>
            </a:p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6000" b="1" i="0" u="none" strike="noStrike" cap="none" spc="0" normalizeH="0" baseline="0" dirty="0" smtClean="0">
                  <a:ln>
                    <a:noFill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/>
                  <a:uFillTx/>
                  <a:latin typeface="Cooper Std Black"/>
                  <a:ea typeface="ヒラギノ丸ゴ Pro W4"/>
                  <a:cs typeface="Cooper Std Black"/>
                  <a:sym typeface="Calibri"/>
                </a:rPr>
                <a:t>2019</a:t>
              </a:r>
              <a:endParaRPr kumimoji="0" lang="ja-JP" altLang="en-US" sz="6000" b="1" i="0" u="none" strike="noStrike" cap="none" spc="0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Cooper Std Black"/>
                <a:ea typeface="ヒラギノ丸ゴ Pro W4"/>
                <a:cs typeface="Cooper Std Black"/>
                <a:sym typeface="Calibri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3"/>
          <p:cNvGrpSpPr/>
          <p:nvPr/>
        </p:nvGrpSpPr>
        <p:grpSpPr>
          <a:xfrm>
            <a:off x="6545735" y="316394"/>
            <a:ext cx="510392" cy="280506"/>
            <a:chOff x="0" y="0"/>
            <a:chExt cx="510390" cy="280505"/>
          </a:xfrm>
        </p:grpSpPr>
        <p:sp>
          <p:nvSpPr>
            <p:cNvPr id="121" name="Shape 121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学生</a:t>
              </a:r>
            </a:p>
          </p:txBody>
        </p:sp>
      </p:grpSp>
      <p:grpSp>
        <p:nvGrpSpPr>
          <p:cNvPr id="126" name="Group 126"/>
          <p:cNvGrpSpPr/>
          <p:nvPr/>
        </p:nvGrpSpPr>
        <p:grpSpPr>
          <a:xfrm>
            <a:off x="2926235" y="316394"/>
            <a:ext cx="510392" cy="280506"/>
            <a:chOff x="0" y="0"/>
            <a:chExt cx="510390" cy="280505"/>
          </a:xfrm>
        </p:grpSpPr>
        <p:sp>
          <p:nvSpPr>
            <p:cNvPr id="124" name="Shape 124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学生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9"/>
          <p:cNvGrpSpPr/>
          <p:nvPr/>
        </p:nvGrpSpPr>
        <p:grpSpPr>
          <a:xfrm>
            <a:off x="6543654" y="316394"/>
            <a:ext cx="510392" cy="280506"/>
            <a:chOff x="0" y="0"/>
            <a:chExt cx="510390" cy="280505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デモ</a:t>
              </a:r>
            </a:p>
          </p:txBody>
        </p:sp>
      </p:grpSp>
      <p:grpSp>
        <p:nvGrpSpPr>
          <p:cNvPr id="222" name="Group 222"/>
          <p:cNvGrpSpPr/>
          <p:nvPr/>
        </p:nvGrpSpPr>
        <p:grpSpPr>
          <a:xfrm>
            <a:off x="2924154" y="316394"/>
            <a:ext cx="510392" cy="280506"/>
            <a:chOff x="0" y="0"/>
            <a:chExt cx="510390" cy="280505"/>
          </a:xfrm>
        </p:grpSpPr>
        <p:sp>
          <p:nvSpPr>
            <p:cNvPr id="220" name="Shape 220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デモ</a:t>
              </a:r>
            </a:p>
          </p:txBody>
        </p:sp>
      </p:grpSp>
      <p:grpSp>
        <p:nvGrpSpPr>
          <p:cNvPr id="16" name="Group 186"/>
          <p:cNvGrpSpPr/>
          <p:nvPr/>
        </p:nvGrpSpPr>
        <p:grpSpPr>
          <a:xfrm>
            <a:off x="5941689" y="316394"/>
            <a:ext cx="510392" cy="280506"/>
            <a:chOff x="0" y="0"/>
            <a:chExt cx="510390" cy="280505"/>
          </a:xfrm>
        </p:grpSpPr>
        <p:sp>
          <p:nvSpPr>
            <p:cNvPr id="17" name="Shape 184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" name="Shape 185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登壇</a:t>
              </a:r>
            </a:p>
          </p:txBody>
        </p:sp>
      </p:grpSp>
      <p:grpSp>
        <p:nvGrpSpPr>
          <p:cNvPr id="19" name="Group 189"/>
          <p:cNvGrpSpPr/>
          <p:nvPr/>
        </p:nvGrpSpPr>
        <p:grpSpPr>
          <a:xfrm>
            <a:off x="2334889" y="316394"/>
            <a:ext cx="510392" cy="280506"/>
            <a:chOff x="0" y="0"/>
            <a:chExt cx="510390" cy="280505"/>
          </a:xfrm>
        </p:grpSpPr>
        <p:sp>
          <p:nvSpPr>
            <p:cNvPr id="20" name="Shape 187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 188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登壇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27257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7"/>
          <p:cNvGrpSpPr/>
          <p:nvPr/>
        </p:nvGrpSpPr>
        <p:grpSpPr>
          <a:xfrm>
            <a:off x="6711110" y="316394"/>
            <a:ext cx="510392" cy="280506"/>
            <a:chOff x="0" y="0"/>
            <a:chExt cx="510390" cy="280505"/>
          </a:xfrm>
        </p:grpSpPr>
        <p:sp>
          <p:nvSpPr>
            <p:cNvPr id="235" name="Shape 235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学生</a:t>
              </a:r>
            </a:p>
          </p:txBody>
        </p:sp>
      </p:grpSp>
      <p:grpSp>
        <p:nvGrpSpPr>
          <p:cNvPr id="243" name="Group 243"/>
          <p:cNvGrpSpPr/>
          <p:nvPr/>
        </p:nvGrpSpPr>
        <p:grpSpPr>
          <a:xfrm>
            <a:off x="3091610" y="316394"/>
            <a:ext cx="510392" cy="280506"/>
            <a:chOff x="0" y="0"/>
            <a:chExt cx="510390" cy="280505"/>
          </a:xfrm>
        </p:grpSpPr>
        <p:sp>
          <p:nvSpPr>
            <p:cNvPr id="241" name="Shape 241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学生</a:t>
              </a:r>
            </a:p>
          </p:txBody>
        </p:sp>
      </p:grpSp>
      <p:grpSp>
        <p:nvGrpSpPr>
          <p:cNvPr id="22" name="Group 219"/>
          <p:cNvGrpSpPr/>
          <p:nvPr/>
        </p:nvGrpSpPr>
        <p:grpSpPr>
          <a:xfrm>
            <a:off x="6272439" y="316394"/>
            <a:ext cx="510392" cy="280506"/>
            <a:chOff x="0" y="0"/>
            <a:chExt cx="510390" cy="280505"/>
          </a:xfrm>
        </p:grpSpPr>
        <p:sp>
          <p:nvSpPr>
            <p:cNvPr id="23" name="Shape 217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Shape 218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デモ</a:t>
              </a:r>
            </a:p>
          </p:txBody>
        </p:sp>
      </p:grpSp>
      <p:grpSp>
        <p:nvGrpSpPr>
          <p:cNvPr id="25" name="Group 222"/>
          <p:cNvGrpSpPr/>
          <p:nvPr/>
        </p:nvGrpSpPr>
        <p:grpSpPr>
          <a:xfrm>
            <a:off x="2652939" y="316394"/>
            <a:ext cx="510392" cy="280506"/>
            <a:chOff x="0" y="0"/>
            <a:chExt cx="510390" cy="280505"/>
          </a:xfrm>
        </p:grpSpPr>
        <p:sp>
          <p:nvSpPr>
            <p:cNvPr id="26" name="Shape 220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Shape 221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デモ</a:t>
              </a:r>
            </a:p>
          </p:txBody>
        </p:sp>
      </p:grpSp>
      <p:grpSp>
        <p:nvGrpSpPr>
          <p:cNvPr id="28" name="Group 186"/>
          <p:cNvGrpSpPr/>
          <p:nvPr/>
        </p:nvGrpSpPr>
        <p:grpSpPr>
          <a:xfrm>
            <a:off x="5829234" y="316394"/>
            <a:ext cx="510392" cy="280506"/>
            <a:chOff x="0" y="0"/>
            <a:chExt cx="510390" cy="280505"/>
          </a:xfrm>
        </p:grpSpPr>
        <p:sp>
          <p:nvSpPr>
            <p:cNvPr id="29" name="Shape 184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" name="Shape 185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登壇</a:t>
              </a:r>
            </a:p>
          </p:txBody>
        </p:sp>
      </p:grpSp>
      <p:grpSp>
        <p:nvGrpSpPr>
          <p:cNvPr id="31" name="Group 189"/>
          <p:cNvGrpSpPr/>
          <p:nvPr/>
        </p:nvGrpSpPr>
        <p:grpSpPr>
          <a:xfrm>
            <a:off x="2222434" y="316394"/>
            <a:ext cx="510392" cy="280506"/>
            <a:chOff x="0" y="0"/>
            <a:chExt cx="510390" cy="280505"/>
          </a:xfrm>
        </p:grpSpPr>
        <p:sp>
          <p:nvSpPr>
            <p:cNvPr id="32" name="Shape 187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Shape 188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登壇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27958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roup 258"/>
          <p:cNvGrpSpPr/>
          <p:nvPr/>
        </p:nvGrpSpPr>
        <p:grpSpPr>
          <a:xfrm>
            <a:off x="6704495" y="316394"/>
            <a:ext cx="510392" cy="280506"/>
            <a:chOff x="0" y="0"/>
            <a:chExt cx="510390" cy="280505"/>
          </a:xfrm>
        </p:grpSpPr>
        <p:sp>
          <p:nvSpPr>
            <p:cNvPr id="256" name="Shape 256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41078" y="38652"/>
              <a:ext cx="428235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PC</a:t>
              </a:r>
            </a:p>
          </p:txBody>
        </p:sp>
      </p:grpSp>
      <p:grpSp>
        <p:nvGrpSpPr>
          <p:cNvPr id="264" name="Group 264"/>
          <p:cNvGrpSpPr/>
          <p:nvPr/>
        </p:nvGrpSpPr>
        <p:grpSpPr>
          <a:xfrm>
            <a:off x="3084995" y="316394"/>
            <a:ext cx="510392" cy="280506"/>
            <a:chOff x="0" y="0"/>
            <a:chExt cx="510390" cy="280505"/>
          </a:xfrm>
        </p:grpSpPr>
        <p:sp>
          <p:nvSpPr>
            <p:cNvPr id="262" name="Shape 262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41078" y="38652"/>
              <a:ext cx="428235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PC</a:t>
              </a:r>
            </a:p>
          </p:txBody>
        </p:sp>
      </p:grpSp>
      <p:grpSp>
        <p:nvGrpSpPr>
          <p:cNvPr id="28" name="Group 219"/>
          <p:cNvGrpSpPr/>
          <p:nvPr/>
        </p:nvGrpSpPr>
        <p:grpSpPr>
          <a:xfrm>
            <a:off x="6298899" y="316394"/>
            <a:ext cx="510392" cy="280506"/>
            <a:chOff x="0" y="0"/>
            <a:chExt cx="510390" cy="280505"/>
          </a:xfrm>
        </p:grpSpPr>
        <p:sp>
          <p:nvSpPr>
            <p:cNvPr id="29" name="Shape 217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" name="Shape 218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デモ</a:t>
              </a:r>
            </a:p>
          </p:txBody>
        </p:sp>
      </p:grpSp>
      <p:grpSp>
        <p:nvGrpSpPr>
          <p:cNvPr id="31" name="Group 222"/>
          <p:cNvGrpSpPr/>
          <p:nvPr/>
        </p:nvGrpSpPr>
        <p:grpSpPr>
          <a:xfrm>
            <a:off x="2679399" y="316394"/>
            <a:ext cx="510392" cy="280506"/>
            <a:chOff x="0" y="0"/>
            <a:chExt cx="510390" cy="280505"/>
          </a:xfrm>
        </p:grpSpPr>
        <p:sp>
          <p:nvSpPr>
            <p:cNvPr id="32" name="Shape 220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Shape 221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デモ</a:t>
              </a:r>
            </a:p>
          </p:txBody>
        </p:sp>
      </p:grpSp>
      <p:grpSp>
        <p:nvGrpSpPr>
          <p:cNvPr id="34" name="Group 186"/>
          <p:cNvGrpSpPr/>
          <p:nvPr/>
        </p:nvGrpSpPr>
        <p:grpSpPr>
          <a:xfrm>
            <a:off x="5829234" y="316394"/>
            <a:ext cx="510392" cy="280506"/>
            <a:chOff x="0" y="0"/>
            <a:chExt cx="510390" cy="280505"/>
          </a:xfrm>
        </p:grpSpPr>
        <p:sp>
          <p:nvSpPr>
            <p:cNvPr id="35" name="Shape 184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Shape 185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登壇</a:t>
              </a:r>
            </a:p>
          </p:txBody>
        </p:sp>
      </p:grpSp>
      <p:grpSp>
        <p:nvGrpSpPr>
          <p:cNvPr id="37" name="Group 189"/>
          <p:cNvGrpSpPr/>
          <p:nvPr/>
        </p:nvGrpSpPr>
        <p:grpSpPr>
          <a:xfrm>
            <a:off x="2222434" y="316394"/>
            <a:ext cx="510392" cy="280506"/>
            <a:chOff x="0" y="0"/>
            <a:chExt cx="510390" cy="280505"/>
          </a:xfrm>
        </p:grpSpPr>
        <p:sp>
          <p:nvSpPr>
            <p:cNvPr id="38" name="Shape 187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" name="Shape 188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登壇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71271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3351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8"/>
          <p:cNvGrpSpPr/>
          <p:nvPr/>
        </p:nvGrpSpPr>
        <p:grpSpPr>
          <a:xfrm>
            <a:off x="6545735" y="316394"/>
            <a:ext cx="510392" cy="280506"/>
            <a:chOff x="0" y="0"/>
            <a:chExt cx="510390" cy="280505"/>
          </a:xfrm>
        </p:grpSpPr>
        <p:sp>
          <p:nvSpPr>
            <p:cNvPr id="136" name="Shape 136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41078" y="38652"/>
              <a:ext cx="428235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PC</a:t>
              </a:r>
            </a:p>
          </p:txBody>
        </p:sp>
      </p:grpSp>
      <p:grpSp>
        <p:nvGrpSpPr>
          <p:cNvPr id="141" name="Group 141"/>
          <p:cNvGrpSpPr/>
          <p:nvPr/>
        </p:nvGrpSpPr>
        <p:grpSpPr>
          <a:xfrm>
            <a:off x="2926235" y="316394"/>
            <a:ext cx="510392" cy="280506"/>
            <a:chOff x="0" y="0"/>
            <a:chExt cx="510390" cy="280505"/>
          </a:xfrm>
        </p:grpSpPr>
        <p:sp>
          <p:nvSpPr>
            <p:cNvPr id="139" name="Shape 139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1078" y="38652"/>
              <a:ext cx="428235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PC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2"/>
          <p:cNvGrpSpPr/>
          <p:nvPr/>
        </p:nvGrpSpPr>
        <p:grpSpPr>
          <a:xfrm>
            <a:off x="6545735" y="316394"/>
            <a:ext cx="510392" cy="280506"/>
            <a:chOff x="0" y="0"/>
            <a:chExt cx="510390" cy="280505"/>
          </a:xfrm>
        </p:grpSpPr>
        <p:sp>
          <p:nvSpPr>
            <p:cNvPr id="160" name="Shape 160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学生</a:t>
              </a: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5961534" y="316394"/>
            <a:ext cx="510392" cy="280506"/>
            <a:chOff x="0" y="0"/>
            <a:chExt cx="510390" cy="280505"/>
          </a:xfrm>
        </p:grpSpPr>
        <p:sp>
          <p:nvSpPr>
            <p:cNvPr id="163" name="Shape 163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登壇</a:t>
              </a:r>
            </a:p>
          </p:txBody>
        </p:sp>
      </p:grpSp>
      <p:grpSp>
        <p:nvGrpSpPr>
          <p:cNvPr id="168" name="Group 168"/>
          <p:cNvGrpSpPr/>
          <p:nvPr/>
        </p:nvGrpSpPr>
        <p:grpSpPr>
          <a:xfrm>
            <a:off x="2354734" y="316394"/>
            <a:ext cx="510392" cy="280506"/>
            <a:chOff x="0" y="0"/>
            <a:chExt cx="510390" cy="280505"/>
          </a:xfrm>
        </p:grpSpPr>
        <p:sp>
          <p:nvSpPr>
            <p:cNvPr id="166" name="Shape 166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登壇</a:t>
              </a:r>
            </a:p>
          </p:txBody>
        </p:sp>
      </p:grpSp>
      <p:grpSp>
        <p:nvGrpSpPr>
          <p:cNvPr id="171" name="Group 171"/>
          <p:cNvGrpSpPr/>
          <p:nvPr/>
        </p:nvGrpSpPr>
        <p:grpSpPr>
          <a:xfrm>
            <a:off x="2926235" y="316394"/>
            <a:ext cx="510392" cy="280506"/>
            <a:chOff x="0" y="0"/>
            <a:chExt cx="510390" cy="280505"/>
          </a:xfrm>
        </p:grpSpPr>
        <p:sp>
          <p:nvSpPr>
            <p:cNvPr id="169" name="Shape 169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学生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3"/>
          <p:cNvGrpSpPr/>
          <p:nvPr/>
        </p:nvGrpSpPr>
        <p:grpSpPr>
          <a:xfrm>
            <a:off x="6545735" y="316394"/>
            <a:ext cx="510392" cy="280506"/>
            <a:chOff x="0" y="0"/>
            <a:chExt cx="510390" cy="280505"/>
          </a:xfrm>
        </p:grpSpPr>
        <p:sp>
          <p:nvSpPr>
            <p:cNvPr id="181" name="Shape 181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1078" y="38652"/>
              <a:ext cx="428235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PC</a:t>
              </a:r>
            </a:p>
          </p:txBody>
        </p:sp>
      </p:grpSp>
      <p:grpSp>
        <p:nvGrpSpPr>
          <p:cNvPr id="186" name="Group 186"/>
          <p:cNvGrpSpPr/>
          <p:nvPr/>
        </p:nvGrpSpPr>
        <p:grpSpPr>
          <a:xfrm>
            <a:off x="5961534" y="316394"/>
            <a:ext cx="510392" cy="280506"/>
            <a:chOff x="0" y="0"/>
            <a:chExt cx="510390" cy="280505"/>
          </a:xfrm>
        </p:grpSpPr>
        <p:sp>
          <p:nvSpPr>
            <p:cNvPr id="184" name="Shape 184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登壇</a:t>
              </a:r>
            </a:p>
          </p:txBody>
        </p:sp>
      </p:grpSp>
      <p:grpSp>
        <p:nvGrpSpPr>
          <p:cNvPr id="189" name="Group 189"/>
          <p:cNvGrpSpPr/>
          <p:nvPr/>
        </p:nvGrpSpPr>
        <p:grpSpPr>
          <a:xfrm>
            <a:off x="2354734" y="316394"/>
            <a:ext cx="510392" cy="280506"/>
            <a:chOff x="0" y="0"/>
            <a:chExt cx="510390" cy="280505"/>
          </a:xfrm>
        </p:grpSpPr>
        <p:sp>
          <p:nvSpPr>
            <p:cNvPr id="187" name="Shape 187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登壇</a:t>
              </a:r>
            </a:p>
          </p:txBody>
        </p:sp>
      </p:grpSp>
      <p:grpSp>
        <p:nvGrpSpPr>
          <p:cNvPr id="192" name="Group 192"/>
          <p:cNvGrpSpPr/>
          <p:nvPr/>
        </p:nvGrpSpPr>
        <p:grpSpPr>
          <a:xfrm>
            <a:off x="2926235" y="316394"/>
            <a:ext cx="510392" cy="280506"/>
            <a:chOff x="0" y="0"/>
            <a:chExt cx="510390" cy="280505"/>
          </a:xfrm>
        </p:grpSpPr>
        <p:sp>
          <p:nvSpPr>
            <p:cNvPr id="190" name="Shape 190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41078" y="38652"/>
              <a:ext cx="428235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PC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roup 204"/>
          <p:cNvGrpSpPr/>
          <p:nvPr/>
        </p:nvGrpSpPr>
        <p:grpSpPr>
          <a:xfrm>
            <a:off x="5961534" y="316394"/>
            <a:ext cx="510392" cy="280506"/>
            <a:chOff x="0" y="0"/>
            <a:chExt cx="510390" cy="280505"/>
          </a:xfrm>
        </p:grpSpPr>
        <p:sp>
          <p:nvSpPr>
            <p:cNvPr id="202" name="Shape 202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登壇</a:t>
              </a:r>
            </a:p>
          </p:txBody>
        </p:sp>
      </p:grpSp>
      <p:grpSp>
        <p:nvGrpSpPr>
          <p:cNvPr id="207" name="Group 207"/>
          <p:cNvGrpSpPr/>
          <p:nvPr/>
        </p:nvGrpSpPr>
        <p:grpSpPr>
          <a:xfrm>
            <a:off x="2354734" y="316394"/>
            <a:ext cx="510392" cy="280506"/>
            <a:chOff x="0" y="0"/>
            <a:chExt cx="510390" cy="280505"/>
          </a:xfrm>
        </p:grpSpPr>
        <p:sp>
          <p:nvSpPr>
            <p:cNvPr id="205" name="Shape 205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登壇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9"/>
          <p:cNvGrpSpPr/>
          <p:nvPr/>
        </p:nvGrpSpPr>
        <p:grpSpPr>
          <a:xfrm>
            <a:off x="5961534" y="316394"/>
            <a:ext cx="510392" cy="280506"/>
            <a:chOff x="0" y="0"/>
            <a:chExt cx="510390" cy="280505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デモ</a:t>
              </a:r>
            </a:p>
          </p:txBody>
        </p:sp>
      </p:grpSp>
      <p:grpSp>
        <p:nvGrpSpPr>
          <p:cNvPr id="222" name="Group 222"/>
          <p:cNvGrpSpPr/>
          <p:nvPr/>
        </p:nvGrpSpPr>
        <p:grpSpPr>
          <a:xfrm>
            <a:off x="2342034" y="316394"/>
            <a:ext cx="510392" cy="280506"/>
            <a:chOff x="0" y="0"/>
            <a:chExt cx="510390" cy="280505"/>
          </a:xfrm>
        </p:grpSpPr>
        <p:sp>
          <p:nvSpPr>
            <p:cNvPr id="220" name="Shape 220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デモ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4"/>
          <p:cNvGrpSpPr/>
          <p:nvPr/>
        </p:nvGrpSpPr>
        <p:grpSpPr>
          <a:xfrm>
            <a:off x="5961534" y="316394"/>
            <a:ext cx="510392" cy="280506"/>
            <a:chOff x="0" y="0"/>
            <a:chExt cx="510390" cy="280505"/>
          </a:xfrm>
        </p:grpSpPr>
        <p:sp>
          <p:nvSpPr>
            <p:cNvPr id="232" name="Shape 232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デモ</a:t>
              </a:r>
            </a:p>
          </p:txBody>
        </p:sp>
      </p:grpSp>
      <p:grpSp>
        <p:nvGrpSpPr>
          <p:cNvPr id="237" name="Group 237"/>
          <p:cNvGrpSpPr/>
          <p:nvPr/>
        </p:nvGrpSpPr>
        <p:grpSpPr>
          <a:xfrm>
            <a:off x="6545735" y="316394"/>
            <a:ext cx="510392" cy="280506"/>
            <a:chOff x="0" y="0"/>
            <a:chExt cx="510390" cy="280505"/>
          </a:xfrm>
        </p:grpSpPr>
        <p:sp>
          <p:nvSpPr>
            <p:cNvPr id="235" name="Shape 235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学生</a:t>
              </a:r>
            </a:p>
          </p:txBody>
        </p:sp>
      </p:grpSp>
      <p:grpSp>
        <p:nvGrpSpPr>
          <p:cNvPr id="240" name="Group 240"/>
          <p:cNvGrpSpPr/>
          <p:nvPr/>
        </p:nvGrpSpPr>
        <p:grpSpPr>
          <a:xfrm>
            <a:off x="2342034" y="316394"/>
            <a:ext cx="510392" cy="280506"/>
            <a:chOff x="0" y="0"/>
            <a:chExt cx="510390" cy="280505"/>
          </a:xfrm>
        </p:grpSpPr>
        <p:sp>
          <p:nvSpPr>
            <p:cNvPr id="238" name="Shape 238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デモ</a:t>
              </a:r>
            </a:p>
          </p:txBody>
        </p:sp>
      </p:grpSp>
      <p:grpSp>
        <p:nvGrpSpPr>
          <p:cNvPr id="243" name="Group 243"/>
          <p:cNvGrpSpPr/>
          <p:nvPr/>
        </p:nvGrpSpPr>
        <p:grpSpPr>
          <a:xfrm>
            <a:off x="2926235" y="316394"/>
            <a:ext cx="510392" cy="280506"/>
            <a:chOff x="0" y="0"/>
            <a:chExt cx="510390" cy="280505"/>
          </a:xfrm>
        </p:grpSpPr>
        <p:sp>
          <p:nvSpPr>
            <p:cNvPr id="241" name="Shape 241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学生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roup 255"/>
          <p:cNvGrpSpPr/>
          <p:nvPr/>
        </p:nvGrpSpPr>
        <p:grpSpPr>
          <a:xfrm>
            <a:off x="5961534" y="316394"/>
            <a:ext cx="510392" cy="280506"/>
            <a:chOff x="0" y="0"/>
            <a:chExt cx="510390" cy="280505"/>
          </a:xfrm>
        </p:grpSpPr>
        <p:sp>
          <p:nvSpPr>
            <p:cNvPr id="253" name="Shape 253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デモ</a:t>
              </a:r>
            </a:p>
          </p:txBody>
        </p:sp>
      </p:grpSp>
      <p:grpSp>
        <p:nvGrpSpPr>
          <p:cNvPr id="258" name="Group 258"/>
          <p:cNvGrpSpPr/>
          <p:nvPr/>
        </p:nvGrpSpPr>
        <p:grpSpPr>
          <a:xfrm>
            <a:off x="6545735" y="316394"/>
            <a:ext cx="510392" cy="280506"/>
            <a:chOff x="0" y="0"/>
            <a:chExt cx="510390" cy="280505"/>
          </a:xfrm>
        </p:grpSpPr>
        <p:sp>
          <p:nvSpPr>
            <p:cNvPr id="256" name="Shape 256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41078" y="38652"/>
              <a:ext cx="428235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PC</a:t>
              </a:r>
            </a:p>
          </p:txBody>
        </p:sp>
      </p:grpSp>
      <p:grpSp>
        <p:nvGrpSpPr>
          <p:cNvPr id="261" name="Group 261"/>
          <p:cNvGrpSpPr/>
          <p:nvPr/>
        </p:nvGrpSpPr>
        <p:grpSpPr>
          <a:xfrm>
            <a:off x="2342034" y="316394"/>
            <a:ext cx="510392" cy="280506"/>
            <a:chOff x="0" y="0"/>
            <a:chExt cx="510390" cy="280505"/>
          </a:xfrm>
        </p:grpSpPr>
        <p:sp>
          <p:nvSpPr>
            <p:cNvPr id="259" name="Shape 259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デモ</a:t>
              </a:r>
            </a:p>
          </p:txBody>
        </p:sp>
      </p:grpSp>
      <p:grpSp>
        <p:nvGrpSpPr>
          <p:cNvPr id="264" name="Group 264"/>
          <p:cNvGrpSpPr/>
          <p:nvPr/>
        </p:nvGrpSpPr>
        <p:grpSpPr>
          <a:xfrm>
            <a:off x="2926235" y="316394"/>
            <a:ext cx="510392" cy="280506"/>
            <a:chOff x="0" y="0"/>
            <a:chExt cx="510390" cy="280505"/>
          </a:xfrm>
        </p:grpSpPr>
        <p:sp>
          <p:nvSpPr>
            <p:cNvPr id="262" name="Shape 262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41078" y="38652"/>
              <a:ext cx="428235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PC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ホワイト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ホワイ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ホワイト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40</Words>
  <Application>Microsoft Office PowerPoint</Application>
  <PresentationFormat>画面に合わせる (4:3)</PresentationFormat>
  <Paragraphs>40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ＭＳ Ｐゴシック</vt:lpstr>
      <vt:lpstr>ヒラギノ丸ゴ Pro W4</vt:lpstr>
      <vt:lpstr>Arial</vt:lpstr>
      <vt:lpstr>Calibri</vt:lpstr>
      <vt:lpstr>Cooper Std Black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Takayuki Itoh</cp:lastModifiedBy>
  <cp:revision>15</cp:revision>
  <cp:lastPrinted>2018-07-26T20:36:30Z</cp:lastPrinted>
  <dcterms:modified xsi:type="dcterms:W3CDTF">2019-08-21T07:53:51Z</dcterms:modified>
</cp:coreProperties>
</file>