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9144000" cy="6858000" type="screen4x3"/>
  <p:notesSz cx="7099300" cy="102346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3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F08C358-FC35-B14B-8CC5-DA519F8931A3}" type="datetimeFigureOut">
              <a:rPr kumimoji="1" lang="ja-JP" altLang="en-US" smtClean="0"/>
              <a:t>2019/8/21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F32591B-0F20-0844-BB6D-B70A525D9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33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46574" y="4861441"/>
            <a:ext cx="5206153" cy="4605576"/>
          </a:xfrm>
          <a:prstGeom prst="rect">
            <a:avLst/>
          </a:prstGeom>
        </p:spPr>
        <p:txBody>
          <a:bodyPr lIns="99048" tIns="49524" rIns="99048" bIns="49524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1757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" name="図形グループ 3"/>
          <p:cNvGrpSpPr/>
          <p:nvPr userDrawn="1"/>
        </p:nvGrpSpPr>
        <p:grpSpPr>
          <a:xfrm>
            <a:off x="149869" y="144786"/>
            <a:ext cx="7209503" cy="5222138"/>
            <a:chOff x="149869" y="118326"/>
            <a:chExt cx="7209503" cy="5222138"/>
          </a:xfrm>
        </p:grpSpPr>
        <p:sp>
          <p:nvSpPr>
            <p:cNvPr id="6" name="正方形/長方形 5"/>
            <p:cNvSpPr/>
            <p:nvPr userDrawn="1"/>
          </p:nvSpPr>
          <p:spPr>
            <a:xfrm>
              <a:off x="3754620" y="118326"/>
              <a:ext cx="3604752" cy="5222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正方形/長方形 4"/>
            <p:cNvSpPr/>
            <p:nvPr userDrawn="1"/>
          </p:nvSpPr>
          <p:spPr>
            <a:xfrm>
              <a:off x="149869" y="118326"/>
              <a:ext cx="3604752" cy="5222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>
              <a:solidFill>
                <a:schemeClr val="bg1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" name="フリーフォーム 6"/>
            <p:cNvSpPr/>
            <p:nvPr userDrawn="1"/>
          </p:nvSpPr>
          <p:spPr>
            <a:xfrm>
              <a:off x="304485" y="222813"/>
              <a:ext cx="3304842" cy="2094443"/>
            </a:xfrm>
            <a:custGeom>
              <a:avLst/>
              <a:gdLst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5970 w 3307421"/>
                <a:gd name="connsiteY0" fmla="*/ 2094443 h 2094443"/>
                <a:gd name="connsiteX1" fmla="*/ 2585 w 3307421"/>
                <a:gd name="connsiteY1" fmla="*/ 1945901 h 2094443"/>
                <a:gd name="connsiteX2" fmla="*/ 2585 w 3307421"/>
                <a:gd name="connsiteY2" fmla="*/ 505043 h 2094443"/>
                <a:gd name="connsiteX3" fmla="*/ 151117 w 3307421"/>
                <a:gd name="connsiteY3" fmla="*/ 356501 h 2094443"/>
                <a:gd name="connsiteX4" fmla="*/ 1822101 w 3307421"/>
                <a:gd name="connsiteY4" fmla="*/ 349074 h 2094443"/>
                <a:gd name="connsiteX5" fmla="*/ 1970633 w 3307421"/>
                <a:gd name="connsiteY5" fmla="*/ 163396 h 2094443"/>
                <a:gd name="connsiteX6" fmla="*/ 2082032 w 3307421"/>
                <a:gd name="connsiteY6" fmla="*/ 7427 h 2094443"/>
                <a:gd name="connsiteX7" fmla="*/ 3144036 w 3307421"/>
                <a:gd name="connsiteY7" fmla="*/ 0 h 2094443"/>
                <a:gd name="connsiteX8" fmla="*/ 3307421 w 3307421"/>
                <a:gd name="connsiteY8" fmla="*/ 163396 h 2094443"/>
                <a:gd name="connsiteX9" fmla="*/ 3299995 w 3307421"/>
                <a:gd name="connsiteY9" fmla="*/ 1908765 h 2094443"/>
                <a:gd name="connsiteX10" fmla="*/ 3158889 w 3307421"/>
                <a:gd name="connsiteY10" fmla="*/ 2087016 h 2094443"/>
                <a:gd name="connsiteX11" fmla="*/ 165970 w 3307421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4842" h="2094443">
                  <a:moveTo>
                    <a:pt x="163391" y="2094443"/>
                  </a:moveTo>
                  <a:cubicBezTo>
                    <a:pt x="67561" y="2090434"/>
                    <a:pt x="4826" y="2016100"/>
                    <a:pt x="6" y="1945901"/>
                  </a:cubicBezTo>
                  <a:lnTo>
                    <a:pt x="6" y="505043"/>
                  </a:lnTo>
                  <a:cubicBezTo>
                    <a:pt x="-797" y="422369"/>
                    <a:pt x="72690" y="358377"/>
                    <a:pt x="148538" y="356501"/>
                  </a:cubicBezTo>
                  <a:lnTo>
                    <a:pt x="1819522" y="349074"/>
                  </a:lnTo>
                  <a:cubicBezTo>
                    <a:pt x="1901774" y="349235"/>
                    <a:pt x="1967714" y="245621"/>
                    <a:pt x="1968054" y="163396"/>
                  </a:cubicBezTo>
                  <a:cubicBezTo>
                    <a:pt x="1963582" y="70507"/>
                    <a:pt x="2001187" y="9303"/>
                    <a:pt x="2079453" y="7427"/>
                  </a:cubicBezTo>
                  <a:lnTo>
                    <a:pt x="3141457" y="0"/>
                  </a:lnTo>
                  <a:cubicBezTo>
                    <a:pt x="3229014" y="8958"/>
                    <a:pt x="3295885" y="79972"/>
                    <a:pt x="3304842" y="163396"/>
                  </a:cubicBezTo>
                  <a:cubicBezTo>
                    <a:pt x="3302367" y="745186"/>
                    <a:pt x="3299891" y="1326975"/>
                    <a:pt x="3297416" y="1908765"/>
                  </a:cubicBezTo>
                  <a:cubicBezTo>
                    <a:pt x="3300024" y="2005415"/>
                    <a:pt x="3236440" y="2073106"/>
                    <a:pt x="3156310" y="2087016"/>
                  </a:cubicBezTo>
                  <a:lnTo>
                    <a:pt x="163391" y="2094443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" name="フリーフォーム 7"/>
            <p:cNvSpPr/>
            <p:nvPr userDrawn="1"/>
          </p:nvSpPr>
          <p:spPr>
            <a:xfrm>
              <a:off x="3909498" y="222813"/>
              <a:ext cx="3304842" cy="2094443"/>
            </a:xfrm>
            <a:custGeom>
              <a:avLst/>
              <a:gdLst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5970 w 3307421"/>
                <a:gd name="connsiteY0" fmla="*/ 2094443 h 2094443"/>
                <a:gd name="connsiteX1" fmla="*/ 2585 w 3307421"/>
                <a:gd name="connsiteY1" fmla="*/ 1945901 h 2094443"/>
                <a:gd name="connsiteX2" fmla="*/ 2585 w 3307421"/>
                <a:gd name="connsiteY2" fmla="*/ 505043 h 2094443"/>
                <a:gd name="connsiteX3" fmla="*/ 151117 w 3307421"/>
                <a:gd name="connsiteY3" fmla="*/ 356501 h 2094443"/>
                <a:gd name="connsiteX4" fmla="*/ 1822101 w 3307421"/>
                <a:gd name="connsiteY4" fmla="*/ 349074 h 2094443"/>
                <a:gd name="connsiteX5" fmla="*/ 1970633 w 3307421"/>
                <a:gd name="connsiteY5" fmla="*/ 163396 h 2094443"/>
                <a:gd name="connsiteX6" fmla="*/ 2082032 w 3307421"/>
                <a:gd name="connsiteY6" fmla="*/ 7427 h 2094443"/>
                <a:gd name="connsiteX7" fmla="*/ 3144036 w 3307421"/>
                <a:gd name="connsiteY7" fmla="*/ 0 h 2094443"/>
                <a:gd name="connsiteX8" fmla="*/ 3307421 w 3307421"/>
                <a:gd name="connsiteY8" fmla="*/ 163396 h 2094443"/>
                <a:gd name="connsiteX9" fmla="*/ 3299995 w 3307421"/>
                <a:gd name="connsiteY9" fmla="*/ 1908765 h 2094443"/>
                <a:gd name="connsiteX10" fmla="*/ 3158889 w 3307421"/>
                <a:gd name="connsiteY10" fmla="*/ 2087016 h 2094443"/>
                <a:gd name="connsiteX11" fmla="*/ 165970 w 3307421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85 w 3304836"/>
                <a:gd name="connsiteY0" fmla="*/ 2094443 h 2094443"/>
                <a:gd name="connsiteX1" fmla="*/ 0 w 3304836"/>
                <a:gd name="connsiteY1" fmla="*/ 1945901 h 2094443"/>
                <a:gd name="connsiteX2" fmla="*/ 0 w 3304836"/>
                <a:gd name="connsiteY2" fmla="*/ 505043 h 2094443"/>
                <a:gd name="connsiteX3" fmla="*/ 148532 w 3304836"/>
                <a:gd name="connsiteY3" fmla="*/ 356501 h 2094443"/>
                <a:gd name="connsiteX4" fmla="*/ 1819516 w 3304836"/>
                <a:gd name="connsiteY4" fmla="*/ 349074 h 2094443"/>
                <a:gd name="connsiteX5" fmla="*/ 1968048 w 3304836"/>
                <a:gd name="connsiteY5" fmla="*/ 163396 h 2094443"/>
                <a:gd name="connsiteX6" fmla="*/ 2079447 w 3304836"/>
                <a:gd name="connsiteY6" fmla="*/ 7427 h 2094443"/>
                <a:gd name="connsiteX7" fmla="*/ 3141451 w 3304836"/>
                <a:gd name="connsiteY7" fmla="*/ 0 h 2094443"/>
                <a:gd name="connsiteX8" fmla="*/ 3304836 w 3304836"/>
                <a:gd name="connsiteY8" fmla="*/ 163396 h 2094443"/>
                <a:gd name="connsiteX9" fmla="*/ 3297410 w 3304836"/>
                <a:gd name="connsiteY9" fmla="*/ 1908765 h 2094443"/>
                <a:gd name="connsiteX10" fmla="*/ 3156304 w 3304836"/>
                <a:gd name="connsiteY10" fmla="*/ 2087016 h 2094443"/>
                <a:gd name="connsiteX11" fmla="*/ 163385 w 3304836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  <a:gd name="connsiteX0" fmla="*/ 163391 w 3304842"/>
                <a:gd name="connsiteY0" fmla="*/ 2094443 h 2094443"/>
                <a:gd name="connsiteX1" fmla="*/ 6 w 3304842"/>
                <a:gd name="connsiteY1" fmla="*/ 1945901 h 2094443"/>
                <a:gd name="connsiteX2" fmla="*/ 6 w 3304842"/>
                <a:gd name="connsiteY2" fmla="*/ 505043 h 2094443"/>
                <a:gd name="connsiteX3" fmla="*/ 148538 w 3304842"/>
                <a:gd name="connsiteY3" fmla="*/ 356501 h 2094443"/>
                <a:gd name="connsiteX4" fmla="*/ 1819522 w 3304842"/>
                <a:gd name="connsiteY4" fmla="*/ 349074 h 2094443"/>
                <a:gd name="connsiteX5" fmla="*/ 1968054 w 3304842"/>
                <a:gd name="connsiteY5" fmla="*/ 163396 h 2094443"/>
                <a:gd name="connsiteX6" fmla="*/ 2079453 w 3304842"/>
                <a:gd name="connsiteY6" fmla="*/ 7427 h 2094443"/>
                <a:gd name="connsiteX7" fmla="*/ 3141457 w 3304842"/>
                <a:gd name="connsiteY7" fmla="*/ 0 h 2094443"/>
                <a:gd name="connsiteX8" fmla="*/ 3304842 w 3304842"/>
                <a:gd name="connsiteY8" fmla="*/ 163396 h 2094443"/>
                <a:gd name="connsiteX9" fmla="*/ 3297416 w 3304842"/>
                <a:gd name="connsiteY9" fmla="*/ 1908765 h 2094443"/>
                <a:gd name="connsiteX10" fmla="*/ 3156310 w 3304842"/>
                <a:gd name="connsiteY10" fmla="*/ 2087016 h 2094443"/>
                <a:gd name="connsiteX11" fmla="*/ 163391 w 3304842"/>
                <a:gd name="connsiteY11" fmla="*/ 2094443 h 209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04842" h="2094443">
                  <a:moveTo>
                    <a:pt x="163391" y="2094443"/>
                  </a:moveTo>
                  <a:cubicBezTo>
                    <a:pt x="67561" y="2090434"/>
                    <a:pt x="4826" y="2016100"/>
                    <a:pt x="6" y="1945901"/>
                  </a:cubicBezTo>
                  <a:lnTo>
                    <a:pt x="6" y="505043"/>
                  </a:lnTo>
                  <a:cubicBezTo>
                    <a:pt x="-797" y="422369"/>
                    <a:pt x="72690" y="358377"/>
                    <a:pt x="148538" y="356501"/>
                  </a:cubicBezTo>
                  <a:lnTo>
                    <a:pt x="1819522" y="349074"/>
                  </a:lnTo>
                  <a:cubicBezTo>
                    <a:pt x="1901774" y="349235"/>
                    <a:pt x="1967714" y="245621"/>
                    <a:pt x="1968054" y="163396"/>
                  </a:cubicBezTo>
                  <a:cubicBezTo>
                    <a:pt x="1963582" y="70507"/>
                    <a:pt x="2001187" y="9303"/>
                    <a:pt x="2079453" y="7427"/>
                  </a:cubicBezTo>
                  <a:lnTo>
                    <a:pt x="3141457" y="0"/>
                  </a:lnTo>
                  <a:cubicBezTo>
                    <a:pt x="3229014" y="8958"/>
                    <a:pt x="3295885" y="79972"/>
                    <a:pt x="3304842" y="163396"/>
                  </a:cubicBezTo>
                  <a:cubicBezTo>
                    <a:pt x="3302367" y="745186"/>
                    <a:pt x="3299891" y="1326975"/>
                    <a:pt x="3297416" y="1908765"/>
                  </a:cubicBezTo>
                  <a:cubicBezTo>
                    <a:pt x="3300024" y="2005415"/>
                    <a:pt x="3236440" y="2073106"/>
                    <a:pt x="3156310" y="2087016"/>
                  </a:cubicBezTo>
                  <a:lnTo>
                    <a:pt x="163391" y="2094443"/>
                  </a:ln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テキスト ボックス 8"/>
            <p:cNvSpPr txBox="1"/>
            <p:nvPr userDrawn="1"/>
          </p:nvSpPr>
          <p:spPr>
            <a:xfrm>
              <a:off x="651345" y="200532"/>
              <a:ext cx="134267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1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WISS2019</a:t>
              </a:r>
              <a:endPara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  <p:sp>
          <p:nvSpPr>
            <p:cNvPr id="10" name="テキスト ボックス 9"/>
            <p:cNvSpPr txBox="1"/>
            <p:nvPr userDrawn="1"/>
          </p:nvSpPr>
          <p:spPr>
            <a:xfrm>
              <a:off x="4251626" y="200532"/>
              <a:ext cx="134267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800" b="1" i="0" u="none" strike="noStrike" cap="none" spc="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WISS2019</a:t>
              </a:r>
              <a:endParaRPr kumimoji="0" lang="ja-JP" altLang="en-US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  <p:sp>
          <p:nvSpPr>
            <p:cNvPr id="11" name="テキスト ボックス 10"/>
            <p:cNvSpPr txBox="1"/>
            <p:nvPr userDrawn="1"/>
          </p:nvSpPr>
          <p:spPr>
            <a:xfrm>
              <a:off x="781375" y="2837153"/>
              <a:ext cx="2334933" cy="2154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</a:t>
              </a: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2019</a:t>
              </a:r>
              <a:endParaRPr kumimoji="0" lang="ja-JP" altLang="en-US" sz="6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  <p:cxnSp>
          <p:nvCxnSpPr>
            <p:cNvPr id="14" name="直線コネクタ 13"/>
            <p:cNvCxnSpPr/>
            <p:nvPr userDrawn="1"/>
          </p:nvCxnSpPr>
          <p:spPr>
            <a:xfrm>
              <a:off x="611560" y="980728"/>
              <a:ext cx="2664296" cy="0"/>
            </a:xfrm>
            <a:prstGeom prst="line">
              <a:avLst/>
            </a:prstGeom>
            <a:noFill/>
            <a:ln w="25400" cap="flat">
              <a:solidFill>
                <a:srgbClr val="0070C0">
                  <a:alpha val="57000"/>
                </a:srgb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直線コネクタ 14"/>
            <p:cNvCxnSpPr/>
            <p:nvPr userDrawn="1"/>
          </p:nvCxnSpPr>
          <p:spPr>
            <a:xfrm>
              <a:off x="4211960" y="980728"/>
              <a:ext cx="2664296" cy="0"/>
            </a:xfrm>
            <a:prstGeom prst="line">
              <a:avLst/>
            </a:prstGeom>
            <a:noFill/>
            <a:ln w="25400" cap="flat">
              <a:solidFill>
                <a:srgbClr val="0070C0">
                  <a:alpha val="57000"/>
                </a:srgb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テキスト ボックス 15"/>
            <p:cNvSpPr txBox="1"/>
            <p:nvPr userDrawn="1"/>
          </p:nvSpPr>
          <p:spPr>
            <a:xfrm>
              <a:off x="4376641" y="2837153"/>
              <a:ext cx="2334933" cy="2154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WISS</a:t>
              </a: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ja-JP" sz="1400" b="1" i="0" u="none" strike="noStrike" cap="none" spc="0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6000" b="1" i="0" u="none" strike="noStrike" cap="none" spc="0" normalizeH="0" baseline="0" dirty="0" smtClean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Cooper Std Black"/>
                  <a:ea typeface="ヒラギノ丸ゴ Pro W4"/>
                  <a:cs typeface="Cooper Std Black"/>
                  <a:sym typeface="Calibri"/>
                </a:rPr>
                <a:t>2019</a:t>
              </a:r>
              <a:endParaRPr kumimoji="0" lang="ja-JP" altLang="en-US" sz="6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Cooper Std Black"/>
                <a:ea typeface="ヒラギノ丸ゴ Pro W4"/>
                <a:cs typeface="Cooper Std Black"/>
                <a:sym typeface="Calibri"/>
              </a:endParaRPr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6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13" name="Shape 11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17" name="Shape 117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21" name="Shape 12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2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09" name="Shape 209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13" name="Shape 21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6543654" y="316394"/>
            <a:ext cx="510392" cy="280506"/>
            <a:chOff x="0" y="0"/>
            <a:chExt cx="510390" cy="280505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2924154" y="316394"/>
            <a:ext cx="510392" cy="280506"/>
            <a:chOff x="0" y="0"/>
            <a:chExt cx="510390" cy="280505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16" name="Group 186"/>
          <p:cNvGrpSpPr/>
          <p:nvPr/>
        </p:nvGrpSpPr>
        <p:grpSpPr>
          <a:xfrm>
            <a:off x="5941689" y="316394"/>
            <a:ext cx="510392" cy="280506"/>
            <a:chOff x="0" y="0"/>
            <a:chExt cx="510390" cy="280505"/>
          </a:xfrm>
        </p:grpSpPr>
        <p:sp>
          <p:nvSpPr>
            <p:cNvPr id="17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19" name="Group 189"/>
          <p:cNvGrpSpPr/>
          <p:nvPr/>
        </p:nvGrpSpPr>
        <p:grpSpPr>
          <a:xfrm>
            <a:off x="2334889" y="316394"/>
            <a:ext cx="510392" cy="280506"/>
            <a:chOff x="0" y="0"/>
            <a:chExt cx="510390" cy="280505"/>
          </a:xfrm>
        </p:grpSpPr>
        <p:sp>
          <p:nvSpPr>
            <p:cNvPr id="20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72579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7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24" name="Shape 224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28" name="Shape 228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6711110" y="316394"/>
            <a:ext cx="510392" cy="280506"/>
            <a:chOff x="0" y="0"/>
            <a:chExt cx="510390" cy="280505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3091610" y="316394"/>
            <a:ext cx="510392" cy="280506"/>
            <a:chOff x="0" y="0"/>
            <a:chExt cx="510390" cy="280505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22" name="Group 219"/>
          <p:cNvGrpSpPr/>
          <p:nvPr/>
        </p:nvGrpSpPr>
        <p:grpSpPr>
          <a:xfrm>
            <a:off x="6272439" y="316394"/>
            <a:ext cx="510392" cy="280506"/>
            <a:chOff x="0" y="0"/>
            <a:chExt cx="510390" cy="280505"/>
          </a:xfrm>
        </p:grpSpPr>
        <p:sp>
          <p:nvSpPr>
            <p:cNvPr id="23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5" name="Group 222"/>
          <p:cNvGrpSpPr/>
          <p:nvPr/>
        </p:nvGrpSpPr>
        <p:grpSpPr>
          <a:xfrm>
            <a:off x="2652939" y="316394"/>
            <a:ext cx="510392" cy="280506"/>
            <a:chOff x="0" y="0"/>
            <a:chExt cx="510390" cy="280505"/>
          </a:xfrm>
        </p:grpSpPr>
        <p:sp>
          <p:nvSpPr>
            <p:cNvPr id="26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28" name="Group 186"/>
          <p:cNvGrpSpPr/>
          <p:nvPr/>
        </p:nvGrpSpPr>
        <p:grpSpPr>
          <a:xfrm>
            <a:off x="5829234" y="316394"/>
            <a:ext cx="510392" cy="280506"/>
            <a:chOff x="0" y="0"/>
            <a:chExt cx="510390" cy="280505"/>
          </a:xfrm>
        </p:grpSpPr>
        <p:sp>
          <p:nvSpPr>
            <p:cNvPr id="29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31" name="Group 189"/>
          <p:cNvGrpSpPr/>
          <p:nvPr/>
        </p:nvGrpSpPr>
        <p:grpSpPr>
          <a:xfrm>
            <a:off x="2222434" y="316394"/>
            <a:ext cx="510392" cy="280506"/>
            <a:chOff x="0" y="0"/>
            <a:chExt cx="510390" cy="280505"/>
          </a:xfrm>
        </p:grpSpPr>
        <p:sp>
          <p:nvSpPr>
            <p:cNvPr id="32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79583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8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45" name="Shape 245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49" name="Shape 249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6704495" y="316394"/>
            <a:ext cx="510392" cy="280506"/>
            <a:chOff x="0" y="0"/>
            <a:chExt cx="510390" cy="280505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3084995" y="316394"/>
            <a:ext cx="510392" cy="280506"/>
            <a:chOff x="0" y="0"/>
            <a:chExt cx="510390" cy="280505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28" name="Group 219"/>
          <p:cNvGrpSpPr/>
          <p:nvPr/>
        </p:nvGrpSpPr>
        <p:grpSpPr>
          <a:xfrm>
            <a:off x="6298899" y="316394"/>
            <a:ext cx="510392" cy="280506"/>
            <a:chOff x="0" y="0"/>
            <a:chExt cx="510390" cy="280505"/>
          </a:xfrm>
        </p:grpSpPr>
        <p:sp>
          <p:nvSpPr>
            <p:cNvPr id="29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31" name="Group 222"/>
          <p:cNvGrpSpPr/>
          <p:nvPr/>
        </p:nvGrpSpPr>
        <p:grpSpPr>
          <a:xfrm>
            <a:off x="2679399" y="316394"/>
            <a:ext cx="510392" cy="280506"/>
            <a:chOff x="0" y="0"/>
            <a:chExt cx="510390" cy="280505"/>
          </a:xfrm>
        </p:grpSpPr>
        <p:sp>
          <p:nvSpPr>
            <p:cNvPr id="32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デモ</a:t>
              </a:r>
            </a:p>
          </p:txBody>
        </p:sp>
      </p:grpSp>
      <p:grpSp>
        <p:nvGrpSpPr>
          <p:cNvPr id="34" name="Group 186"/>
          <p:cNvGrpSpPr/>
          <p:nvPr/>
        </p:nvGrpSpPr>
        <p:grpSpPr>
          <a:xfrm>
            <a:off x="5829234" y="316394"/>
            <a:ext cx="510392" cy="280506"/>
            <a:chOff x="0" y="0"/>
            <a:chExt cx="510390" cy="280505"/>
          </a:xfrm>
        </p:grpSpPr>
        <p:sp>
          <p:nvSpPr>
            <p:cNvPr id="35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37" name="Group 189"/>
          <p:cNvGrpSpPr/>
          <p:nvPr/>
        </p:nvGrpSpPr>
        <p:grpSpPr>
          <a:xfrm>
            <a:off x="2222434" y="316394"/>
            <a:ext cx="510392" cy="280506"/>
            <a:chOff x="0" y="0"/>
            <a:chExt cx="510390" cy="280505"/>
          </a:xfrm>
        </p:grpSpPr>
        <p:sp>
          <p:nvSpPr>
            <p:cNvPr id="38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12713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33519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1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28" name="Shape 128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32" name="Shape 132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36" name="Shape 13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PC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6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43" name="Shape 14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47" name="Shape 147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5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52" name="Shape 152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54" name="Shape 154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56" name="Shape 156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163" name="Shape 163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2354734" y="316394"/>
            <a:ext cx="510392" cy="280506"/>
            <a:chOff x="0" y="0"/>
            <a:chExt cx="510390" cy="280505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69" name="Shape 16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6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73" name="Shape 17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77" name="Shape 177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181" name="Shape 18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184" name="Shape 184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2354734" y="316394"/>
            <a:ext cx="510392" cy="280506"/>
            <a:chOff x="0" y="0"/>
            <a:chExt cx="510390" cy="280505"/>
          </a:xfrm>
        </p:grpSpPr>
        <p:sp>
          <p:nvSpPr>
            <p:cNvPr id="187" name="Shape 18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登壇</a:t>
              </a:r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190" name="Shape 19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7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194" name="Shape 194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95" name="Shape 195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196" name="Shape 196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01" name="Group 201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198" name="Shape 198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04" name="Group 204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02" name="Shape 20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  <p:grpSp>
        <p:nvGrpSpPr>
          <p:cNvPr id="207" name="Group 207"/>
          <p:cNvGrpSpPr/>
          <p:nvPr/>
        </p:nvGrpSpPr>
        <p:grpSpPr>
          <a:xfrm>
            <a:off x="2354734" y="316394"/>
            <a:ext cx="510392" cy="280506"/>
            <a:chOff x="0" y="0"/>
            <a:chExt cx="510390" cy="280505"/>
          </a:xfrm>
        </p:grpSpPr>
        <p:sp>
          <p:nvSpPr>
            <p:cNvPr id="205" name="Shape 20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登壇</a:t>
              </a: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2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09" name="Shape 209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13" name="Shape 213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2342034" y="316394"/>
            <a:ext cx="510392" cy="280506"/>
            <a:chOff x="0" y="0"/>
            <a:chExt cx="510390" cy="280505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7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24" name="Shape 224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28" name="Shape 228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37" name="Group 237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2342034" y="316394"/>
            <a:ext cx="510392" cy="280506"/>
            <a:chOff x="0" y="0"/>
            <a:chExt cx="510390" cy="280505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学生</a:t>
              </a: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8"/>
          <p:cNvGrpSpPr/>
          <p:nvPr/>
        </p:nvGrpSpPr>
        <p:grpSpPr>
          <a:xfrm>
            <a:off x="557212" y="658779"/>
            <a:ext cx="2736851" cy="1593215"/>
            <a:chOff x="0" y="0"/>
            <a:chExt cx="2736850" cy="1593214"/>
          </a:xfrm>
        </p:grpSpPr>
        <p:sp>
          <p:nvSpPr>
            <p:cNvPr id="245" name="Shape 245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4186318" y="658779"/>
            <a:ext cx="2736851" cy="1593215"/>
            <a:chOff x="0" y="0"/>
            <a:chExt cx="2736850" cy="1593214"/>
          </a:xfrm>
        </p:grpSpPr>
        <p:sp>
          <p:nvSpPr>
            <p:cNvPr id="249" name="Shape 249"/>
            <p:cNvSpPr/>
            <p:nvPr/>
          </p:nvSpPr>
          <p:spPr>
            <a:xfrm>
              <a:off x="141287" y="257174"/>
              <a:ext cx="2454276" cy="85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6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姓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0"/>
              <a:ext cx="2736850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所　属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288925" y="1120774"/>
              <a:ext cx="2159000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0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ＭＳ Ｐゴシック"/>
                  <a:ea typeface="ＭＳ Ｐゴシック"/>
                  <a:cs typeface="ＭＳ Ｐゴシック"/>
                  <a:sym typeface="ＭＳ Ｐゴシック"/>
                </a:rPr>
                <a:t>名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5961534" y="316394"/>
            <a:ext cx="510392" cy="280506"/>
            <a:chOff x="0" y="0"/>
            <a:chExt cx="510390" cy="280505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6545735" y="316394"/>
            <a:ext cx="510392" cy="280506"/>
            <a:chOff x="0" y="0"/>
            <a:chExt cx="510390" cy="280505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2342034" y="316394"/>
            <a:ext cx="510392" cy="280506"/>
            <a:chOff x="0" y="0"/>
            <a:chExt cx="510390" cy="280505"/>
          </a:xfrm>
        </p:grpSpPr>
        <p:sp>
          <p:nvSpPr>
            <p:cNvPr id="259" name="Shape 259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1078" y="51353"/>
              <a:ext cx="428235" cy="177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デモ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2926235" y="316394"/>
            <a:ext cx="510392" cy="280506"/>
            <a:chOff x="0" y="0"/>
            <a:chExt cx="510390" cy="280505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510391" cy="28050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41078" y="38652"/>
              <a:ext cx="428235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PC</a:t>
              </a:r>
            </a:p>
          </p:txBody>
        </p:sp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ホワイ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ホワイ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112</Words>
  <Application>Microsoft Office PowerPoint</Application>
  <PresentationFormat>画面に合わせる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ヒラギノ丸ゴ Pro W4</vt:lpstr>
      <vt:lpstr>Arial</vt:lpstr>
      <vt:lpstr>Calibri</vt:lpstr>
      <vt:lpstr>Cooper Std Black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Takayuki Itoh</cp:lastModifiedBy>
  <cp:revision>15</cp:revision>
  <cp:lastPrinted>2019-08-21T07:55:25Z</cp:lastPrinted>
  <dcterms:modified xsi:type="dcterms:W3CDTF">2019-08-21T07:55:33Z</dcterms:modified>
</cp:coreProperties>
</file>