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9906000" cy="6858000" type="A4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6"/>
    <p:restoredTop sz="94647"/>
  </p:normalViewPr>
  <p:slideViewPr>
    <p:cSldViewPr snapToGrid="0" snapToObjects="1">
      <p:cViewPr varScale="1">
        <p:scale>
          <a:sx n="110" d="100"/>
          <a:sy n="110" d="100"/>
        </p:scale>
        <p:origin x="89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160A1C6-F6AD-AA47-97A0-689097A2657A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279525"/>
            <a:ext cx="4987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0847281-2AB0-F341-AE0D-CB184D492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03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6530-52AF-7A49-BC52-D82DE03DE3E7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1616-BD31-4D48-99AA-3FE10B02B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6530-52AF-7A49-BC52-D82DE03DE3E7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1616-BD31-4D48-99AA-3FE10B02B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6530-52AF-7A49-BC52-D82DE03DE3E7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1616-BD31-4D48-99AA-3FE10B02B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6530-52AF-7A49-BC52-D82DE03DE3E7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1616-BD31-4D48-99AA-3FE10B02B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6530-52AF-7A49-BC52-D82DE03DE3E7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1616-BD31-4D48-99AA-3FE10B02B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6530-52AF-7A49-BC52-D82DE03DE3E7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1616-BD31-4D48-99AA-3FE10B02B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6530-52AF-7A49-BC52-D82DE03DE3E7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1616-BD31-4D48-99AA-3FE10B02B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6530-52AF-7A49-BC52-D82DE03DE3E7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1616-BD31-4D48-99AA-3FE10B02B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6530-52AF-7A49-BC52-D82DE03DE3E7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1616-BD31-4D48-99AA-3FE10B02B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6530-52AF-7A49-BC52-D82DE03DE3E7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1616-BD31-4D48-99AA-3FE10B02B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6530-52AF-7A49-BC52-D82DE03DE3E7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1616-BD31-4D48-99AA-3FE10B02B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6530-52AF-7A49-BC52-D82DE03DE3E7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21616-BD31-4D48-99AA-3FE10B02BE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WISS2019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荷物送付マニュアル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5359" y="264391"/>
            <a:ext cx="8543925" cy="1325563"/>
          </a:xfrm>
        </p:spPr>
        <p:txBody>
          <a:bodyPr/>
          <a:lstStyle/>
          <a:p>
            <a:r>
              <a:rPr kumimoji="1" lang="ja-JP" altLang="en-US" dirty="0"/>
              <a:t>送付先・送付期間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5359" y="1589954"/>
            <a:ext cx="9055281" cy="479199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ja-JP" altLang="en-US" dirty="0"/>
              <a:t>送付先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zh-TW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〒</a:t>
            </a:r>
            <a:r>
              <a:rPr lang="en-US" altLang="zh-TW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381-1215</a:t>
            </a:r>
            <a:br>
              <a:rPr lang="en-US" altLang="zh-TW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zh-TW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長野県長野市松代町西寺尾</a:t>
            </a:r>
            <a:r>
              <a:rPr lang="en-US" altLang="zh-TW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1372-1</a:t>
            </a:r>
            <a:br>
              <a:rPr lang="en-US" altLang="zh-TW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ロイヤルホテル長野　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階</a:t>
            </a:r>
            <a:r>
              <a:rPr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WISS</a:t>
            </a: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会場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電話番号：</a:t>
            </a:r>
            <a:r>
              <a:rPr lang="zh-TW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zh-TW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026-278-1811</a:t>
            </a:r>
            <a:endParaRPr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lnSpc>
                <a:spcPct val="110000"/>
              </a:lnSpc>
            </a:pPr>
            <a:r>
              <a:rPr kumimoji="1" lang="ja-JP" altLang="en-US" dirty="0"/>
              <a:t>送付期間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/>
              <a:t>9</a:t>
            </a:r>
            <a:r>
              <a:rPr lang="ja-JP" altLang="en-US" dirty="0"/>
              <a:t>月</a:t>
            </a:r>
            <a:r>
              <a:rPr lang="en-US" altLang="ja-JP" dirty="0" smtClean="0"/>
              <a:t>23</a:t>
            </a:r>
            <a:r>
              <a:rPr lang="ja-JP" altLang="en-US" dirty="0" smtClean="0"/>
              <a:t>日</a:t>
            </a:r>
            <a:r>
              <a:rPr lang="ja-JP" altLang="en-US" dirty="0"/>
              <a:t>（月）</a:t>
            </a:r>
            <a:r>
              <a:rPr lang="en-US" altLang="ja-JP" dirty="0"/>
              <a:t>〜9</a:t>
            </a:r>
            <a:r>
              <a:rPr lang="ja-JP" altLang="en-US" dirty="0"/>
              <a:t>月</a:t>
            </a:r>
            <a:r>
              <a:rPr lang="en-US" altLang="ja-JP" dirty="0" smtClean="0"/>
              <a:t>26</a:t>
            </a:r>
            <a:r>
              <a:rPr lang="ja-JP" altLang="en-US" dirty="0" smtClean="0"/>
              <a:t>日</a:t>
            </a:r>
            <a:r>
              <a:rPr lang="ja-JP" altLang="en-US" dirty="0"/>
              <a:t>（木）</a:t>
            </a:r>
            <a:endParaRPr kumimoji="1" lang="en-US" altLang="ja-JP" dirty="0"/>
          </a:p>
          <a:p>
            <a:pPr>
              <a:lnSpc>
                <a:spcPct val="110000"/>
              </a:lnSpc>
            </a:pPr>
            <a:r>
              <a:rPr lang="ja-JP" altLang="en-US" b="1" dirty="0">
                <a:solidFill>
                  <a:srgbClr val="FF0000"/>
                </a:solidFill>
              </a:rPr>
              <a:t>必ず次ページからのラベルから適切なものを選択して、</a:t>
            </a:r>
            <a:r>
              <a:rPr lang="en-US" altLang="ja-JP" b="1" dirty="0">
                <a:solidFill>
                  <a:srgbClr val="FF0000"/>
                </a:solidFill>
              </a:rPr>
              <a:t/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b="1">
                <a:solidFill>
                  <a:srgbClr val="FF0000"/>
                </a:solidFill>
              </a:rPr>
              <a:t>荷物</a:t>
            </a:r>
            <a:r>
              <a:rPr lang="ja-JP" altLang="en-US" b="1" smtClean="0">
                <a:solidFill>
                  <a:srgbClr val="FF0000"/>
                </a:solidFill>
              </a:rPr>
              <a:t>に</a:t>
            </a:r>
            <a:r>
              <a:rPr lang="ja-JP" altLang="en-US" b="1">
                <a:solidFill>
                  <a:srgbClr val="FF0000"/>
                </a:solidFill>
              </a:rPr>
              <a:t>貼</a:t>
            </a:r>
            <a:r>
              <a:rPr lang="ja-JP" altLang="en-US" b="1" smtClean="0">
                <a:solidFill>
                  <a:srgbClr val="FF0000"/>
                </a:solidFill>
              </a:rPr>
              <a:t>って</a:t>
            </a:r>
            <a:r>
              <a:rPr lang="ja-JP" altLang="en-US" b="1" smtClean="0">
                <a:solidFill>
                  <a:srgbClr val="FF0000"/>
                </a:solidFill>
              </a:rPr>
              <a:t>ください</a:t>
            </a:r>
            <a:r>
              <a:rPr lang="ja-JP" altLang="en-US" b="1" dirty="0">
                <a:solidFill>
                  <a:srgbClr val="FF0000"/>
                </a:solidFill>
              </a:rPr>
              <a:t>。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会場</a:t>
            </a:r>
            <a:r>
              <a:rPr lang="ja-JP" altLang="en-US" dirty="0" smtClean="0"/>
              <a:t>で</a:t>
            </a:r>
            <a:r>
              <a:rPr lang="ja-JP" altLang="en-US" smtClean="0"/>
              <a:t>の受け取り場所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404" y="1278769"/>
            <a:ext cx="4586796" cy="526060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6719455" y="2473036"/>
            <a:ext cx="935180" cy="177338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日目</a:t>
            </a:r>
            <a:endParaRPr kumimoji="1"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デモ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機材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2631699" y="4736625"/>
            <a:ext cx="858705" cy="1802753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メイン会場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右矢印 6"/>
          <p:cNvSpPr/>
          <p:nvPr/>
        </p:nvSpPr>
        <p:spPr>
          <a:xfrm flipH="1">
            <a:off x="1600200" y="3352436"/>
            <a:ext cx="1614054" cy="76259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デモ会場２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1710371" y="4736624"/>
            <a:ext cx="858705" cy="1802753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デモ会場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712947" y="2465745"/>
            <a:ext cx="935180" cy="1773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日目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デモ機材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706439" y="2473036"/>
            <a:ext cx="935180" cy="1773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日目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デモ機材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78442" y="518057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暗室デモ会場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036704" y="1753150"/>
            <a:ext cx="1577364" cy="4983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スポンサー配布資料</a:t>
            </a:r>
            <a:endParaRPr kumimoji="1" lang="ja-JP" altLang="en-US" sz="1200" dirty="0"/>
          </a:p>
        </p:txBody>
      </p:sp>
      <p:sp>
        <p:nvSpPr>
          <p:cNvPr id="17" name="正方形/長方形 16"/>
          <p:cNvSpPr/>
          <p:nvPr/>
        </p:nvSpPr>
        <p:spPr>
          <a:xfrm>
            <a:off x="4383322" y="1757300"/>
            <a:ext cx="1581413" cy="4983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運営用資料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171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440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569661" y="0"/>
            <a:ext cx="8120689" cy="1226916"/>
          </a:xfrm>
        </p:spPr>
        <p:txBody>
          <a:bodyPr/>
          <a:lstStyle/>
          <a:p>
            <a:r>
              <a:rPr kumimoji="1" lang="ja-JP" altLang="en-US" b="1" dirty="0"/>
              <a:t>デモ機材（</a:t>
            </a:r>
            <a:r>
              <a:rPr lang="en-US" altLang="ja-JP" b="1" dirty="0"/>
              <a:t>9</a:t>
            </a:r>
            <a:r>
              <a:rPr kumimoji="1" lang="ja-JP" altLang="en-US" b="1" dirty="0"/>
              <a:t>月</a:t>
            </a:r>
            <a:r>
              <a:rPr kumimoji="1" lang="en-US" altLang="ja-JP" b="1" dirty="0" smtClean="0"/>
              <a:t>2</a:t>
            </a:r>
            <a:r>
              <a:rPr lang="en-US" altLang="ja-JP" b="1" dirty="0"/>
              <a:t>5</a:t>
            </a:r>
            <a:r>
              <a:rPr kumimoji="1" lang="ja-JP" altLang="en-US" b="1" dirty="0" smtClean="0"/>
              <a:t>日</a:t>
            </a:r>
            <a:r>
              <a:rPr kumimoji="1" lang="ja-JP" altLang="en-US" b="1" dirty="0"/>
              <a:t>：</a:t>
            </a:r>
            <a:r>
              <a:rPr kumimoji="1" lang="en-US" altLang="ja-JP" b="1" dirty="0"/>
              <a:t>1</a:t>
            </a:r>
            <a:r>
              <a:rPr kumimoji="1" lang="ja-JP" altLang="en-US" b="1" dirty="0"/>
              <a:t>日目）</a:t>
            </a:r>
          </a:p>
        </p:txBody>
      </p:sp>
      <p:sp>
        <p:nvSpPr>
          <p:cNvPr id="6" name="テキスト ボックス 5"/>
          <p:cNvSpPr txBox="1"/>
          <p:nvPr/>
        </p:nvSpPr>
        <p:spPr>
          <a:xfrm rot="16200000">
            <a:off x="-1888246" y="3413371"/>
            <a:ext cx="52164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 smtClean="0">
                <a:solidFill>
                  <a:schemeClr val="bg1"/>
                </a:solidFill>
              </a:rPr>
              <a:t>WISS2019</a:t>
            </a:r>
            <a:endParaRPr kumimoji="1" lang="ja-JP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69661" y="1226916"/>
            <a:ext cx="2954655" cy="2862322"/>
          </a:xfrm>
          <a:prstGeom prst="rect">
            <a:avLst/>
          </a:prstGeom>
          <a:noFill/>
        </p:spPr>
        <p:txBody>
          <a:bodyPr wrap="none" spcCol="360000" rtlCol="0">
            <a:spAutoFit/>
          </a:bodyPr>
          <a:lstStyle/>
          <a:p>
            <a:r>
              <a:rPr kumimoji="1" lang="ja-JP" altLang="en-US" sz="3600" dirty="0"/>
              <a:t>ブース番号：</a:t>
            </a:r>
            <a:endParaRPr kumimoji="1" lang="en-US" altLang="ja-JP" sz="3600" dirty="0"/>
          </a:p>
          <a:p>
            <a:r>
              <a:rPr kumimoji="1" lang="ja-JP" altLang="en-US" sz="3600" dirty="0"/>
              <a:t>所属　　　：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/>
              <a:t>担当者　　：</a:t>
            </a:r>
            <a:endParaRPr lang="en-US" altLang="ja-JP" sz="3600" dirty="0"/>
          </a:p>
          <a:p>
            <a:r>
              <a:rPr kumimoji="1" lang="ja-JP" altLang="en-US" sz="3600" dirty="0"/>
              <a:t>備考　　　：</a:t>
            </a:r>
          </a:p>
        </p:txBody>
      </p:sp>
    </p:spTree>
    <p:extLst>
      <p:ext uri="{BB962C8B-B14F-4D97-AF65-F5344CB8AC3E}">
        <p14:creationId xmlns:p14="http://schemas.microsoft.com/office/powerpoint/2010/main" val="189252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440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569661" y="0"/>
            <a:ext cx="8120689" cy="1226916"/>
          </a:xfrm>
        </p:spPr>
        <p:txBody>
          <a:bodyPr/>
          <a:lstStyle/>
          <a:p>
            <a:r>
              <a:rPr kumimoji="1" lang="ja-JP" altLang="en-US" b="1" dirty="0"/>
              <a:t>デモ機材（</a:t>
            </a:r>
            <a:r>
              <a:rPr kumimoji="1" lang="en-US" altLang="ja-JP" b="1" dirty="0"/>
              <a:t>9</a:t>
            </a:r>
            <a:r>
              <a:rPr kumimoji="1" lang="ja-JP" altLang="en-US" b="1" dirty="0"/>
              <a:t>月</a:t>
            </a:r>
            <a:r>
              <a:rPr kumimoji="1" lang="en-US" altLang="ja-JP" b="1" dirty="0" smtClean="0"/>
              <a:t>2</a:t>
            </a:r>
            <a:r>
              <a:rPr lang="en-US" altLang="ja-JP" b="1" dirty="0"/>
              <a:t>6</a:t>
            </a:r>
            <a:r>
              <a:rPr kumimoji="1" lang="ja-JP" altLang="en-US" b="1" dirty="0" smtClean="0"/>
              <a:t>日</a:t>
            </a:r>
            <a:r>
              <a:rPr kumimoji="1" lang="ja-JP" altLang="en-US" b="1" dirty="0"/>
              <a:t>：</a:t>
            </a:r>
            <a:r>
              <a:rPr lang="en-US" altLang="ja-JP" b="1" dirty="0"/>
              <a:t>2</a:t>
            </a:r>
            <a:r>
              <a:rPr kumimoji="1" lang="ja-JP" altLang="en-US" b="1" dirty="0"/>
              <a:t>日目）</a:t>
            </a:r>
          </a:p>
        </p:txBody>
      </p:sp>
      <p:sp>
        <p:nvSpPr>
          <p:cNvPr id="6" name="テキスト ボックス 5"/>
          <p:cNvSpPr txBox="1"/>
          <p:nvPr/>
        </p:nvSpPr>
        <p:spPr>
          <a:xfrm rot="16200000">
            <a:off x="-1888246" y="3413371"/>
            <a:ext cx="52164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 smtClean="0">
                <a:solidFill>
                  <a:schemeClr val="bg1"/>
                </a:solidFill>
              </a:rPr>
              <a:t>WISS2019</a:t>
            </a:r>
            <a:endParaRPr kumimoji="1" lang="ja-JP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69661" y="1226916"/>
            <a:ext cx="2954655" cy="2862322"/>
          </a:xfrm>
          <a:prstGeom prst="rect">
            <a:avLst/>
          </a:prstGeom>
          <a:noFill/>
        </p:spPr>
        <p:txBody>
          <a:bodyPr wrap="none" spcCol="360000" rtlCol="0">
            <a:spAutoFit/>
          </a:bodyPr>
          <a:lstStyle/>
          <a:p>
            <a:r>
              <a:rPr kumimoji="1" lang="ja-JP" altLang="en-US" sz="3600" dirty="0"/>
              <a:t>ブース番号：</a:t>
            </a:r>
            <a:endParaRPr kumimoji="1" lang="en-US" altLang="ja-JP" sz="3600" dirty="0"/>
          </a:p>
          <a:p>
            <a:r>
              <a:rPr kumimoji="1" lang="ja-JP" altLang="en-US" sz="3600" dirty="0"/>
              <a:t>所属　　　：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/>
              <a:t>担当者　　：</a:t>
            </a:r>
            <a:endParaRPr lang="en-US" altLang="ja-JP" sz="3600" dirty="0"/>
          </a:p>
          <a:p>
            <a:r>
              <a:rPr kumimoji="1" lang="ja-JP" altLang="en-US" sz="3600" dirty="0"/>
              <a:t>備考　　　：</a:t>
            </a:r>
          </a:p>
        </p:txBody>
      </p:sp>
    </p:spTree>
    <p:extLst>
      <p:ext uri="{BB962C8B-B14F-4D97-AF65-F5344CB8AC3E}">
        <p14:creationId xmlns:p14="http://schemas.microsoft.com/office/powerpoint/2010/main" val="131807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440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569661" y="0"/>
            <a:ext cx="8120689" cy="1226916"/>
          </a:xfrm>
        </p:spPr>
        <p:txBody>
          <a:bodyPr/>
          <a:lstStyle/>
          <a:p>
            <a:r>
              <a:rPr kumimoji="1" lang="ja-JP" altLang="en-US" b="1" dirty="0"/>
              <a:t>デモ機材（</a:t>
            </a:r>
            <a:r>
              <a:rPr lang="en-US" altLang="ja-JP" b="1" dirty="0"/>
              <a:t>9</a:t>
            </a:r>
            <a:r>
              <a:rPr kumimoji="1" lang="ja-JP" altLang="en-US" b="1" dirty="0"/>
              <a:t>月</a:t>
            </a:r>
            <a:r>
              <a:rPr kumimoji="1" lang="en-US" altLang="ja-JP" b="1" dirty="0" smtClean="0"/>
              <a:t>2</a:t>
            </a:r>
            <a:r>
              <a:rPr lang="en-US" altLang="ja-JP" b="1" dirty="0"/>
              <a:t>7</a:t>
            </a:r>
            <a:r>
              <a:rPr kumimoji="1" lang="ja-JP" altLang="en-US" b="1" dirty="0" smtClean="0"/>
              <a:t>日</a:t>
            </a:r>
            <a:r>
              <a:rPr kumimoji="1" lang="ja-JP" altLang="en-US" b="1" dirty="0"/>
              <a:t>：</a:t>
            </a:r>
            <a:r>
              <a:rPr lang="en-US" altLang="ja-JP" b="1" dirty="0"/>
              <a:t>3</a:t>
            </a:r>
            <a:r>
              <a:rPr kumimoji="1" lang="ja-JP" altLang="en-US" b="1" dirty="0"/>
              <a:t>日目）</a:t>
            </a:r>
          </a:p>
        </p:txBody>
      </p:sp>
      <p:sp>
        <p:nvSpPr>
          <p:cNvPr id="6" name="テキスト ボックス 5"/>
          <p:cNvSpPr txBox="1"/>
          <p:nvPr/>
        </p:nvSpPr>
        <p:spPr>
          <a:xfrm rot="16200000">
            <a:off x="-1888246" y="3413371"/>
            <a:ext cx="52164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 smtClean="0">
                <a:solidFill>
                  <a:schemeClr val="bg1"/>
                </a:solidFill>
              </a:rPr>
              <a:t>WISS2019</a:t>
            </a:r>
            <a:endParaRPr kumimoji="1" lang="ja-JP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69661" y="1226916"/>
            <a:ext cx="2954655" cy="2862322"/>
          </a:xfrm>
          <a:prstGeom prst="rect">
            <a:avLst/>
          </a:prstGeom>
          <a:noFill/>
        </p:spPr>
        <p:txBody>
          <a:bodyPr wrap="none" spcCol="360000" rtlCol="0">
            <a:spAutoFit/>
          </a:bodyPr>
          <a:lstStyle/>
          <a:p>
            <a:r>
              <a:rPr kumimoji="1" lang="ja-JP" altLang="en-US" sz="3600" dirty="0"/>
              <a:t>ブース番号：</a:t>
            </a:r>
            <a:endParaRPr kumimoji="1" lang="en-US" altLang="ja-JP" sz="3600" dirty="0"/>
          </a:p>
          <a:p>
            <a:r>
              <a:rPr kumimoji="1" lang="ja-JP" altLang="en-US" sz="3600" dirty="0"/>
              <a:t>所属　　　：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/>
              <a:t>担当者　　：</a:t>
            </a:r>
            <a:endParaRPr lang="en-US" altLang="ja-JP" sz="3600" dirty="0"/>
          </a:p>
          <a:p>
            <a:r>
              <a:rPr kumimoji="1" lang="ja-JP" altLang="en-US" sz="3600" dirty="0"/>
              <a:t>備考　　　：</a:t>
            </a:r>
          </a:p>
        </p:txBody>
      </p:sp>
    </p:spTree>
    <p:extLst>
      <p:ext uri="{BB962C8B-B14F-4D97-AF65-F5344CB8AC3E}">
        <p14:creationId xmlns:p14="http://schemas.microsoft.com/office/powerpoint/2010/main" val="160961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440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569661" y="0"/>
            <a:ext cx="8120689" cy="1226916"/>
          </a:xfrm>
        </p:spPr>
        <p:txBody>
          <a:bodyPr/>
          <a:lstStyle/>
          <a:p>
            <a:r>
              <a:rPr kumimoji="1" lang="ja-JP" altLang="en-US" b="1" dirty="0"/>
              <a:t>運営用資料</a:t>
            </a:r>
          </a:p>
        </p:txBody>
      </p:sp>
      <p:sp>
        <p:nvSpPr>
          <p:cNvPr id="6" name="テキスト ボックス 5"/>
          <p:cNvSpPr txBox="1"/>
          <p:nvPr/>
        </p:nvSpPr>
        <p:spPr>
          <a:xfrm rot="16200000">
            <a:off x="-1888246" y="3413371"/>
            <a:ext cx="52164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 smtClean="0">
                <a:solidFill>
                  <a:schemeClr val="bg1"/>
                </a:solidFill>
              </a:rPr>
              <a:t>WISS2019</a:t>
            </a:r>
            <a:endParaRPr kumimoji="1" lang="ja-JP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69661" y="1226916"/>
            <a:ext cx="7109639" cy="3970318"/>
          </a:xfrm>
          <a:prstGeom prst="rect">
            <a:avLst/>
          </a:prstGeom>
          <a:noFill/>
        </p:spPr>
        <p:txBody>
          <a:bodyPr wrap="none" spcCol="360000" rtlCol="0">
            <a:spAutoFit/>
          </a:bodyPr>
          <a:lstStyle/>
          <a:p>
            <a:r>
              <a:rPr lang="ja-JP" altLang="en-US" sz="3600" dirty="0"/>
              <a:t>担当　</a:t>
            </a:r>
            <a:r>
              <a:rPr kumimoji="1" lang="ja-JP" altLang="en-US" sz="3600" dirty="0"/>
              <a:t>：会場・ネットワーク・</a:t>
            </a:r>
            <a:r>
              <a:rPr kumimoji="1" lang="en-US" altLang="ja-JP" sz="3600" dirty="0"/>
              <a:t/>
            </a:r>
            <a:br>
              <a:rPr kumimoji="1" lang="en-US" altLang="ja-JP" sz="3600" dirty="0"/>
            </a:br>
            <a:r>
              <a:rPr kumimoji="1" lang="ja-JP" altLang="en-US" sz="3600" dirty="0"/>
              <a:t>　　　　プロシーディングスなど</a:t>
            </a:r>
            <a:endParaRPr kumimoji="1" lang="en-US" altLang="ja-JP" sz="3600" dirty="0"/>
          </a:p>
          <a:p>
            <a:r>
              <a:rPr kumimoji="1" lang="ja-JP" altLang="en-US" sz="3600" dirty="0"/>
              <a:t>所属　：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/>
              <a:t>担当者：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kumimoji="1" lang="ja-JP" altLang="en-US" sz="3600" dirty="0"/>
              <a:t>備考　：</a:t>
            </a:r>
          </a:p>
        </p:txBody>
      </p:sp>
    </p:spTree>
    <p:extLst>
      <p:ext uri="{BB962C8B-B14F-4D97-AF65-F5344CB8AC3E}">
        <p14:creationId xmlns:p14="http://schemas.microsoft.com/office/powerpoint/2010/main" val="93161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440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569661" y="0"/>
            <a:ext cx="8120689" cy="1226916"/>
          </a:xfrm>
        </p:spPr>
        <p:txBody>
          <a:bodyPr/>
          <a:lstStyle/>
          <a:p>
            <a:r>
              <a:rPr kumimoji="1" lang="ja-JP" altLang="en-US" b="1" dirty="0"/>
              <a:t>スポンサー配布資料</a:t>
            </a:r>
          </a:p>
        </p:txBody>
      </p:sp>
      <p:sp>
        <p:nvSpPr>
          <p:cNvPr id="6" name="テキスト ボックス 5"/>
          <p:cNvSpPr txBox="1"/>
          <p:nvPr/>
        </p:nvSpPr>
        <p:spPr>
          <a:xfrm rot="16200000">
            <a:off x="-1888246" y="3413371"/>
            <a:ext cx="52164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 smtClean="0">
                <a:solidFill>
                  <a:schemeClr val="bg1"/>
                </a:solidFill>
              </a:rPr>
              <a:t>WISS2019</a:t>
            </a:r>
            <a:endParaRPr kumimoji="1" lang="ja-JP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69661" y="1226916"/>
            <a:ext cx="2031325" cy="2862322"/>
          </a:xfrm>
          <a:prstGeom prst="rect">
            <a:avLst/>
          </a:prstGeom>
          <a:noFill/>
        </p:spPr>
        <p:txBody>
          <a:bodyPr wrap="none" spcCol="360000" rtlCol="0">
            <a:spAutoFit/>
          </a:bodyPr>
          <a:lstStyle/>
          <a:p>
            <a:r>
              <a:rPr lang="ja-JP" altLang="en-US" sz="3600" dirty="0"/>
              <a:t>貴社名</a:t>
            </a:r>
            <a:r>
              <a:rPr kumimoji="1" lang="ja-JP" altLang="en-US" sz="3600" dirty="0"/>
              <a:t>：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/>
              <a:t>担当者：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kumimoji="1" lang="ja-JP" altLang="en-US" sz="3600" dirty="0"/>
              <a:t>備考　：</a:t>
            </a:r>
          </a:p>
        </p:txBody>
      </p:sp>
    </p:spTree>
    <p:extLst>
      <p:ext uri="{BB962C8B-B14F-4D97-AF65-F5344CB8AC3E}">
        <p14:creationId xmlns:p14="http://schemas.microsoft.com/office/powerpoint/2010/main" val="53399562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1627</TotalTime>
  <Words>105</Words>
  <Application>Microsoft Office PowerPoint</Application>
  <PresentationFormat>A4 210 x 297 mm</PresentationFormat>
  <Paragraphs>57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メイリオ</vt:lpstr>
      <vt:lpstr>游ゴシック</vt:lpstr>
      <vt:lpstr>游ゴシック</vt:lpstr>
      <vt:lpstr>游ゴシック Light</vt:lpstr>
      <vt:lpstr>Arial</vt:lpstr>
      <vt:lpstr>Calibri</vt:lpstr>
      <vt:lpstr>Calibri Light</vt:lpstr>
      <vt:lpstr>ホワイト</vt:lpstr>
      <vt:lpstr>WISS2019</vt:lpstr>
      <vt:lpstr>送付先・送付期間</vt:lpstr>
      <vt:lpstr>会場での受け取り場所</vt:lpstr>
      <vt:lpstr>デモ機材（9月25日：1日目）</vt:lpstr>
      <vt:lpstr>デモ機材（9月26日：2日目）</vt:lpstr>
      <vt:lpstr>デモ機材（9月27日：3日目）</vt:lpstr>
      <vt:lpstr>運営用資料</vt:lpstr>
      <vt:lpstr>スポンサー配布資料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WISS2017</dc:title>
  <dc:creator>Daisuke Sakamoto</dc:creator>
  <cp:lastModifiedBy>Nishida Takeshi</cp:lastModifiedBy>
  <cp:revision>27</cp:revision>
  <cp:lastPrinted>2018-08-12T12:57:53Z</cp:lastPrinted>
  <dcterms:created xsi:type="dcterms:W3CDTF">2017-11-06T04:35:22Z</dcterms:created>
  <dcterms:modified xsi:type="dcterms:W3CDTF">2019-08-28T08:28:36Z</dcterms:modified>
</cp:coreProperties>
</file>