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YliEC/lbGeUNV8UEHO5Ju9ItQ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331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47E418F-3E59-C194-2FA5-B5B504CD4C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415F22-DDBF-33CF-D812-3F57A62892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D9BA3-EB53-4D2E-81BD-785D0D74D0BB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81D9D3-ED71-2A31-7A4E-DA7419CCC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0FB28D-E398-94EA-C6FB-67AB28C18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5A2C-2C5B-4CFB-90C6-47969E676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19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tx">
  <p:cSld name="TITLE_AND_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" name="Google Shape;9;p15"/>
          <p:cNvGrpSpPr/>
          <p:nvPr/>
        </p:nvGrpSpPr>
        <p:grpSpPr>
          <a:xfrm>
            <a:off x="149869" y="144786"/>
            <a:ext cx="7209503" cy="5222138"/>
            <a:chOff x="149869" y="118326"/>
            <a:chExt cx="7209503" cy="5222138"/>
          </a:xfrm>
        </p:grpSpPr>
        <p:sp>
          <p:nvSpPr>
            <p:cNvPr id="10" name="Google Shape;10;p15"/>
            <p:cNvSpPr/>
            <p:nvPr/>
          </p:nvSpPr>
          <p:spPr>
            <a:xfrm>
              <a:off x="3754620" y="118326"/>
              <a:ext cx="3604752" cy="5222138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5"/>
            <p:cNvSpPr/>
            <p:nvPr/>
          </p:nvSpPr>
          <p:spPr>
            <a:xfrm>
              <a:off x="149869" y="118326"/>
              <a:ext cx="3604752" cy="5222138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304485" y="222813"/>
              <a:ext cx="3304842" cy="2094443"/>
            </a:xfrm>
            <a:custGeom>
              <a:avLst/>
              <a:gdLst/>
              <a:ahLst/>
              <a:cxnLst/>
              <a:rect l="l" t="t" r="r" b="b"/>
              <a:pathLst>
                <a:path w="3304842" h="2094443" extrusionOk="0">
                  <a:moveTo>
                    <a:pt x="163391" y="2094443"/>
                  </a:moveTo>
                  <a:cubicBezTo>
                    <a:pt x="67561" y="2090434"/>
                    <a:pt x="4826" y="2016100"/>
                    <a:pt x="6" y="1945901"/>
                  </a:cubicBezTo>
                  <a:lnTo>
                    <a:pt x="6" y="505043"/>
                  </a:lnTo>
                  <a:cubicBezTo>
                    <a:pt x="-797" y="422369"/>
                    <a:pt x="72690" y="358377"/>
                    <a:pt x="148538" y="356501"/>
                  </a:cubicBezTo>
                  <a:lnTo>
                    <a:pt x="1819522" y="349074"/>
                  </a:lnTo>
                  <a:cubicBezTo>
                    <a:pt x="1901774" y="349235"/>
                    <a:pt x="1967714" y="245621"/>
                    <a:pt x="1968054" y="163396"/>
                  </a:cubicBezTo>
                  <a:cubicBezTo>
                    <a:pt x="1963582" y="70507"/>
                    <a:pt x="2001187" y="9303"/>
                    <a:pt x="2079453" y="7427"/>
                  </a:cubicBezTo>
                  <a:lnTo>
                    <a:pt x="3141457" y="0"/>
                  </a:lnTo>
                  <a:cubicBezTo>
                    <a:pt x="3229014" y="8958"/>
                    <a:pt x="3295885" y="79972"/>
                    <a:pt x="3304842" y="163396"/>
                  </a:cubicBezTo>
                  <a:cubicBezTo>
                    <a:pt x="3302367" y="745186"/>
                    <a:pt x="3299891" y="1326975"/>
                    <a:pt x="3297416" y="1908765"/>
                  </a:cubicBezTo>
                  <a:cubicBezTo>
                    <a:pt x="3300024" y="2005415"/>
                    <a:pt x="3236440" y="2073106"/>
                    <a:pt x="3156310" y="2087016"/>
                  </a:cubicBezTo>
                  <a:lnTo>
                    <a:pt x="163391" y="2094443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3909498" y="222813"/>
              <a:ext cx="3304842" cy="2094443"/>
            </a:xfrm>
            <a:custGeom>
              <a:avLst/>
              <a:gdLst/>
              <a:ahLst/>
              <a:cxnLst/>
              <a:rect l="l" t="t" r="r" b="b"/>
              <a:pathLst>
                <a:path w="3304842" h="2094443" extrusionOk="0">
                  <a:moveTo>
                    <a:pt x="163391" y="2094443"/>
                  </a:moveTo>
                  <a:cubicBezTo>
                    <a:pt x="67561" y="2090434"/>
                    <a:pt x="4826" y="2016100"/>
                    <a:pt x="6" y="1945901"/>
                  </a:cubicBezTo>
                  <a:lnTo>
                    <a:pt x="6" y="505043"/>
                  </a:lnTo>
                  <a:cubicBezTo>
                    <a:pt x="-797" y="422369"/>
                    <a:pt x="72690" y="358377"/>
                    <a:pt x="148538" y="356501"/>
                  </a:cubicBezTo>
                  <a:lnTo>
                    <a:pt x="1819522" y="349074"/>
                  </a:lnTo>
                  <a:cubicBezTo>
                    <a:pt x="1901774" y="349235"/>
                    <a:pt x="1967714" y="245621"/>
                    <a:pt x="1968054" y="163396"/>
                  </a:cubicBezTo>
                  <a:cubicBezTo>
                    <a:pt x="1963582" y="70507"/>
                    <a:pt x="2001187" y="9303"/>
                    <a:pt x="2079453" y="7427"/>
                  </a:cubicBezTo>
                  <a:lnTo>
                    <a:pt x="3141457" y="0"/>
                  </a:lnTo>
                  <a:cubicBezTo>
                    <a:pt x="3229014" y="8958"/>
                    <a:pt x="3295885" y="79972"/>
                    <a:pt x="3304842" y="163396"/>
                  </a:cubicBezTo>
                  <a:cubicBezTo>
                    <a:pt x="3302367" y="745186"/>
                    <a:pt x="3299891" y="1326975"/>
                    <a:pt x="3297416" y="1908765"/>
                  </a:cubicBezTo>
                  <a:cubicBezTo>
                    <a:pt x="3300024" y="2005415"/>
                    <a:pt x="3236440" y="2073106"/>
                    <a:pt x="3156310" y="2087016"/>
                  </a:cubicBezTo>
                  <a:lnTo>
                    <a:pt x="163391" y="2094443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" name="Google Shape;17;p15"/>
            <p:cNvCxnSpPr/>
            <p:nvPr/>
          </p:nvCxnSpPr>
          <p:spPr>
            <a:xfrm>
              <a:off x="611560" y="980728"/>
              <a:ext cx="2664296" cy="0"/>
            </a:xfrm>
            <a:prstGeom prst="straightConnector1">
              <a:avLst/>
            </a:prstGeom>
            <a:noFill/>
            <a:ln w="25400" cap="flat" cmpd="sng">
              <a:solidFill>
                <a:srgbClr val="0070C0">
                  <a:alpha val="56862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5"/>
            <p:cNvCxnSpPr/>
            <p:nvPr/>
          </p:nvCxnSpPr>
          <p:spPr>
            <a:xfrm>
              <a:off x="4211960" y="980728"/>
              <a:ext cx="2664296" cy="0"/>
            </a:xfrm>
            <a:prstGeom prst="straightConnector1">
              <a:avLst/>
            </a:prstGeom>
            <a:noFill/>
            <a:ln w="25400" cap="flat" cmpd="sng">
              <a:solidFill>
                <a:srgbClr val="0070C0">
                  <a:alpha val="56862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543B90DD-89AC-D02C-4A08-CCCF6C5D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484" y="173423"/>
            <a:ext cx="543494" cy="393231"/>
          </a:xfrm>
          <a:prstGeom prst="rect">
            <a:avLst/>
          </a:prstGeom>
        </p:spPr>
      </p:pic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819CF090-6BAD-49F4-2E1A-83F5C079F5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9236" y="173423"/>
            <a:ext cx="543494" cy="393231"/>
          </a:xfrm>
          <a:prstGeom prst="rect">
            <a:avLst/>
          </a:prstGeom>
        </p:spPr>
      </p:pic>
      <p:pic>
        <p:nvPicPr>
          <p:cNvPr id="4" name="図 3" descr="ロゴ, 会社名&#10;&#10;自動的に生成された説明">
            <a:extLst>
              <a:ext uri="{FF2B5EF4-FFF2-40B4-BE49-F238E27FC236}">
                <a16:creationId xmlns:a16="http://schemas.microsoft.com/office/drawing/2014/main" id="{50DDEB17-813D-B5DE-2688-D74A2F51F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42414" y="2989384"/>
            <a:ext cx="2429164" cy="1757559"/>
          </a:xfrm>
          <a:prstGeom prst="rect">
            <a:avLst/>
          </a:prstGeom>
        </p:spPr>
      </p:pic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F20B4EDB-E429-66B4-212E-18AB881B5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663" y="2963696"/>
            <a:ext cx="2429164" cy="175755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"/>
          <p:cNvGrpSpPr/>
          <p:nvPr/>
        </p:nvGrpSpPr>
        <p:grpSpPr>
          <a:xfrm>
            <a:off x="557212" y="658779"/>
            <a:ext cx="2736851" cy="1593216"/>
            <a:chOff x="0" y="0"/>
            <a:chExt cx="2736850" cy="1593215"/>
          </a:xfrm>
        </p:grpSpPr>
        <p:sp>
          <p:nvSpPr>
            <p:cNvPr id="25" name="Google Shape;25;p1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 dirty="0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 dirty="0"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 dirty="0"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28" name="Google Shape;28;p1"/>
          <p:cNvGrpSpPr/>
          <p:nvPr/>
        </p:nvGrpSpPr>
        <p:grpSpPr>
          <a:xfrm>
            <a:off x="4186318" y="658779"/>
            <a:ext cx="2736851" cy="1593216"/>
            <a:chOff x="0" y="0"/>
            <a:chExt cx="2736850" cy="1593215"/>
          </a:xfrm>
        </p:grpSpPr>
        <p:sp>
          <p:nvSpPr>
            <p:cNvPr id="29" name="Google Shape;29;p1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32" name="Google Shape;32;p1"/>
          <p:cNvGrpSpPr/>
          <p:nvPr/>
        </p:nvGrpSpPr>
        <p:grpSpPr>
          <a:xfrm>
            <a:off x="6545735" y="316394"/>
            <a:ext cx="510393" cy="280507"/>
            <a:chOff x="0" y="0"/>
            <a:chExt cx="510391" cy="280506"/>
          </a:xfrm>
        </p:grpSpPr>
        <p:sp>
          <p:nvSpPr>
            <p:cNvPr id="33" name="Google Shape;33;p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学生</a:t>
              </a:r>
              <a:endParaRPr/>
            </a:p>
          </p:txBody>
        </p:sp>
      </p:grpSp>
      <p:grpSp>
        <p:nvGrpSpPr>
          <p:cNvPr id="35" name="Google Shape;35;p1"/>
          <p:cNvGrpSpPr/>
          <p:nvPr/>
        </p:nvGrpSpPr>
        <p:grpSpPr>
          <a:xfrm>
            <a:off x="2926235" y="316394"/>
            <a:ext cx="510393" cy="280507"/>
            <a:chOff x="0" y="0"/>
            <a:chExt cx="510391" cy="280506"/>
          </a:xfrm>
        </p:grpSpPr>
        <p:sp>
          <p:nvSpPr>
            <p:cNvPr id="36" name="Google Shape;36;p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学生</a:t>
              </a:r>
              <a:endParaRPr/>
            </a:p>
          </p:txBody>
        </p:sp>
      </p:grpSp>
      <p:sp>
        <p:nvSpPr>
          <p:cNvPr id="16" name="Google Shape;25;p1">
            <a:extLst>
              <a:ext uri="{FF2B5EF4-FFF2-40B4-BE49-F238E27FC236}">
                <a16:creationId xmlns:a16="http://schemas.microsoft.com/office/drawing/2014/main" id="{F2FE4977-A1AB-41D2-8FAB-5FE052816416}"/>
              </a:ext>
            </a:extLst>
          </p:cNvPr>
          <p:cNvSpPr/>
          <p:nvPr/>
        </p:nvSpPr>
        <p:spPr>
          <a:xfrm>
            <a:off x="360563" y="2446392"/>
            <a:ext cx="3213324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S PGothic"/>
              <a:buNone/>
            </a:pPr>
            <a:r>
              <a:rPr lang="ja-JP" altLang="en-US" dirty="0"/>
              <a:t>インタラクティブシステムに関する研究をしています！</a:t>
            </a:r>
            <a:endParaRPr lang="en-US" altLang="ja-JP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S PGothic"/>
              <a:buNone/>
            </a:pPr>
            <a:endParaRPr lang="en-US" altLang="ja-JP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S PGothic"/>
              <a:buNone/>
            </a:pPr>
            <a:r>
              <a:rPr lang="en-US" altLang="ja-JP" dirty="0"/>
              <a:t>WISS</a:t>
            </a:r>
            <a:r>
              <a:rPr lang="ja-JP" altLang="en-US" dirty="0"/>
              <a:t>初参加です．</a:t>
            </a:r>
            <a:endParaRPr lang="en-US" altLang="ja-JP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S PGothic"/>
              <a:buNone/>
            </a:pPr>
            <a:endParaRPr lang="en-US" altLang="ja-JP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S PGothic"/>
              <a:buNone/>
            </a:pPr>
            <a:r>
              <a:rPr lang="ja-JP" altLang="en-US" dirty="0"/>
              <a:t>などなど，自由に記述してください．</a:t>
            </a:r>
            <a:endParaRPr lang="en-US" altLang="ja-JP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S PGothic"/>
              <a:buNone/>
            </a:pPr>
            <a:endParaRPr lang="en-US" altLang="ja-JP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S PGothic"/>
              <a:buNone/>
            </a:pPr>
            <a:r>
              <a:rPr lang="ja-JP" altLang="en-US" dirty="0"/>
              <a:t>ここを見て会話がはじまります．</a:t>
            </a:r>
            <a:endParaRPr lang="en-US" altLang="ja-JP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S PGothic"/>
              <a:buNone/>
            </a:pPr>
            <a:endParaRPr lang="en-US" altLang="ja-JP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S PGothic"/>
              <a:buNone/>
            </a:pPr>
            <a:r>
              <a:rPr lang="ja-JP" altLang="en-US" dirty="0"/>
              <a:t>色を使ったりイラストを描いたり自由です．</a:t>
            </a:r>
            <a:endParaRPr dirty="0"/>
          </a:p>
        </p:txBody>
      </p:sp>
      <p:sp>
        <p:nvSpPr>
          <p:cNvPr id="17" name="Google Shape;25;p1">
            <a:extLst>
              <a:ext uri="{FF2B5EF4-FFF2-40B4-BE49-F238E27FC236}">
                <a16:creationId xmlns:a16="http://schemas.microsoft.com/office/drawing/2014/main" id="{9FFFD758-C9B3-4098-80D9-F6ED3D02469A}"/>
              </a:ext>
            </a:extLst>
          </p:cNvPr>
          <p:cNvSpPr/>
          <p:nvPr/>
        </p:nvSpPr>
        <p:spPr>
          <a:xfrm>
            <a:off x="3948081" y="2446392"/>
            <a:ext cx="321332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S PGothic"/>
              <a:buNone/>
            </a:pPr>
            <a:r>
              <a:rPr lang="ja-JP" altLang="en-US" dirty="0"/>
              <a:t>名札はひっくり返ります．</a:t>
            </a:r>
            <a:endParaRPr lang="en-US" altLang="ja-JP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S PGothic"/>
              <a:buNone/>
            </a:pPr>
            <a:endParaRPr lang="en-US" altLang="ja-JP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S PGothic"/>
              <a:buNone/>
            </a:pPr>
            <a:r>
              <a:rPr lang="ja-JP" altLang="en-US" dirty="0"/>
              <a:t>両面に所属，名前，コメントを書くことを強くお勧めします．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0"/>
          <p:cNvGrpSpPr/>
          <p:nvPr/>
        </p:nvGrpSpPr>
        <p:grpSpPr>
          <a:xfrm>
            <a:off x="557212" y="658779"/>
            <a:ext cx="2736851" cy="1593216"/>
            <a:chOff x="0" y="0"/>
            <a:chExt cx="2736850" cy="1593215"/>
          </a:xfrm>
        </p:grpSpPr>
        <p:sp>
          <p:nvSpPr>
            <p:cNvPr id="205" name="Google Shape;205;p10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208" name="Google Shape;208;p10"/>
          <p:cNvGrpSpPr/>
          <p:nvPr/>
        </p:nvGrpSpPr>
        <p:grpSpPr>
          <a:xfrm>
            <a:off x="4186318" y="658779"/>
            <a:ext cx="2736851" cy="1593216"/>
            <a:chOff x="0" y="0"/>
            <a:chExt cx="2736850" cy="1593215"/>
          </a:xfrm>
        </p:grpSpPr>
        <p:sp>
          <p:nvSpPr>
            <p:cNvPr id="209" name="Google Shape;209;p10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212" name="Google Shape;212;p10"/>
          <p:cNvGrpSpPr/>
          <p:nvPr/>
        </p:nvGrpSpPr>
        <p:grpSpPr>
          <a:xfrm>
            <a:off x="6543654" y="316394"/>
            <a:ext cx="510393" cy="280507"/>
            <a:chOff x="0" y="0"/>
            <a:chExt cx="510391" cy="280506"/>
          </a:xfrm>
        </p:grpSpPr>
        <p:sp>
          <p:nvSpPr>
            <p:cNvPr id="213" name="Google Shape;213;p1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デモ</a:t>
              </a:r>
              <a:endParaRPr/>
            </a:p>
          </p:txBody>
        </p:sp>
      </p:grpSp>
      <p:grpSp>
        <p:nvGrpSpPr>
          <p:cNvPr id="215" name="Google Shape;215;p10"/>
          <p:cNvGrpSpPr/>
          <p:nvPr/>
        </p:nvGrpSpPr>
        <p:grpSpPr>
          <a:xfrm>
            <a:off x="2924154" y="316394"/>
            <a:ext cx="510393" cy="280507"/>
            <a:chOff x="0" y="0"/>
            <a:chExt cx="510391" cy="280506"/>
          </a:xfrm>
        </p:grpSpPr>
        <p:sp>
          <p:nvSpPr>
            <p:cNvPr id="216" name="Google Shape;216;p1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デモ</a:t>
              </a:r>
              <a:endParaRPr/>
            </a:p>
          </p:txBody>
        </p:sp>
      </p:grpSp>
      <p:grpSp>
        <p:nvGrpSpPr>
          <p:cNvPr id="218" name="Google Shape;218;p10"/>
          <p:cNvGrpSpPr/>
          <p:nvPr/>
        </p:nvGrpSpPr>
        <p:grpSpPr>
          <a:xfrm>
            <a:off x="5941689" y="316394"/>
            <a:ext cx="510393" cy="280507"/>
            <a:chOff x="0" y="0"/>
            <a:chExt cx="510391" cy="280506"/>
          </a:xfrm>
        </p:grpSpPr>
        <p:sp>
          <p:nvSpPr>
            <p:cNvPr id="219" name="Google Shape;219;p1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登壇</a:t>
              </a:r>
              <a:endParaRPr/>
            </a:p>
          </p:txBody>
        </p:sp>
      </p:grpSp>
      <p:grpSp>
        <p:nvGrpSpPr>
          <p:cNvPr id="221" name="Google Shape;221;p10"/>
          <p:cNvGrpSpPr/>
          <p:nvPr/>
        </p:nvGrpSpPr>
        <p:grpSpPr>
          <a:xfrm>
            <a:off x="2334889" y="316394"/>
            <a:ext cx="510393" cy="280507"/>
            <a:chOff x="0" y="0"/>
            <a:chExt cx="510391" cy="280506"/>
          </a:xfrm>
        </p:grpSpPr>
        <p:sp>
          <p:nvSpPr>
            <p:cNvPr id="222" name="Google Shape;222;p1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登壇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1"/>
          <p:cNvGrpSpPr/>
          <p:nvPr/>
        </p:nvGrpSpPr>
        <p:grpSpPr>
          <a:xfrm>
            <a:off x="557212" y="658779"/>
            <a:ext cx="2736851" cy="1593216"/>
            <a:chOff x="0" y="0"/>
            <a:chExt cx="2736850" cy="1593215"/>
          </a:xfrm>
        </p:grpSpPr>
        <p:sp>
          <p:nvSpPr>
            <p:cNvPr id="229" name="Google Shape;229;p11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232" name="Google Shape;232;p11"/>
          <p:cNvGrpSpPr/>
          <p:nvPr/>
        </p:nvGrpSpPr>
        <p:grpSpPr>
          <a:xfrm>
            <a:off x="4186318" y="658779"/>
            <a:ext cx="2736851" cy="1593216"/>
            <a:chOff x="0" y="0"/>
            <a:chExt cx="2736850" cy="1593215"/>
          </a:xfrm>
        </p:grpSpPr>
        <p:sp>
          <p:nvSpPr>
            <p:cNvPr id="233" name="Google Shape;233;p11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236" name="Google Shape;236;p11"/>
          <p:cNvGrpSpPr/>
          <p:nvPr/>
        </p:nvGrpSpPr>
        <p:grpSpPr>
          <a:xfrm>
            <a:off x="6711110" y="316394"/>
            <a:ext cx="510393" cy="280507"/>
            <a:chOff x="0" y="0"/>
            <a:chExt cx="510391" cy="280506"/>
          </a:xfrm>
        </p:grpSpPr>
        <p:sp>
          <p:nvSpPr>
            <p:cNvPr id="237" name="Google Shape;237;p1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学生</a:t>
              </a:r>
              <a:endParaRPr/>
            </a:p>
          </p:txBody>
        </p:sp>
      </p:grpSp>
      <p:grpSp>
        <p:nvGrpSpPr>
          <p:cNvPr id="239" name="Google Shape;239;p11"/>
          <p:cNvGrpSpPr/>
          <p:nvPr/>
        </p:nvGrpSpPr>
        <p:grpSpPr>
          <a:xfrm>
            <a:off x="3091610" y="316394"/>
            <a:ext cx="510393" cy="280507"/>
            <a:chOff x="0" y="0"/>
            <a:chExt cx="510391" cy="280506"/>
          </a:xfrm>
        </p:grpSpPr>
        <p:sp>
          <p:nvSpPr>
            <p:cNvPr id="240" name="Google Shape;240;p1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学生</a:t>
              </a:r>
              <a:endParaRPr/>
            </a:p>
          </p:txBody>
        </p:sp>
      </p:grpSp>
      <p:grpSp>
        <p:nvGrpSpPr>
          <p:cNvPr id="242" name="Google Shape;242;p11"/>
          <p:cNvGrpSpPr/>
          <p:nvPr/>
        </p:nvGrpSpPr>
        <p:grpSpPr>
          <a:xfrm>
            <a:off x="6272439" y="316394"/>
            <a:ext cx="510393" cy="280507"/>
            <a:chOff x="0" y="0"/>
            <a:chExt cx="510391" cy="280506"/>
          </a:xfrm>
        </p:grpSpPr>
        <p:sp>
          <p:nvSpPr>
            <p:cNvPr id="243" name="Google Shape;243;p1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デモ</a:t>
              </a:r>
              <a:endParaRPr/>
            </a:p>
          </p:txBody>
        </p:sp>
      </p:grpSp>
      <p:grpSp>
        <p:nvGrpSpPr>
          <p:cNvPr id="245" name="Google Shape;245;p11"/>
          <p:cNvGrpSpPr/>
          <p:nvPr/>
        </p:nvGrpSpPr>
        <p:grpSpPr>
          <a:xfrm>
            <a:off x="2652939" y="316394"/>
            <a:ext cx="510393" cy="280507"/>
            <a:chOff x="0" y="0"/>
            <a:chExt cx="510391" cy="280506"/>
          </a:xfrm>
        </p:grpSpPr>
        <p:sp>
          <p:nvSpPr>
            <p:cNvPr id="246" name="Google Shape;246;p1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デモ</a:t>
              </a:r>
              <a:endParaRPr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5829234" y="316394"/>
            <a:ext cx="510393" cy="280507"/>
            <a:chOff x="0" y="0"/>
            <a:chExt cx="510391" cy="280506"/>
          </a:xfrm>
        </p:grpSpPr>
        <p:sp>
          <p:nvSpPr>
            <p:cNvPr id="249" name="Google Shape;249;p1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登壇</a:t>
              </a:r>
              <a:endParaRPr/>
            </a:p>
          </p:txBody>
        </p:sp>
      </p:grpSp>
      <p:grpSp>
        <p:nvGrpSpPr>
          <p:cNvPr id="251" name="Google Shape;251;p11"/>
          <p:cNvGrpSpPr/>
          <p:nvPr/>
        </p:nvGrpSpPr>
        <p:grpSpPr>
          <a:xfrm>
            <a:off x="2222434" y="316394"/>
            <a:ext cx="510393" cy="280507"/>
            <a:chOff x="0" y="0"/>
            <a:chExt cx="510391" cy="280506"/>
          </a:xfrm>
        </p:grpSpPr>
        <p:sp>
          <p:nvSpPr>
            <p:cNvPr id="252" name="Google Shape;252;p1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登壇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2"/>
          <p:cNvGrpSpPr/>
          <p:nvPr/>
        </p:nvGrpSpPr>
        <p:grpSpPr>
          <a:xfrm>
            <a:off x="557212" y="658779"/>
            <a:ext cx="2736851" cy="1593216"/>
            <a:chOff x="0" y="0"/>
            <a:chExt cx="2736850" cy="1593215"/>
          </a:xfrm>
        </p:grpSpPr>
        <p:sp>
          <p:nvSpPr>
            <p:cNvPr id="259" name="Google Shape;259;p12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262" name="Google Shape;262;p12"/>
          <p:cNvGrpSpPr/>
          <p:nvPr/>
        </p:nvGrpSpPr>
        <p:grpSpPr>
          <a:xfrm>
            <a:off x="4186318" y="658779"/>
            <a:ext cx="2736851" cy="1593216"/>
            <a:chOff x="0" y="0"/>
            <a:chExt cx="2736850" cy="1593215"/>
          </a:xfrm>
        </p:grpSpPr>
        <p:sp>
          <p:nvSpPr>
            <p:cNvPr id="263" name="Google Shape;263;p12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266" name="Google Shape;266;p12"/>
          <p:cNvGrpSpPr/>
          <p:nvPr/>
        </p:nvGrpSpPr>
        <p:grpSpPr>
          <a:xfrm>
            <a:off x="6704495" y="316394"/>
            <a:ext cx="510393" cy="280507"/>
            <a:chOff x="0" y="0"/>
            <a:chExt cx="510391" cy="280506"/>
          </a:xfrm>
        </p:grpSpPr>
        <p:sp>
          <p:nvSpPr>
            <p:cNvPr id="267" name="Google Shape;267;p1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PC</a:t>
              </a:r>
              <a:endParaRPr/>
            </a:p>
          </p:txBody>
        </p:sp>
      </p:grpSp>
      <p:grpSp>
        <p:nvGrpSpPr>
          <p:cNvPr id="269" name="Google Shape;269;p12"/>
          <p:cNvGrpSpPr/>
          <p:nvPr/>
        </p:nvGrpSpPr>
        <p:grpSpPr>
          <a:xfrm>
            <a:off x="3084995" y="316394"/>
            <a:ext cx="510393" cy="280507"/>
            <a:chOff x="0" y="0"/>
            <a:chExt cx="510391" cy="280506"/>
          </a:xfrm>
        </p:grpSpPr>
        <p:sp>
          <p:nvSpPr>
            <p:cNvPr id="270" name="Google Shape;270;p1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PC</a:t>
              </a:r>
              <a:endParaRPr/>
            </a:p>
          </p:txBody>
        </p:sp>
      </p:grpSp>
      <p:grpSp>
        <p:nvGrpSpPr>
          <p:cNvPr id="272" name="Google Shape;272;p12"/>
          <p:cNvGrpSpPr/>
          <p:nvPr/>
        </p:nvGrpSpPr>
        <p:grpSpPr>
          <a:xfrm>
            <a:off x="6298899" y="316394"/>
            <a:ext cx="510393" cy="280507"/>
            <a:chOff x="0" y="0"/>
            <a:chExt cx="510391" cy="280506"/>
          </a:xfrm>
        </p:grpSpPr>
        <p:sp>
          <p:nvSpPr>
            <p:cNvPr id="273" name="Google Shape;273;p1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デモ</a:t>
              </a:r>
              <a:endParaRPr/>
            </a:p>
          </p:txBody>
        </p:sp>
      </p:grpSp>
      <p:grpSp>
        <p:nvGrpSpPr>
          <p:cNvPr id="275" name="Google Shape;275;p12"/>
          <p:cNvGrpSpPr/>
          <p:nvPr/>
        </p:nvGrpSpPr>
        <p:grpSpPr>
          <a:xfrm>
            <a:off x="2679399" y="316394"/>
            <a:ext cx="510393" cy="280507"/>
            <a:chOff x="0" y="0"/>
            <a:chExt cx="510391" cy="280506"/>
          </a:xfrm>
        </p:grpSpPr>
        <p:sp>
          <p:nvSpPr>
            <p:cNvPr id="276" name="Google Shape;276;p1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デモ</a:t>
              </a:r>
              <a:endParaRPr/>
            </a:p>
          </p:txBody>
        </p:sp>
      </p:grpSp>
      <p:grpSp>
        <p:nvGrpSpPr>
          <p:cNvPr id="278" name="Google Shape;278;p12"/>
          <p:cNvGrpSpPr/>
          <p:nvPr/>
        </p:nvGrpSpPr>
        <p:grpSpPr>
          <a:xfrm>
            <a:off x="5829234" y="316394"/>
            <a:ext cx="510393" cy="280507"/>
            <a:chOff x="0" y="0"/>
            <a:chExt cx="510391" cy="280506"/>
          </a:xfrm>
        </p:grpSpPr>
        <p:sp>
          <p:nvSpPr>
            <p:cNvPr id="279" name="Google Shape;279;p1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登壇</a:t>
              </a:r>
              <a:endParaRPr/>
            </a:p>
          </p:txBody>
        </p:sp>
      </p:grpSp>
      <p:grpSp>
        <p:nvGrpSpPr>
          <p:cNvPr id="281" name="Google Shape;281;p12"/>
          <p:cNvGrpSpPr/>
          <p:nvPr/>
        </p:nvGrpSpPr>
        <p:grpSpPr>
          <a:xfrm>
            <a:off x="2222434" y="316394"/>
            <a:ext cx="510393" cy="280507"/>
            <a:chOff x="0" y="0"/>
            <a:chExt cx="510391" cy="280506"/>
          </a:xfrm>
        </p:grpSpPr>
        <p:sp>
          <p:nvSpPr>
            <p:cNvPr id="282" name="Google Shape;282;p1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登壇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2"/>
          <p:cNvGrpSpPr/>
          <p:nvPr/>
        </p:nvGrpSpPr>
        <p:grpSpPr>
          <a:xfrm>
            <a:off x="557212" y="658779"/>
            <a:ext cx="2736851" cy="1593216"/>
            <a:chOff x="0" y="0"/>
            <a:chExt cx="2736850" cy="1593215"/>
          </a:xfrm>
        </p:grpSpPr>
        <p:sp>
          <p:nvSpPr>
            <p:cNvPr id="43" name="Google Shape;43;p2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4186318" y="658779"/>
            <a:ext cx="2736851" cy="1593216"/>
            <a:chOff x="0" y="0"/>
            <a:chExt cx="2736850" cy="1593215"/>
          </a:xfrm>
        </p:grpSpPr>
        <p:sp>
          <p:nvSpPr>
            <p:cNvPr id="47" name="Google Shape;47;p2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6545735" y="316394"/>
            <a:ext cx="510393" cy="280507"/>
            <a:chOff x="0" y="0"/>
            <a:chExt cx="510391" cy="280506"/>
          </a:xfrm>
        </p:grpSpPr>
        <p:sp>
          <p:nvSpPr>
            <p:cNvPr id="51" name="Google Shape;51;p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PC</a:t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2926235" y="316394"/>
            <a:ext cx="510393" cy="280507"/>
            <a:chOff x="0" y="0"/>
            <a:chExt cx="510391" cy="280506"/>
          </a:xfrm>
        </p:grpSpPr>
        <p:sp>
          <p:nvSpPr>
            <p:cNvPr id="54" name="Google Shape;54;p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PC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557212" y="658779"/>
            <a:ext cx="2736851" cy="1593216"/>
            <a:chOff x="0" y="0"/>
            <a:chExt cx="2736850" cy="1593215"/>
          </a:xfrm>
        </p:grpSpPr>
        <p:sp>
          <p:nvSpPr>
            <p:cNvPr id="61" name="Google Shape;61;p3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4186318" y="658779"/>
            <a:ext cx="2736851" cy="1593216"/>
            <a:chOff x="0" y="0"/>
            <a:chExt cx="2736850" cy="1593215"/>
          </a:xfrm>
        </p:grpSpPr>
        <p:sp>
          <p:nvSpPr>
            <p:cNvPr id="65" name="Google Shape;65;p3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"/>
          <p:cNvGrpSpPr/>
          <p:nvPr/>
        </p:nvGrpSpPr>
        <p:grpSpPr>
          <a:xfrm>
            <a:off x="557212" y="658779"/>
            <a:ext cx="2736851" cy="1593216"/>
            <a:chOff x="0" y="0"/>
            <a:chExt cx="2736850" cy="1593215"/>
          </a:xfrm>
        </p:grpSpPr>
        <p:sp>
          <p:nvSpPr>
            <p:cNvPr id="73" name="Google Shape;73;p4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4186318" y="658779"/>
            <a:ext cx="2736851" cy="1593216"/>
            <a:chOff x="0" y="0"/>
            <a:chExt cx="2736850" cy="1593215"/>
          </a:xfrm>
        </p:grpSpPr>
        <p:sp>
          <p:nvSpPr>
            <p:cNvPr id="77" name="Google Shape;77;p4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6545735" y="316394"/>
            <a:ext cx="510393" cy="280507"/>
            <a:chOff x="0" y="0"/>
            <a:chExt cx="510391" cy="280506"/>
          </a:xfrm>
        </p:grpSpPr>
        <p:sp>
          <p:nvSpPr>
            <p:cNvPr id="81" name="Google Shape;81;p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学生</a:t>
              </a:r>
              <a:endParaRPr/>
            </a:p>
          </p:txBody>
        </p:sp>
      </p:grpSp>
      <p:grpSp>
        <p:nvGrpSpPr>
          <p:cNvPr id="83" name="Google Shape;83;p4"/>
          <p:cNvGrpSpPr/>
          <p:nvPr/>
        </p:nvGrpSpPr>
        <p:grpSpPr>
          <a:xfrm>
            <a:off x="5961534" y="316394"/>
            <a:ext cx="510393" cy="280507"/>
            <a:chOff x="0" y="0"/>
            <a:chExt cx="510391" cy="280506"/>
          </a:xfrm>
        </p:grpSpPr>
        <p:sp>
          <p:nvSpPr>
            <p:cNvPr id="84" name="Google Shape;84;p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登壇</a:t>
              </a:r>
              <a:endParaRPr/>
            </a:p>
          </p:txBody>
        </p:sp>
      </p:grpSp>
      <p:grpSp>
        <p:nvGrpSpPr>
          <p:cNvPr id="86" name="Google Shape;86;p4"/>
          <p:cNvGrpSpPr/>
          <p:nvPr/>
        </p:nvGrpSpPr>
        <p:grpSpPr>
          <a:xfrm>
            <a:off x="2354734" y="316394"/>
            <a:ext cx="510393" cy="280507"/>
            <a:chOff x="0" y="0"/>
            <a:chExt cx="510391" cy="280506"/>
          </a:xfrm>
        </p:grpSpPr>
        <p:sp>
          <p:nvSpPr>
            <p:cNvPr id="87" name="Google Shape;87;p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登壇</a:t>
              </a:r>
              <a:endParaRPr/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2926235" y="316394"/>
            <a:ext cx="510393" cy="280507"/>
            <a:chOff x="0" y="0"/>
            <a:chExt cx="510391" cy="280506"/>
          </a:xfrm>
        </p:grpSpPr>
        <p:sp>
          <p:nvSpPr>
            <p:cNvPr id="90" name="Google Shape;90;p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学生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5"/>
          <p:cNvGrpSpPr/>
          <p:nvPr/>
        </p:nvGrpSpPr>
        <p:grpSpPr>
          <a:xfrm>
            <a:off x="557212" y="658779"/>
            <a:ext cx="2736851" cy="1593216"/>
            <a:chOff x="0" y="0"/>
            <a:chExt cx="2736850" cy="1593215"/>
          </a:xfrm>
        </p:grpSpPr>
        <p:sp>
          <p:nvSpPr>
            <p:cNvPr id="97" name="Google Shape;97;p5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100" name="Google Shape;100;p5"/>
          <p:cNvGrpSpPr/>
          <p:nvPr/>
        </p:nvGrpSpPr>
        <p:grpSpPr>
          <a:xfrm>
            <a:off x="4186318" y="658779"/>
            <a:ext cx="2736851" cy="1593216"/>
            <a:chOff x="0" y="0"/>
            <a:chExt cx="2736850" cy="1593215"/>
          </a:xfrm>
        </p:grpSpPr>
        <p:sp>
          <p:nvSpPr>
            <p:cNvPr id="101" name="Google Shape;101;p5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104" name="Google Shape;104;p5"/>
          <p:cNvGrpSpPr/>
          <p:nvPr/>
        </p:nvGrpSpPr>
        <p:grpSpPr>
          <a:xfrm>
            <a:off x="6545735" y="316394"/>
            <a:ext cx="510393" cy="280507"/>
            <a:chOff x="0" y="0"/>
            <a:chExt cx="510391" cy="280506"/>
          </a:xfrm>
        </p:grpSpPr>
        <p:sp>
          <p:nvSpPr>
            <p:cNvPr id="105" name="Google Shape;105;p5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PC</a:t>
              </a:r>
              <a:endParaRPr/>
            </a:p>
          </p:txBody>
        </p:sp>
      </p:grpSp>
      <p:grpSp>
        <p:nvGrpSpPr>
          <p:cNvPr id="107" name="Google Shape;107;p5"/>
          <p:cNvGrpSpPr/>
          <p:nvPr/>
        </p:nvGrpSpPr>
        <p:grpSpPr>
          <a:xfrm>
            <a:off x="5961534" y="316394"/>
            <a:ext cx="510393" cy="280507"/>
            <a:chOff x="0" y="0"/>
            <a:chExt cx="510391" cy="280506"/>
          </a:xfrm>
        </p:grpSpPr>
        <p:sp>
          <p:nvSpPr>
            <p:cNvPr id="108" name="Google Shape;108;p5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登壇</a:t>
              </a:r>
              <a:endParaRPr/>
            </a:p>
          </p:txBody>
        </p:sp>
      </p:grpSp>
      <p:grpSp>
        <p:nvGrpSpPr>
          <p:cNvPr id="110" name="Google Shape;110;p5"/>
          <p:cNvGrpSpPr/>
          <p:nvPr/>
        </p:nvGrpSpPr>
        <p:grpSpPr>
          <a:xfrm>
            <a:off x="2354734" y="316394"/>
            <a:ext cx="510393" cy="280507"/>
            <a:chOff x="0" y="0"/>
            <a:chExt cx="510391" cy="280506"/>
          </a:xfrm>
        </p:grpSpPr>
        <p:sp>
          <p:nvSpPr>
            <p:cNvPr id="111" name="Google Shape;111;p5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登壇</a:t>
              </a:r>
              <a:endParaRPr/>
            </a:p>
          </p:txBody>
        </p:sp>
      </p:grpSp>
      <p:grpSp>
        <p:nvGrpSpPr>
          <p:cNvPr id="113" name="Google Shape;113;p5"/>
          <p:cNvGrpSpPr/>
          <p:nvPr/>
        </p:nvGrpSpPr>
        <p:grpSpPr>
          <a:xfrm>
            <a:off x="2926235" y="316394"/>
            <a:ext cx="510393" cy="280507"/>
            <a:chOff x="0" y="0"/>
            <a:chExt cx="510391" cy="280506"/>
          </a:xfrm>
        </p:grpSpPr>
        <p:sp>
          <p:nvSpPr>
            <p:cNvPr id="114" name="Google Shape;114;p5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PC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557212" y="658779"/>
            <a:ext cx="2736851" cy="1593216"/>
            <a:chOff x="0" y="0"/>
            <a:chExt cx="2736850" cy="1593215"/>
          </a:xfrm>
        </p:grpSpPr>
        <p:sp>
          <p:nvSpPr>
            <p:cNvPr id="121" name="Google Shape;121;p6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124" name="Google Shape;124;p6"/>
          <p:cNvGrpSpPr/>
          <p:nvPr/>
        </p:nvGrpSpPr>
        <p:grpSpPr>
          <a:xfrm>
            <a:off x="4186318" y="658779"/>
            <a:ext cx="2736851" cy="1593216"/>
            <a:chOff x="0" y="0"/>
            <a:chExt cx="2736850" cy="1593215"/>
          </a:xfrm>
        </p:grpSpPr>
        <p:sp>
          <p:nvSpPr>
            <p:cNvPr id="125" name="Google Shape;125;p6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128" name="Google Shape;128;p6"/>
          <p:cNvGrpSpPr/>
          <p:nvPr/>
        </p:nvGrpSpPr>
        <p:grpSpPr>
          <a:xfrm>
            <a:off x="5961534" y="316394"/>
            <a:ext cx="510393" cy="280507"/>
            <a:chOff x="0" y="0"/>
            <a:chExt cx="510391" cy="280506"/>
          </a:xfrm>
        </p:grpSpPr>
        <p:sp>
          <p:nvSpPr>
            <p:cNvPr id="129" name="Google Shape;129;p6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登壇</a:t>
              </a:r>
              <a:endParaRPr/>
            </a:p>
          </p:txBody>
        </p:sp>
      </p:grpSp>
      <p:grpSp>
        <p:nvGrpSpPr>
          <p:cNvPr id="131" name="Google Shape;131;p6"/>
          <p:cNvGrpSpPr/>
          <p:nvPr/>
        </p:nvGrpSpPr>
        <p:grpSpPr>
          <a:xfrm>
            <a:off x="2354734" y="316394"/>
            <a:ext cx="510393" cy="280507"/>
            <a:chOff x="0" y="0"/>
            <a:chExt cx="510391" cy="280506"/>
          </a:xfrm>
        </p:grpSpPr>
        <p:sp>
          <p:nvSpPr>
            <p:cNvPr id="132" name="Google Shape;132;p6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登壇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7"/>
          <p:cNvGrpSpPr/>
          <p:nvPr/>
        </p:nvGrpSpPr>
        <p:grpSpPr>
          <a:xfrm>
            <a:off x="557212" y="658779"/>
            <a:ext cx="2736851" cy="1593216"/>
            <a:chOff x="0" y="0"/>
            <a:chExt cx="2736850" cy="1593215"/>
          </a:xfrm>
        </p:grpSpPr>
        <p:sp>
          <p:nvSpPr>
            <p:cNvPr id="139" name="Google Shape;139;p7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142" name="Google Shape;142;p7"/>
          <p:cNvGrpSpPr/>
          <p:nvPr/>
        </p:nvGrpSpPr>
        <p:grpSpPr>
          <a:xfrm>
            <a:off x="4186318" y="658779"/>
            <a:ext cx="2736851" cy="1593216"/>
            <a:chOff x="0" y="0"/>
            <a:chExt cx="2736850" cy="1593215"/>
          </a:xfrm>
        </p:grpSpPr>
        <p:sp>
          <p:nvSpPr>
            <p:cNvPr id="143" name="Google Shape;143;p7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146" name="Google Shape;146;p7"/>
          <p:cNvGrpSpPr/>
          <p:nvPr/>
        </p:nvGrpSpPr>
        <p:grpSpPr>
          <a:xfrm>
            <a:off x="5961534" y="316394"/>
            <a:ext cx="510393" cy="280507"/>
            <a:chOff x="0" y="0"/>
            <a:chExt cx="510391" cy="280506"/>
          </a:xfrm>
        </p:grpSpPr>
        <p:sp>
          <p:nvSpPr>
            <p:cNvPr id="147" name="Google Shape;147;p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デモ</a:t>
              </a:r>
              <a:endParaRPr/>
            </a:p>
          </p:txBody>
        </p:sp>
      </p:grpSp>
      <p:grpSp>
        <p:nvGrpSpPr>
          <p:cNvPr id="149" name="Google Shape;149;p7"/>
          <p:cNvGrpSpPr/>
          <p:nvPr/>
        </p:nvGrpSpPr>
        <p:grpSpPr>
          <a:xfrm>
            <a:off x="2342034" y="316394"/>
            <a:ext cx="510393" cy="280507"/>
            <a:chOff x="0" y="0"/>
            <a:chExt cx="510391" cy="280506"/>
          </a:xfrm>
        </p:grpSpPr>
        <p:sp>
          <p:nvSpPr>
            <p:cNvPr id="150" name="Google Shape;150;p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 err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デモ</a:t>
              </a:r>
              <a:endParaRPr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8"/>
          <p:cNvGrpSpPr/>
          <p:nvPr/>
        </p:nvGrpSpPr>
        <p:grpSpPr>
          <a:xfrm>
            <a:off x="557212" y="658779"/>
            <a:ext cx="2736851" cy="1593216"/>
            <a:chOff x="0" y="0"/>
            <a:chExt cx="2736850" cy="1593215"/>
          </a:xfrm>
        </p:grpSpPr>
        <p:sp>
          <p:nvSpPr>
            <p:cNvPr id="157" name="Google Shape;157;p8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160" name="Google Shape;160;p8"/>
          <p:cNvGrpSpPr/>
          <p:nvPr/>
        </p:nvGrpSpPr>
        <p:grpSpPr>
          <a:xfrm>
            <a:off x="4186318" y="658779"/>
            <a:ext cx="2736851" cy="1593216"/>
            <a:chOff x="0" y="0"/>
            <a:chExt cx="2736850" cy="1593215"/>
          </a:xfrm>
        </p:grpSpPr>
        <p:sp>
          <p:nvSpPr>
            <p:cNvPr id="161" name="Google Shape;161;p8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5961534" y="316394"/>
            <a:ext cx="510393" cy="280507"/>
            <a:chOff x="0" y="0"/>
            <a:chExt cx="510391" cy="280506"/>
          </a:xfrm>
        </p:grpSpPr>
        <p:sp>
          <p:nvSpPr>
            <p:cNvPr id="165" name="Google Shape;165;p8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デモ</a:t>
              </a:r>
              <a:endParaRPr/>
            </a:p>
          </p:txBody>
        </p:sp>
      </p:grpSp>
      <p:grpSp>
        <p:nvGrpSpPr>
          <p:cNvPr id="167" name="Google Shape;167;p8"/>
          <p:cNvGrpSpPr/>
          <p:nvPr/>
        </p:nvGrpSpPr>
        <p:grpSpPr>
          <a:xfrm>
            <a:off x="6545735" y="316394"/>
            <a:ext cx="510393" cy="280507"/>
            <a:chOff x="0" y="0"/>
            <a:chExt cx="510391" cy="280506"/>
          </a:xfrm>
        </p:grpSpPr>
        <p:sp>
          <p:nvSpPr>
            <p:cNvPr id="168" name="Google Shape;168;p8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学生</a:t>
              </a:r>
              <a:endParaRPr/>
            </a:p>
          </p:txBody>
        </p:sp>
      </p:grpSp>
      <p:grpSp>
        <p:nvGrpSpPr>
          <p:cNvPr id="170" name="Google Shape;170;p8"/>
          <p:cNvGrpSpPr/>
          <p:nvPr/>
        </p:nvGrpSpPr>
        <p:grpSpPr>
          <a:xfrm>
            <a:off x="2342034" y="316394"/>
            <a:ext cx="510393" cy="280507"/>
            <a:chOff x="0" y="0"/>
            <a:chExt cx="510391" cy="280506"/>
          </a:xfrm>
        </p:grpSpPr>
        <p:sp>
          <p:nvSpPr>
            <p:cNvPr id="171" name="Google Shape;171;p8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デモ</a:t>
              </a:r>
              <a:endParaRPr/>
            </a:p>
          </p:txBody>
        </p:sp>
      </p:grpSp>
      <p:grpSp>
        <p:nvGrpSpPr>
          <p:cNvPr id="173" name="Google Shape;173;p8"/>
          <p:cNvGrpSpPr/>
          <p:nvPr/>
        </p:nvGrpSpPr>
        <p:grpSpPr>
          <a:xfrm>
            <a:off x="2926235" y="316394"/>
            <a:ext cx="510393" cy="280507"/>
            <a:chOff x="0" y="0"/>
            <a:chExt cx="510391" cy="280506"/>
          </a:xfrm>
        </p:grpSpPr>
        <p:sp>
          <p:nvSpPr>
            <p:cNvPr id="174" name="Google Shape;174;p8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学生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9"/>
          <p:cNvGrpSpPr/>
          <p:nvPr/>
        </p:nvGrpSpPr>
        <p:grpSpPr>
          <a:xfrm>
            <a:off x="557212" y="658779"/>
            <a:ext cx="2736851" cy="1593216"/>
            <a:chOff x="0" y="0"/>
            <a:chExt cx="2736850" cy="1593215"/>
          </a:xfrm>
        </p:grpSpPr>
        <p:sp>
          <p:nvSpPr>
            <p:cNvPr id="181" name="Google Shape;181;p9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184" name="Google Shape;184;p9"/>
          <p:cNvGrpSpPr/>
          <p:nvPr/>
        </p:nvGrpSpPr>
        <p:grpSpPr>
          <a:xfrm>
            <a:off x="4186318" y="658779"/>
            <a:ext cx="2736851" cy="1593216"/>
            <a:chOff x="0" y="0"/>
            <a:chExt cx="2736850" cy="1593215"/>
          </a:xfrm>
        </p:grpSpPr>
        <p:sp>
          <p:nvSpPr>
            <p:cNvPr id="185" name="Google Shape;185;p9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MS PGothic"/>
                <a:buNone/>
              </a:pPr>
              <a:r>
                <a:rPr lang="en-US" sz="6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姓</a:t>
              </a: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S PGothic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所　属</a:t>
              </a: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MS PGothic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MS PGothic"/>
                  <a:ea typeface="MS PGothic"/>
                  <a:cs typeface="MS PGothic"/>
                  <a:sym typeface="MS PGothic"/>
                </a:rPr>
                <a:t>名</a:t>
              </a:r>
              <a:endParaRPr/>
            </a:p>
          </p:txBody>
        </p:sp>
      </p:grpSp>
      <p:grpSp>
        <p:nvGrpSpPr>
          <p:cNvPr id="188" name="Google Shape;188;p9"/>
          <p:cNvGrpSpPr/>
          <p:nvPr/>
        </p:nvGrpSpPr>
        <p:grpSpPr>
          <a:xfrm>
            <a:off x="5961534" y="316394"/>
            <a:ext cx="510393" cy="280507"/>
            <a:chOff x="0" y="0"/>
            <a:chExt cx="510391" cy="280506"/>
          </a:xfrm>
        </p:grpSpPr>
        <p:sp>
          <p:nvSpPr>
            <p:cNvPr id="189" name="Google Shape;189;p9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デモ</a:t>
              </a:r>
              <a:endParaRPr/>
            </a:p>
          </p:txBody>
        </p:sp>
      </p:grpSp>
      <p:grpSp>
        <p:nvGrpSpPr>
          <p:cNvPr id="191" name="Google Shape;191;p9"/>
          <p:cNvGrpSpPr/>
          <p:nvPr/>
        </p:nvGrpSpPr>
        <p:grpSpPr>
          <a:xfrm>
            <a:off x="6545735" y="316394"/>
            <a:ext cx="510393" cy="280507"/>
            <a:chOff x="0" y="0"/>
            <a:chExt cx="510391" cy="280506"/>
          </a:xfrm>
        </p:grpSpPr>
        <p:sp>
          <p:nvSpPr>
            <p:cNvPr id="192" name="Google Shape;192;p9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PC</a:t>
              </a:r>
              <a:endParaRPr/>
            </a:p>
          </p:txBody>
        </p:sp>
      </p:grpSp>
      <p:grpSp>
        <p:nvGrpSpPr>
          <p:cNvPr id="194" name="Google Shape;194;p9"/>
          <p:cNvGrpSpPr/>
          <p:nvPr/>
        </p:nvGrpSpPr>
        <p:grpSpPr>
          <a:xfrm>
            <a:off x="2342034" y="316394"/>
            <a:ext cx="510393" cy="280507"/>
            <a:chOff x="0" y="0"/>
            <a:chExt cx="510391" cy="280506"/>
          </a:xfrm>
        </p:grpSpPr>
        <p:sp>
          <p:nvSpPr>
            <p:cNvPr id="195" name="Google Shape;195;p9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デモ</a:t>
              </a:r>
              <a:endParaRPr/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2926235" y="316394"/>
            <a:ext cx="510393" cy="280507"/>
            <a:chOff x="0" y="0"/>
            <a:chExt cx="510391" cy="280506"/>
          </a:xfrm>
        </p:grpSpPr>
        <p:sp>
          <p:nvSpPr>
            <p:cNvPr id="198" name="Google Shape;198;p9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PC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192</Words>
  <Application>Microsoft Office PowerPoint</Application>
  <PresentationFormat>画面に合わせる (4:3)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MS PGothic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中野倫靖</cp:lastModifiedBy>
  <cp:revision>6</cp:revision>
  <cp:lastPrinted>2023-11-22T21:19:37Z</cp:lastPrinted>
  <dcterms:modified xsi:type="dcterms:W3CDTF">2023-11-22T21:25:39Z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2023-11-22T21:24:49Z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349d757d-6791-43c8-a016-909c27fa4b25</vt:lpwstr>
  </property>
  <property fmtid="{D5CDD505-2E9C-101B-9397-08002B2CF9AE}" pid="8" name="MSIP_Label_ddc55989-3c9e-4466-8514-eac6f80f6373_ContentBits">
    <vt:lpwstr>0</vt:lpwstr>
  </property>
</Properties>
</file>