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4: Cloud Security (AWS)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explore real-world cloud security concepts with AWS.</a:t>
            </a:r>
          </a:p>
          <a:p>
            <a:r>
              <a:t>You’ll learn how to audit permissions, secure cloud storage, and fix common misconfigurations.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AWS IAM, S3, EC2, AWS CLI, ScoutSuite</a:t>
            </a:r>
          </a:p>
          <a:p/>
          <a:p>
            <a:r>
              <a:t>Skills:</a:t>
            </a:r>
          </a:p>
          <a:p>
            <a:r>
              <a:t>- Cloud permission auditing, securing storage buckets, least privilege IAM policy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Misconfigured cloud permissions have caused breaches at Capital One, Accenture, and the U.S. DoD. Cloud is everywhere, and securing it is a must for blue and red teams alike.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a pre-configured AWS environment, find insecure settings (public S3, overly permissive roles), and document how to fix them using AWS CLI or console.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misconfigurations are among the most common and dangerous real-world attack surfaces. Learning to spot and fix them early prepares you for modern DevSecOps, IR, or pentesting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AWS Bucket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Use AWS CLI to list all S3 buckets:</a:t>
            </a:r>
          </a:p>
          <a:p>
            <a:r>
              <a:t>  `aws s3 ls`</a:t>
            </a:r>
          </a:p>
          <a:p>
            <a:r>
              <a:t>- Check if a bucket is public:</a:t>
            </a:r>
          </a:p>
          <a:p>
            <a:r>
              <a:t>  `aws s3api get-bucket-acl --bucket your-bucket-name`</a:t>
            </a:r>
          </a:p>
          <a:p>
            <a:r>
              <a:t>- ScoutSuite can scan AWS accounts for IAM and storage risks automatically.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