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5: Secure Code Review &amp; 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learn how to spot insecure coding patterns using static analysis tools.</a:t>
            </a:r>
          </a:p>
          <a:p>
            <a:r>
              <a:t>We’ll also explore DevSecOps by adding security gates to a CI/CD workflow.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Semgrep, GitHub Code Scanning, Trivy, VSCode</a:t>
            </a:r>
          </a:p>
          <a:p/>
          <a:p>
            <a:r>
              <a:t>Skills:</a:t>
            </a:r>
          </a:p>
          <a:p>
            <a:r>
              <a:t>- Static code analysis, identifying insecure patterns, secure CI/CD setup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review catches vulnerabilities *before* deployment. Large orgs like Google, Meta, and the DoD use SAST tools in DevSecOps pipelines to catch secrets, unsafe functions, and logic errors before they hit prod.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 sample insecure codebase (Python/Node). Use Semgrep to identify dangerous code and write a GitHub Actions pipeline that scans and blocks insecure commits.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Being able to review and audit code is essential for pentesters, blue team analysts, and secure developers. It allows early detection of issues and improves software integrity across the board.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Secure Code &amp;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Use Semgrep to scan for insecure Python code:</a:t>
            </a:r>
          </a:p>
          <a:p>
            <a:r>
              <a:t>  `semgrep scan --config p/ci` or use `.semgrep.yml`</a:t>
            </a:r>
          </a:p>
          <a:p>
            <a:r>
              <a:t>- Sample rule:</a:t>
            </a:r>
          </a:p>
          <a:p>
            <a:r>
              <a:t>  ```yaml</a:t>
            </a:r>
          </a:p>
          <a:p>
            <a:r>
              <a:t>  rules:</a:t>
            </a:r>
          </a:p>
          <a:p>
            <a:r>
              <a:t>    - id: insecure-eval</a:t>
            </a:r>
          </a:p>
          <a:p>
            <a:r>
              <a:t>      pattern: eval(...)</a:t>
            </a:r>
          </a:p>
          <a:p>
            <a:r>
              <a:t>      message: 'Avoid using eval — leads to code injection.'</a:t>
            </a:r>
          </a:p>
          <a:p>
            <a:r>
              <a:t>  ```</a:t>
            </a:r>
          </a:p>
          <a:p>
            <a:r>
              <a:t>- GitHub Actions YAML:</a:t>
            </a:r>
          </a:p>
          <a:p>
            <a:r>
              <a:t>  ```yaml</a:t>
            </a:r>
          </a:p>
          <a:p>
            <a:r>
              <a:t>  - name: Run Semgrep</a:t>
            </a:r>
          </a:p>
          <a:p>
            <a:r>
              <a:t>    run: semgrep scan --config auto</a:t>
            </a:r>
          </a:p>
          <a:p>
            <a:r>
              <a:t>  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