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93" r:id="rId8"/>
    <p:sldId id="294" r:id="rId9"/>
    <p:sldId id="295" r:id="rId10"/>
    <p:sldId id="296" r:id="rId11"/>
    <p:sldId id="29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1387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Week 6: Container &amp; Kubernetes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week we explore:</a:t>
            </a:r>
          </a:p>
          <a:p>
            <a:r>
              <a:t>- Container &amp; Kubernetes Security</a:t>
            </a:r>
          </a:p>
          <a:p>
            <a:endParaRPr/>
          </a:p>
          <a:p>
            <a:r>
              <a:t>Students will learn and apply critical offensive and defensive security concepts through hands-on labs and real-world simulations.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proves students can apply concepts holistically in both offensive and defensive capacities.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🛠️ Example:</a:t>
            </a:r>
          </a:p>
          <a:p>
            <a:r>
              <a:t>- Implement token auth and rate limiting</a:t>
            </a:r>
          </a:p>
          <a:p>
            <a:r>
              <a:t>- Peer performs fuzzing to test endpoint validation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&amp;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Technologies:</a:t>
            </a:r>
          </a:p>
          <a:p>
            <a:r>
              <a:t>- Docker, Kubernetes, Kube-Bench, Kube-Hunter, Hadolint</a:t>
            </a:r>
          </a:p>
          <a:p>
            <a:endParaRPr/>
          </a:p>
          <a:p>
            <a:r>
              <a:t>Skills:</a:t>
            </a:r>
          </a:p>
          <a:p>
            <a:r>
              <a:t>- Secure container builds, escaping containers, RBAC in Kubernetes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Containers and K8s are foundational in modern DevOps. Security flaws in images and cluster configs have led to breaches at Tesla, Shopify, and Capital One.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 and fix a vulnerable Dockerfile. Use Kube-Hunter to scan a Kubernetes simulation. Harden image and RBAC policies.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Cloud-native deployments are the new norm. Being able to secure them makes you a valuable DevSecOps, cloud, or red team asset.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🛠️ Example:</a:t>
            </a:r>
          </a:p>
          <a:p>
            <a:r>
              <a:t>- Scan a Dockerfile with Hadolint:</a:t>
            </a:r>
          </a:p>
          <a:p>
            <a:r>
              <a:t>  `hadolint Dockerfile`</a:t>
            </a:r>
          </a:p>
          <a:p>
            <a:r>
              <a:t>- Detect Kubernetes misconfigs:</a:t>
            </a:r>
          </a:p>
          <a:p>
            <a:r>
              <a:t>  `kube-hunter --remote &lt;cluster-ip&gt;`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&amp;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Technologies:</a:t>
            </a:r>
          </a:p>
          <a:p>
            <a:r>
              <a:t>- Student’s choice (Postman, GitHub, Docker, etc.)</a:t>
            </a:r>
          </a:p>
          <a:p>
            <a:endParaRPr/>
          </a:p>
          <a:p>
            <a:r>
              <a:t>Skills:</a:t>
            </a:r>
          </a:p>
          <a:p>
            <a:r>
              <a:t>- API hardening, peer testing, threat modeling, reporting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Capstones simulate a client scenario where a secure API must be built, defended, and assessed.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 a secure API from scratch with auth, rate limiting, and input validation. Peer students attempt to break it. Final report required.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289</Words>
  <Application>Microsoft Office PowerPoint</Application>
  <PresentationFormat>On-screen Show (4:3)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Week 6: Container &amp; Kubernetes Security</vt:lpstr>
      <vt:lpstr>Technologies &amp; Skills</vt:lpstr>
      <vt:lpstr>Real-World Relevance</vt:lpstr>
      <vt:lpstr>Project Goal</vt:lpstr>
      <vt:lpstr>Why This Matters</vt:lpstr>
      <vt:lpstr>Example</vt:lpstr>
      <vt:lpstr>Technologies &amp; Skills</vt:lpstr>
      <vt:lpstr>Real-World Relevance</vt:lpstr>
      <vt:lpstr>Project Goal</vt:lpstr>
      <vt:lpstr>Why This Matters</vt:lpstr>
      <vt:lpstr>Example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6: Container &amp; Kubernetes Security</dc:title>
  <dc:subject/>
  <dc:creator/>
  <cp:keywords/>
  <dc:description>generated using python-pptx</dc:description>
  <cp:lastModifiedBy>Conde, Daniel A</cp:lastModifiedBy>
  <cp:revision>2</cp:revision>
  <dcterms:created xsi:type="dcterms:W3CDTF">2013-01-27T09:14:16Z</dcterms:created>
  <dcterms:modified xsi:type="dcterms:W3CDTF">2025-05-18T23:53:22Z</dcterms:modified>
  <cp:category/>
</cp:coreProperties>
</file>