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8: SIEM &amp; Threat Hunting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SIEM &amp; Threat Hunting II</a:t>
            </a:r>
          </a:p>
          <a:p/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ELK Stack, Sysmon, Sigma Rules</a:t>
            </a:r>
          </a:p>
          <a:p/>
          <a:p>
            <a:r>
              <a:t>Skills:</a:t>
            </a:r>
          </a:p>
          <a:p>
            <a:r>
              <a:t>- Correlation rules, dashboarding, signature tuning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engineers build dashboards to visualize attacks in real-time. These skills directly apply to IR, SOC, and detection roles.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dashboard to detect DNS tunneling and C2 activity. Use ELK or Wazuh to create at least 2 visual detection widgets.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log detection improves response time and gives defenders insight into stealthy threat behavior.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Visualize DNS query volume over time:</a:t>
            </a:r>
          </a:p>
          <a:p>
            <a:r>
              <a:t>  `dns_query_count by domain`</a:t>
            </a:r>
          </a:p>
          <a:p>
            <a:r>
              <a:t>- Alert on spikes from one host using Sigma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