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9: Offensive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explore:</a:t>
            </a:r>
          </a:p>
          <a:p>
            <a:r>
              <a:t>- Offensive Scripting</a:t>
            </a:r>
          </a:p>
          <a:p/>
          <a:p>
            <a:r>
              <a:t>Students will learn and apply critical offensive and defensive security concepts through hands-on labs and real-world simulations.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Python, Bash, PowerShell, CrackMapExec</a:t>
            </a:r>
          </a:p>
          <a:p/>
          <a:p>
            <a:r>
              <a:t>Skills:</a:t>
            </a:r>
          </a:p>
          <a:p>
            <a:r>
              <a:t>- Automating recon, evasion, and lateral movement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 teams and pentesters rely on scripting to speed up recon and payload delivery. Blue teams use scripting for detection and automation too.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basic enumeration script (e.g., list open ports + users). Modify it for lateral pivoting simulation.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teaches you to automate your workflow like a pro. It’s a skill expected in advanced offensive or detection roles.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Python port scanner:</a:t>
            </a:r>
          </a:p>
          <a:p>
            <a:r>
              <a:t>  `socket.connect_ex((host, port))`</a:t>
            </a:r>
          </a:p>
          <a:p>
            <a:r>
              <a:t>- Bash script to enumerate users:</a:t>
            </a:r>
          </a:p>
          <a:p>
            <a:r>
              <a:t>  `cut -d: -f1 /etc/passwd`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