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10: API Pentesting &amp; Recon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week we explore:</a:t>
            </a:r>
          </a:p>
          <a:p>
            <a:r>
              <a:t>- API Pentesting &amp; Recon</a:t>
            </a:r>
          </a:p>
          <a:p/>
          <a:p>
            <a:r>
              <a:t>Students will learn and apply critical offensive and defensive security concepts through hands-on labs and real-world simulations.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Technologies:</a:t>
            </a:r>
          </a:p>
          <a:p>
            <a:r>
              <a:t>- Kiterunner, Amass, ffuf, Burp Suite</a:t>
            </a:r>
          </a:p>
          <a:p/>
          <a:p>
            <a:r>
              <a:t>Skills:</a:t>
            </a:r>
          </a:p>
          <a:p>
            <a:r>
              <a:t>- Fuzzing APIs, bypassing auth, token manipulation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Modern attacks frequently abuse APIs. Knowing how to enumerate and test them helps catch hidden flaws.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Fuzz a sample API for hidden endpoints and test for rate-limit bypass or broken auth.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API pentesting is one of the highest paying bug bounty categories. These skills are rare and in demand.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Example:</a:t>
            </a:r>
          </a:p>
          <a:p>
            <a:r>
              <a:t>- Fuzz an API with ffuf:</a:t>
            </a:r>
          </a:p>
          <a:p>
            <a:r>
              <a:t>  `ffuf -u https://target/api/FUZZ -w wordlist.txt`</a:t>
            </a:r>
          </a:p>
          <a:p>
            <a:r>
              <a:t>- Enumerate tokens using Kiterunner.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