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Week 11: Purple Team Simulation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week we explore:</a:t>
            </a:r>
          </a:p>
          <a:p>
            <a:r>
              <a:t>- Purple Team Simulation</a:t>
            </a:r>
          </a:p>
          <a:p/>
          <a:p>
            <a:r>
              <a:t>Students will learn and apply critical offensive and defensive security concepts through hands-on labs and real-world simulations.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&amp;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Technologies:</a:t>
            </a:r>
          </a:p>
          <a:p>
            <a:r>
              <a:t>- Nmap, Sysmon, ELK, Burp Suite, Wireshark</a:t>
            </a:r>
          </a:p>
          <a:p/>
          <a:p>
            <a:r>
              <a:t>Skills:</a:t>
            </a:r>
          </a:p>
          <a:p>
            <a:r>
              <a:t>- Offense vs Defense, detection tuning, reporting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Red/Blue collaboration improves organizational defense. It mirrors real-world tabletop and live-fire tests.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Red team simulates recon and attack. Blue team writes detections and response reports. Swap roles mid-session.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Matters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brings together all learned skills and gives students exposure to real teamwork under pressure.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🛠️ Example:</a:t>
            </a:r>
          </a:p>
          <a:p>
            <a:r>
              <a:t>- Red: Use Nmap to scan internal services</a:t>
            </a:r>
          </a:p>
          <a:p>
            <a:r>
              <a:t>- Blue: Detect scans in Sysmon logs using ELK.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