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 12: Capstone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week we explore:</a:t>
            </a:r>
          </a:p>
          <a:p>
            <a:r>
              <a:t>- Capstone Project</a:t>
            </a:r>
          </a:p>
          <a:p/>
          <a:p>
            <a:r>
              <a:t>Students will learn and apply critical offensive and defensive security concepts through hands-on labs and real-world simulations.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&amp;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Technologies:</a:t>
            </a:r>
          </a:p>
          <a:p>
            <a:r>
              <a:t>- Student’s choice (Postman, GitHub, Docker, etc.)</a:t>
            </a:r>
          </a:p>
          <a:p/>
          <a:p>
            <a:r>
              <a:t>Skills:</a:t>
            </a:r>
          </a:p>
          <a:p>
            <a:r>
              <a:t>- API hardening, peer testing, threat modeling, reporting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Capstones simulate a client scenario where a secure API must be built, defended, and assessed.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secure API from scratch with auth, rate limiting, and input validation. Peer students attempt to break it. Final report required.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proves students can apply concepts holistically in both offensive and defensive capacities.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🛠️ Example:</a:t>
            </a:r>
          </a:p>
          <a:p>
            <a:r>
              <a:t>- Implement token auth and rate limiting</a:t>
            </a:r>
          </a:p>
          <a:p>
            <a:r>
              <a:t>- Peer performs fuzzing to test endpoint validation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