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1: API Basics &amp; REST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introduces REST APIs, the HTTP protocol, and the tools used to test them.</a:t>
            </a:r>
          </a:p>
          <a:p>
            <a:r>
              <a:t>You’ll build a strong foundation for understanding how data moves between clients and servers.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Postman, Flask, HTTPie, REST APIs</a:t>
            </a:r>
          </a:p>
          <a:p/>
          <a:p>
            <a:r>
              <a:t>Skills:</a:t>
            </a:r>
          </a:p>
          <a:p>
            <a:r>
              <a:t>- Understanding HTTP methods, headers, status codes; interacting with APIs via tools like Postman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REST APIs power nearly every modern web app and mobile backend—from Spotify to banking apps.</a:t>
            </a:r>
          </a:p>
          <a:p>
            <a:r>
              <a:t>Understanding their structure is essential for secure communication and testing.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Postman to interact with a demo API. Test GET, POST, and PUT requests. Understand and document request structure and status codes.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You’ll encounter APIs constantly in cybersecurity—during testing, development, and defense.</a:t>
            </a:r>
          </a:p>
          <a:p>
            <a:r>
              <a:t>Mastering this foundation gives you the context to break, build, and defend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REST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Send a GET request:</a:t>
            </a:r>
          </a:p>
          <a:p>
            <a:r>
              <a:t>  `GET https://jsonplaceholder.typicode.com/posts/1`</a:t>
            </a:r>
          </a:p>
          <a:p>
            <a:r>
              <a:t>- Send a POST request:</a:t>
            </a:r>
          </a:p>
          <a:p>
            <a:r>
              <a:t>  `POST https://jsonplaceholder.typicode.com/posts`</a:t>
            </a:r>
          </a:p>
          <a:p>
            <a:r>
              <a:t>  Body: { "title": "test", "body": "hello" }</a:t>
            </a:r>
          </a:p>
          <a:p>
            <a:r>
              <a:t>- Status code meanings:</a:t>
            </a:r>
          </a:p>
          <a:p>
            <a:r>
              <a:t>  200: OK, 201: Created, 400: Bad Request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