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4: Secure Code Review 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focuses on:</a:t>
            </a:r>
          </a:p>
          <a:p>
            <a:r>
              <a:t>- Secure Code Review Lite</a:t>
            </a:r>
          </a:p>
          <a:p/>
          <a:p>
            <a:r>
              <a:t>You will build practical knowledge and develop the skills that relate to real-world entry-level cybersecurity roles.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GitHub, Semgrep, Visual Studio Code</a:t>
            </a:r>
          </a:p>
          <a:p/>
          <a:p>
            <a:r>
              <a:t>Skills:</a:t>
            </a:r>
          </a:p>
          <a:p>
            <a:r>
              <a:t>- Reading source code, identifying common vulnerabilities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analysts and pentesters often review source code for bugs and vulnerabilities before and after audits.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Review a sample Python repo with Semgrep. Identify at least three insecure code patterns and propose fixes.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how vulnerabilities look in code helps you exploit and fix them more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Rule: Detect use of `eval()` in Python</a:t>
            </a:r>
          </a:p>
          <a:p>
            <a:r>
              <a:t>- `semgrep --config p/python` on a repo</a:t>
            </a:r>
          </a:p>
          <a:p>
            <a:r>
              <a:t>- Highlight hardcoded passwords or API keys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