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5: Cloud Misconfigs (AWS)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focuses on:</a:t>
            </a:r>
          </a:p>
          <a:p>
            <a:r>
              <a:t>- Cloud Misconfigs (AWS)</a:t>
            </a:r>
          </a:p>
          <a:p/>
          <a:p>
            <a:r>
              <a:t>You will build practical knowledge and develop the skills that relate to real-world entry-level cybersecurity roles.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AWS CLI, IAM Simulator, S3</a:t>
            </a:r>
          </a:p>
          <a:p/>
          <a:p>
            <a:r>
              <a:t>Skills:</a:t>
            </a:r>
          </a:p>
          <a:p>
            <a:r>
              <a:t>- Finding public S3 buckets, understanding IAM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data breaches have resulted from open S3 buckets or over-permissive roles. This training simulates that threat.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AWS CLI to audit a mock AWS environment. Identify and secure at least two misconfigurations (e.g., public buckets).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security is essential for modern organizations. Understanding misconfigs helps secure sensitive data and apps.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List buckets: `aws s3 ls`</a:t>
            </a:r>
          </a:p>
          <a:p>
            <a:r>
              <a:t>- Check permissions: `aws s3api get-bucket-acl`</a:t>
            </a:r>
          </a:p>
          <a:p>
            <a:r>
              <a:t>- Fix bucket policy using AWS Console or CLI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