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6: Docker for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focuses on:</a:t>
            </a:r>
          </a:p>
          <a:p>
            <a:r>
              <a:t>- Docker for Security</a:t>
            </a:r>
          </a:p>
          <a:p/>
          <a:p>
            <a:r>
              <a:t>You will build practical knowledge and develop the skills that relate to real-world entry-level cybersecurity roles.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Docker, Hadolint, Docker Compose</a:t>
            </a:r>
          </a:p>
          <a:p/>
          <a:p>
            <a:r>
              <a:t>Skills:</a:t>
            </a:r>
          </a:p>
          <a:p>
            <a:r>
              <a:t>- Container scanning, Dockerfile hardening, secret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production apps use containers. If Dockerfiles aren’t secured, attackers can gain access via exposed configs.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Scan and harden an insecure Dockerfile. Remove unnecessary privileges and secrets from containers.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in containers is the frontline of defense for DevOps. Knowing how to secure them keeps you job-ready.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Scan Dockerfile: `hadolint Dockerfile`</a:t>
            </a:r>
          </a:p>
          <a:p>
            <a:r>
              <a:t>- Remove `ADD` and replace with `COPY`</a:t>
            </a:r>
          </a:p>
          <a:p>
            <a:r>
              <a:t>- Avoid using `latest` tag or `root` user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