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11: API Security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week focuses on:</a:t>
            </a:r>
          </a:p>
          <a:p>
            <a:r>
              <a:t>- API Security Review</a:t>
            </a:r>
          </a:p>
          <a:p/>
          <a:p>
            <a:r>
              <a:t>You will build practical knowledge and develop the skills that relate to real-world entry-level cybersecurity roles.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Technologies:</a:t>
            </a:r>
          </a:p>
          <a:p>
            <a:r>
              <a:t>- Postman, ZAP Proxy</a:t>
            </a:r>
          </a:p>
          <a:p/>
          <a:p>
            <a:r>
              <a:t>Skills:</a:t>
            </a:r>
          </a:p>
          <a:p>
            <a:r>
              <a:t>- Endpoint inspection, auth flow analysis, error message review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Security engineers often review APIs for flaws missed in automation. This prepares you to think critically about endpoint logic.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Test a partner’s API or a sample one. Review auth, rate limits, and logic errors. Suggest 3+ improvements.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Good defenders and testers understand how logic flows. This is about deep thinking, not just tools.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Example:</a:t>
            </a:r>
          </a:p>
          <a:p>
            <a:r>
              <a:t>- Try skipping auth headers</a:t>
            </a:r>
          </a:p>
          <a:p>
            <a:r>
              <a:t>- Modify JWT token contents and replay</a:t>
            </a:r>
          </a:p>
          <a:p>
            <a:r>
              <a:t>- Check if `GET /user/2` gives data from `user/1`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