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12: 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week focuses on:</a:t>
            </a:r>
          </a:p>
          <a:p>
            <a:r>
              <a:t>- Final Project</a:t>
            </a:r>
          </a:p>
          <a:p/>
          <a:p>
            <a:r>
              <a:t>You will build practical knowledge and develop the skills that relate to real-world entry-level cybersecurity roles.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Technologies:</a:t>
            </a:r>
          </a:p>
          <a:p>
            <a:r>
              <a:t>- Student’s choice (Flask, Postman, GitHub, etc.)</a:t>
            </a:r>
          </a:p>
          <a:p/>
          <a:p>
            <a:r>
              <a:t>Skills:</a:t>
            </a:r>
          </a:p>
          <a:p>
            <a:r>
              <a:t>- API design, documentation, security testing, reporting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Capstone projects simulate real-world software security. The testing and defense experience is a powerful portfolio builder.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and test a simple secure API. Include login, CRUD actions, and minimal security measures. Peer review and documentation required.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your chance to demonstrate applied understanding of API security from build to defense.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Example:</a:t>
            </a:r>
          </a:p>
          <a:p>
            <a:r>
              <a:t>- Flask API with `/login`, `/data` routes</a:t>
            </a:r>
          </a:p>
          <a:p>
            <a:r>
              <a:t>- Use Postman collection to test auth + input validation</a:t>
            </a:r>
          </a:p>
          <a:p>
            <a:r>
              <a:t>- Write a 1-page report on design choices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