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Tau Week 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Introduction to PowerShell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We're Covering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 how to launch and use PowerShell for system commands and basic scripting.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Skills You'll Learn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Launch and use PowerShell</a:t>
            </a:r>
          </a:p>
          <a:p>
            <a:r>
              <a:t>- Use cmdlets like Get-Help and Get-Process</a:t>
            </a:r>
          </a:p>
          <a:p>
            <a:r>
              <a:t>- Understand verb-noun syntax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You'll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PowerShell</a:t>
            </a:r>
          </a:p>
          <a:p>
            <a:r>
              <a:t>- Get-Command</a:t>
            </a:r>
          </a:p>
          <a:p>
            <a:r>
              <a:t>- Get-Help</a:t>
            </a:r>
          </a:p>
          <a:p>
            <a:r>
              <a:t>- Get-Process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Goal of This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Become comfortable using PowerShell to run basic system commands.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Topic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PowerShell is a core tool for administrators and security engineers — learning it early gives you an edge.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