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Tau Week 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Permissions &amp; Users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We're Covering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 file permissions, users, and access control in Windows.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You'll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whoami and icacls to view permissions</a:t>
            </a:r>
          </a:p>
          <a:p>
            <a:r>
              <a:t>- Understand user roles and groups</a:t>
            </a:r>
          </a:p>
          <a:p>
            <a:r>
              <a:t>- Change permissions using GUI and CLI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You'll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whoami</a:t>
            </a:r>
          </a:p>
          <a:p>
            <a:r>
              <a:t>- icacls</a:t>
            </a:r>
          </a:p>
          <a:p>
            <a:r>
              <a:t>- Windows File Explorer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 how to view and modify file permissions for security and troubleshooting.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Topic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Permissions protect sensitive files. Learning how they work is key to IT and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