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Tau Week 04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Basic Networking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We're Covering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networking tools to troubleshoot and understand internet and device connections.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Skills You'll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ipconfig to find IPs</a:t>
            </a:r>
          </a:p>
          <a:p>
            <a:r>
              <a:t>- Ping local and external targets</a:t>
            </a:r>
          </a:p>
          <a:p>
            <a:r>
              <a:t>- Trace network hops with tracert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You'll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ping</a:t>
            </a:r>
          </a:p>
          <a:p>
            <a:r>
              <a:t>- ipconfig</a:t>
            </a:r>
          </a:p>
          <a:p>
            <a:r>
              <a:t>- tracert</a:t>
            </a:r>
          </a:p>
          <a:p>
            <a:r>
              <a:t>- nslookup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Goal of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command-line tools to understand and test your network.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Topic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Networking is the backbone of IT. Learn how devices talk to each other.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