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Tau Week 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System Monitoring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We're Covering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built-in tools to monitor and manage active processes, performance, and services.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You'll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View processes using tasklist</a:t>
            </a:r>
          </a:p>
          <a:p>
            <a:r>
              <a:t>- End tasks with taskkill</a:t>
            </a:r>
          </a:p>
          <a:p>
            <a:r>
              <a:t>- Open and navigate Task Manager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You'll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tasklist</a:t>
            </a:r>
          </a:p>
          <a:p>
            <a:r>
              <a:t>- taskkill</a:t>
            </a:r>
          </a:p>
          <a:p>
            <a:r>
              <a:t>- Task Manager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Identify system resource usage and learn how to safely manage processes.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Topic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Being able to diagnose and stop problematic software is critical in IT support roles.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