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aleway"/>
      <p:regular r:id="rId9"/>
      <p:bold r:id="rId10"/>
      <p:italic r:id="rId11"/>
      <p:boldItalic r:id="rId12"/>
    </p:embeddedFont>
    <p:embeddedFont>
      <p:font typeface="Proxima Nova"/>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ProximaNova-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aleway-regular.fntdata"/><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Lato-regular.fntdata"/><Relationship Id="rId16" Type="http://schemas.openxmlformats.org/officeDocument/2006/relationships/font" Target="fonts/ProximaNova-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a9b8b2bb0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a9b8b2bb0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9b8b2b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9b8b2b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9b8b2bb0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9b8b2bb0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666666"/>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356300" y="630225"/>
            <a:ext cx="53469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Proxima Nova"/>
              <a:buNone/>
              <a:defRPr sz="48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1" name="Google Shape;11;p2"/>
          <p:cNvSpPr txBox="1"/>
          <p:nvPr>
            <p:ph idx="1" type="subTitle"/>
          </p:nvPr>
        </p:nvSpPr>
        <p:spPr>
          <a:xfrm>
            <a:off x="3374925" y="3238450"/>
            <a:ext cx="53469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Font typeface="Proxima Nova"/>
              <a:buNone/>
              <a:defRPr>
                <a:solidFill>
                  <a:schemeClr val="lt1"/>
                </a:solidFill>
                <a:latin typeface="Proxima Nova"/>
                <a:ea typeface="Proxima Nova"/>
                <a:cs typeface="Proxima Nova"/>
                <a:sym typeface="Proxima Nova"/>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tail"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356300" y="350525"/>
            <a:ext cx="5559000" cy="5751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Proxima Nova"/>
              <a:buNone/>
              <a:defRPr>
                <a:latin typeface="Proxima Nova"/>
                <a:ea typeface="Proxima Nova"/>
                <a:cs typeface="Proxima Nova"/>
                <a:sym typeface="Proxima Nov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 name="Google Shape;14;p3"/>
          <p:cNvSpPr txBox="1"/>
          <p:nvPr>
            <p:ph idx="1" type="body"/>
          </p:nvPr>
        </p:nvSpPr>
        <p:spPr>
          <a:xfrm>
            <a:off x="3356300" y="1706150"/>
            <a:ext cx="5559000" cy="1406700"/>
          </a:xfrm>
          <a:prstGeom prst="rect">
            <a:avLst/>
          </a:prstGeom>
        </p:spPr>
        <p:txBody>
          <a:bodyPr anchorCtr="0" anchor="t" bIns="91425" lIns="91425" spcFirstLastPara="1" rIns="91425" wrap="square" tIns="91425">
            <a:noAutofit/>
          </a:bodyPr>
          <a:lstStyle>
            <a:lvl1pPr indent="-285750" lvl="0" marL="457200">
              <a:lnSpc>
                <a:spcPct val="13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2pPr>
            <a:lvl3pPr indent="-285750" lvl="2" marL="13716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3pPr>
            <a:lvl4pPr indent="-285750" lvl="3" marL="18288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4pPr>
            <a:lvl5pPr indent="-285750" lvl="4" marL="22860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5pPr>
            <a:lvl6pPr indent="-285750" lvl="5" marL="27432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6pPr>
            <a:lvl7pPr indent="-285750" lvl="6" marL="32004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7pPr>
            <a:lvl8pPr indent="-285750" lvl="7" marL="3657600">
              <a:lnSpc>
                <a:spcPct val="130000"/>
              </a:lnSpc>
              <a:spcBef>
                <a:spcPts val="600"/>
              </a:spcBef>
              <a:spcAft>
                <a:spcPts val="0"/>
              </a:spcAft>
              <a:buSzPts val="900"/>
              <a:buFont typeface="Proxima Nova"/>
              <a:buChar char="○"/>
              <a:defRPr sz="900">
                <a:latin typeface="Proxima Nova"/>
                <a:ea typeface="Proxima Nova"/>
                <a:cs typeface="Proxima Nova"/>
                <a:sym typeface="Proxima Nova"/>
              </a:defRPr>
            </a:lvl8pPr>
            <a:lvl9pPr indent="-285750" lvl="8" marL="4114800">
              <a:lnSpc>
                <a:spcPct val="130000"/>
              </a:lnSpc>
              <a:spcBef>
                <a:spcPts val="600"/>
              </a:spcBef>
              <a:spcAft>
                <a:spcPts val="600"/>
              </a:spcAft>
              <a:buSzPts val="900"/>
              <a:buFont typeface="Proxima Nova"/>
              <a:buChar char="■"/>
              <a:defRPr sz="900">
                <a:latin typeface="Proxima Nova"/>
                <a:ea typeface="Proxima Nova"/>
                <a:cs typeface="Proxima Nova"/>
                <a:sym typeface="Proxima Nova"/>
              </a:defRPr>
            </a:lvl9pPr>
          </a:lstStyle>
          <a:p/>
        </p:txBody>
      </p:sp>
      <p:sp>
        <p:nvSpPr>
          <p:cNvPr id="15" name="Google Shape;15;p3"/>
          <p:cNvSpPr txBox="1"/>
          <p:nvPr>
            <p:ph idx="2" type="subTitle"/>
          </p:nvPr>
        </p:nvSpPr>
        <p:spPr>
          <a:xfrm>
            <a:off x="3356300" y="849300"/>
            <a:ext cx="5559000" cy="293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latin typeface="Proxima Nova"/>
                <a:ea typeface="Proxima Nova"/>
                <a:cs typeface="Proxima Nova"/>
                <a:sym typeface="Proxima Nova"/>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6" name="Google Shape;16;p3"/>
          <p:cNvSpPr txBox="1"/>
          <p:nvPr>
            <p:ph idx="3" type="subTitle"/>
          </p:nvPr>
        </p:nvSpPr>
        <p:spPr>
          <a:xfrm>
            <a:off x="3356300" y="1219225"/>
            <a:ext cx="5559000" cy="410700"/>
          </a:xfrm>
          <a:prstGeom prst="rect">
            <a:avLst/>
          </a:prstGeom>
        </p:spPr>
        <p:txBody>
          <a:bodyPr anchorCtr="0" anchor="t" bIns="91425" lIns="91425" spcFirstLastPara="1" rIns="91425" wrap="square" tIns="91425">
            <a:noAutofit/>
          </a:bodyPr>
          <a:lstStyle>
            <a:lvl1pPr lvl="0" rtl="0">
              <a:spcBef>
                <a:spcPts val="0"/>
              </a:spcBef>
              <a:spcAft>
                <a:spcPts val="0"/>
              </a:spcAft>
              <a:buNone/>
              <a:defRPr i="1">
                <a:solidFill>
                  <a:srgbClr val="999999"/>
                </a:solidFill>
                <a:latin typeface="Proxima Nova"/>
                <a:ea typeface="Proxima Nova"/>
                <a:cs typeface="Proxima Nova"/>
                <a:sym typeface="Proxima Nova"/>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7" name="Google Shape;17;p3"/>
          <p:cNvSpPr txBox="1"/>
          <p:nvPr/>
        </p:nvSpPr>
        <p:spPr>
          <a:xfrm>
            <a:off x="152400" y="4800600"/>
            <a:ext cx="88392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B7B7B7"/>
                </a:solidFill>
                <a:latin typeface="Lato"/>
                <a:ea typeface="Lato"/>
                <a:cs typeface="Lato"/>
                <a:sym typeface="Lato"/>
              </a:rPr>
              <a:t>Personas | Project Name</a:t>
            </a:r>
            <a:endParaRPr sz="900">
              <a:solidFill>
                <a:srgbClr val="B7B7B7"/>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TITLE_AND_BODY_1">
    <p:spTree>
      <p:nvGrpSpPr>
        <p:cNvPr id="18" name="Shape 18"/>
        <p:cNvGrpSpPr/>
        <p:nvPr/>
      </p:nvGrpSpPr>
      <p:grpSpPr>
        <a:xfrm>
          <a:off x="0" y="0"/>
          <a:ext cx="0" cy="0"/>
          <a:chOff x="0" y="0"/>
          <a:chExt cx="0" cy="0"/>
        </a:xfrm>
      </p:grpSpPr>
      <p:sp>
        <p:nvSpPr>
          <p:cNvPr id="19" name="Google Shape;19;p4"/>
          <p:cNvSpPr txBox="1"/>
          <p:nvPr>
            <p:ph type="title"/>
          </p:nvPr>
        </p:nvSpPr>
        <p:spPr>
          <a:xfrm>
            <a:off x="134751" y="2091900"/>
            <a:ext cx="1694100" cy="575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roxima Nova"/>
              <a:buNone/>
              <a:defRPr sz="1800">
                <a:latin typeface="Proxima Nova"/>
                <a:ea typeface="Proxima Nova"/>
                <a:cs typeface="Proxima Nova"/>
                <a:sym typeface="Proxima Nova"/>
              </a:defRPr>
            </a:lvl1pPr>
            <a:lvl2pPr lvl="1" rtl="0">
              <a:spcBef>
                <a:spcPts val="0"/>
              </a:spcBef>
              <a:spcAft>
                <a:spcPts val="0"/>
              </a:spcAft>
              <a:buSzPts val="3000"/>
              <a:buFont typeface="Proxima Nova"/>
              <a:buNone/>
              <a:defRPr>
                <a:latin typeface="Proxima Nova"/>
                <a:ea typeface="Proxima Nova"/>
                <a:cs typeface="Proxima Nova"/>
                <a:sym typeface="Proxima Nova"/>
              </a:defRPr>
            </a:lvl2pPr>
            <a:lvl3pPr lvl="2" rtl="0">
              <a:spcBef>
                <a:spcPts val="0"/>
              </a:spcBef>
              <a:spcAft>
                <a:spcPts val="0"/>
              </a:spcAft>
              <a:buSzPts val="3000"/>
              <a:buFont typeface="Proxima Nova"/>
              <a:buNone/>
              <a:defRPr>
                <a:latin typeface="Proxima Nova"/>
                <a:ea typeface="Proxima Nova"/>
                <a:cs typeface="Proxima Nova"/>
                <a:sym typeface="Proxima Nova"/>
              </a:defRPr>
            </a:lvl3pPr>
            <a:lvl4pPr lvl="3" rtl="0">
              <a:spcBef>
                <a:spcPts val="0"/>
              </a:spcBef>
              <a:spcAft>
                <a:spcPts val="0"/>
              </a:spcAft>
              <a:buSzPts val="3000"/>
              <a:buFont typeface="Proxima Nova"/>
              <a:buNone/>
              <a:defRPr>
                <a:latin typeface="Proxima Nova"/>
                <a:ea typeface="Proxima Nova"/>
                <a:cs typeface="Proxima Nova"/>
                <a:sym typeface="Proxima Nova"/>
              </a:defRPr>
            </a:lvl4pPr>
            <a:lvl5pPr lvl="4" rtl="0">
              <a:spcBef>
                <a:spcPts val="0"/>
              </a:spcBef>
              <a:spcAft>
                <a:spcPts val="0"/>
              </a:spcAft>
              <a:buSzPts val="3000"/>
              <a:buFont typeface="Proxima Nova"/>
              <a:buNone/>
              <a:defRPr>
                <a:latin typeface="Proxima Nova"/>
                <a:ea typeface="Proxima Nova"/>
                <a:cs typeface="Proxima Nova"/>
                <a:sym typeface="Proxima Nova"/>
              </a:defRPr>
            </a:lvl5pPr>
            <a:lvl6pPr lvl="5" rtl="0">
              <a:spcBef>
                <a:spcPts val="0"/>
              </a:spcBef>
              <a:spcAft>
                <a:spcPts val="0"/>
              </a:spcAft>
              <a:buSzPts val="3000"/>
              <a:buFont typeface="Proxima Nova"/>
              <a:buNone/>
              <a:defRPr>
                <a:latin typeface="Proxima Nova"/>
                <a:ea typeface="Proxima Nova"/>
                <a:cs typeface="Proxima Nova"/>
                <a:sym typeface="Proxima Nova"/>
              </a:defRPr>
            </a:lvl6pPr>
            <a:lvl7pPr lvl="6" rtl="0">
              <a:spcBef>
                <a:spcPts val="0"/>
              </a:spcBef>
              <a:spcAft>
                <a:spcPts val="0"/>
              </a:spcAft>
              <a:buSzPts val="3000"/>
              <a:buFont typeface="Proxima Nova"/>
              <a:buNone/>
              <a:defRPr>
                <a:latin typeface="Proxima Nova"/>
                <a:ea typeface="Proxima Nova"/>
                <a:cs typeface="Proxima Nova"/>
                <a:sym typeface="Proxima Nova"/>
              </a:defRPr>
            </a:lvl7pPr>
            <a:lvl8pPr lvl="7" rtl="0">
              <a:spcBef>
                <a:spcPts val="0"/>
              </a:spcBef>
              <a:spcAft>
                <a:spcPts val="0"/>
              </a:spcAft>
              <a:buSzPts val="3000"/>
              <a:buFont typeface="Proxima Nova"/>
              <a:buNone/>
              <a:defRPr>
                <a:latin typeface="Proxima Nova"/>
                <a:ea typeface="Proxima Nova"/>
                <a:cs typeface="Proxima Nova"/>
                <a:sym typeface="Proxima Nova"/>
              </a:defRPr>
            </a:lvl8pPr>
            <a:lvl9pPr lvl="8" rtl="0">
              <a:spcBef>
                <a:spcPts val="0"/>
              </a:spcBef>
              <a:spcAft>
                <a:spcPts val="0"/>
              </a:spcAft>
              <a:buSzPts val="3000"/>
              <a:buFont typeface="Proxima Nova"/>
              <a:buNone/>
              <a:defRPr>
                <a:latin typeface="Proxima Nova"/>
                <a:ea typeface="Proxima Nova"/>
                <a:cs typeface="Proxima Nova"/>
                <a:sym typeface="Proxima Nova"/>
              </a:defRPr>
            </a:lvl9pPr>
          </a:lstStyle>
          <a:p/>
        </p:txBody>
      </p:sp>
      <p:sp>
        <p:nvSpPr>
          <p:cNvPr id="20" name="Google Shape;20;p4"/>
          <p:cNvSpPr txBox="1"/>
          <p:nvPr>
            <p:ph idx="1" type="body"/>
          </p:nvPr>
        </p:nvSpPr>
        <p:spPr>
          <a:xfrm>
            <a:off x="134751" y="2971800"/>
            <a:ext cx="1694100" cy="17526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21" name="Google Shape;21;p4"/>
          <p:cNvSpPr txBox="1"/>
          <p:nvPr>
            <p:ph idx="2" type="subTitle"/>
          </p:nvPr>
        </p:nvSpPr>
        <p:spPr>
          <a:xfrm>
            <a:off x="134751" y="2601900"/>
            <a:ext cx="1694100" cy="293700"/>
          </a:xfrm>
          <a:prstGeom prst="rect">
            <a:avLst/>
          </a:prstGeom>
        </p:spPr>
        <p:txBody>
          <a:bodyPr anchorCtr="0" anchor="t" bIns="91425" lIns="91425" spcFirstLastPara="1" rIns="91425" wrap="square" tIns="91425">
            <a:noAutofit/>
          </a:bodyPr>
          <a:lstStyle>
            <a:lvl1pPr lvl="0" rtl="0">
              <a:spcBef>
                <a:spcPts val="0"/>
              </a:spcBef>
              <a:spcAft>
                <a:spcPts val="0"/>
              </a:spcAft>
              <a:buNone/>
              <a:defRPr i="1" sz="1400">
                <a:latin typeface="Proxima Nova"/>
                <a:ea typeface="Proxima Nova"/>
                <a:cs typeface="Proxima Nova"/>
                <a:sym typeface="Proxima Nova"/>
              </a:defRPr>
            </a:lvl1pPr>
            <a:lvl2pPr lvl="1" rtl="0">
              <a:spcBef>
                <a:spcPts val="1600"/>
              </a:spcBef>
              <a:spcAft>
                <a:spcPts val="0"/>
              </a:spcAft>
              <a:buNone/>
              <a:defRPr>
                <a:latin typeface="Proxima Nova"/>
                <a:ea typeface="Proxima Nova"/>
                <a:cs typeface="Proxima Nova"/>
                <a:sym typeface="Proxima Nova"/>
              </a:defRPr>
            </a:lvl2pPr>
            <a:lvl3pPr lvl="2" rtl="0">
              <a:spcBef>
                <a:spcPts val="1600"/>
              </a:spcBef>
              <a:spcAft>
                <a:spcPts val="0"/>
              </a:spcAft>
              <a:buNone/>
              <a:defRPr>
                <a:latin typeface="Proxima Nova"/>
                <a:ea typeface="Proxima Nova"/>
                <a:cs typeface="Proxima Nova"/>
                <a:sym typeface="Proxima Nova"/>
              </a:defRPr>
            </a:lvl3pPr>
            <a:lvl4pPr lvl="3" rtl="0">
              <a:spcBef>
                <a:spcPts val="1600"/>
              </a:spcBef>
              <a:spcAft>
                <a:spcPts val="0"/>
              </a:spcAft>
              <a:buNone/>
              <a:defRPr>
                <a:latin typeface="Proxima Nova"/>
                <a:ea typeface="Proxima Nova"/>
                <a:cs typeface="Proxima Nova"/>
                <a:sym typeface="Proxima Nova"/>
              </a:defRPr>
            </a:lvl4pPr>
            <a:lvl5pPr lvl="4" rtl="0">
              <a:spcBef>
                <a:spcPts val="1600"/>
              </a:spcBef>
              <a:spcAft>
                <a:spcPts val="0"/>
              </a:spcAft>
              <a:buNone/>
              <a:defRPr>
                <a:latin typeface="Proxima Nova"/>
                <a:ea typeface="Proxima Nova"/>
                <a:cs typeface="Proxima Nova"/>
                <a:sym typeface="Proxima Nova"/>
              </a:defRPr>
            </a:lvl5pPr>
            <a:lvl6pPr lvl="5" rtl="0">
              <a:spcBef>
                <a:spcPts val="1600"/>
              </a:spcBef>
              <a:spcAft>
                <a:spcPts val="0"/>
              </a:spcAft>
              <a:buNone/>
              <a:defRPr>
                <a:latin typeface="Proxima Nova"/>
                <a:ea typeface="Proxima Nova"/>
                <a:cs typeface="Proxima Nova"/>
                <a:sym typeface="Proxima Nova"/>
              </a:defRPr>
            </a:lvl6pPr>
            <a:lvl7pPr lvl="6" rtl="0">
              <a:spcBef>
                <a:spcPts val="1600"/>
              </a:spcBef>
              <a:spcAft>
                <a:spcPts val="0"/>
              </a:spcAft>
              <a:buNone/>
              <a:defRPr>
                <a:latin typeface="Proxima Nova"/>
                <a:ea typeface="Proxima Nova"/>
                <a:cs typeface="Proxima Nova"/>
                <a:sym typeface="Proxima Nova"/>
              </a:defRPr>
            </a:lvl7pPr>
            <a:lvl8pPr lvl="7" rtl="0">
              <a:spcBef>
                <a:spcPts val="1600"/>
              </a:spcBef>
              <a:spcAft>
                <a:spcPts val="0"/>
              </a:spcAft>
              <a:buNone/>
              <a:defRPr>
                <a:latin typeface="Proxima Nova"/>
                <a:ea typeface="Proxima Nova"/>
                <a:cs typeface="Proxima Nova"/>
                <a:sym typeface="Proxima Nova"/>
              </a:defRPr>
            </a:lvl8pPr>
            <a:lvl9pPr lvl="8" rtl="0">
              <a:spcBef>
                <a:spcPts val="1600"/>
              </a:spcBef>
              <a:spcAft>
                <a:spcPts val="1600"/>
              </a:spcAft>
              <a:buNone/>
              <a:defRPr>
                <a:latin typeface="Proxima Nova"/>
                <a:ea typeface="Proxima Nova"/>
                <a:cs typeface="Proxima Nova"/>
                <a:sym typeface="Proxima Nova"/>
              </a:defRPr>
            </a:lvl9pPr>
          </a:lstStyle>
          <a:p/>
        </p:txBody>
      </p:sp>
      <p:sp>
        <p:nvSpPr>
          <p:cNvPr id="22" name="Google Shape;22;p4"/>
          <p:cNvSpPr txBox="1"/>
          <p:nvPr>
            <p:ph idx="3" type="title"/>
          </p:nvPr>
        </p:nvSpPr>
        <p:spPr>
          <a:xfrm>
            <a:off x="1929863" y="2091900"/>
            <a:ext cx="1694100" cy="575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roxima Nova"/>
              <a:buNone/>
              <a:defRPr sz="1800">
                <a:latin typeface="Proxima Nova"/>
                <a:ea typeface="Proxima Nova"/>
                <a:cs typeface="Proxima Nova"/>
                <a:sym typeface="Proxima Nova"/>
              </a:defRPr>
            </a:lvl1pPr>
            <a:lvl2pPr lvl="1" rtl="0">
              <a:spcBef>
                <a:spcPts val="0"/>
              </a:spcBef>
              <a:spcAft>
                <a:spcPts val="0"/>
              </a:spcAft>
              <a:buSzPts val="3000"/>
              <a:buFont typeface="Proxima Nova"/>
              <a:buNone/>
              <a:defRPr>
                <a:latin typeface="Proxima Nova"/>
                <a:ea typeface="Proxima Nova"/>
                <a:cs typeface="Proxima Nova"/>
                <a:sym typeface="Proxima Nova"/>
              </a:defRPr>
            </a:lvl2pPr>
            <a:lvl3pPr lvl="2" rtl="0">
              <a:spcBef>
                <a:spcPts val="0"/>
              </a:spcBef>
              <a:spcAft>
                <a:spcPts val="0"/>
              </a:spcAft>
              <a:buSzPts val="3000"/>
              <a:buFont typeface="Proxima Nova"/>
              <a:buNone/>
              <a:defRPr>
                <a:latin typeface="Proxima Nova"/>
                <a:ea typeface="Proxima Nova"/>
                <a:cs typeface="Proxima Nova"/>
                <a:sym typeface="Proxima Nova"/>
              </a:defRPr>
            </a:lvl3pPr>
            <a:lvl4pPr lvl="3" rtl="0">
              <a:spcBef>
                <a:spcPts val="0"/>
              </a:spcBef>
              <a:spcAft>
                <a:spcPts val="0"/>
              </a:spcAft>
              <a:buSzPts val="3000"/>
              <a:buFont typeface="Proxima Nova"/>
              <a:buNone/>
              <a:defRPr>
                <a:latin typeface="Proxima Nova"/>
                <a:ea typeface="Proxima Nova"/>
                <a:cs typeface="Proxima Nova"/>
                <a:sym typeface="Proxima Nova"/>
              </a:defRPr>
            </a:lvl4pPr>
            <a:lvl5pPr lvl="4" rtl="0">
              <a:spcBef>
                <a:spcPts val="0"/>
              </a:spcBef>
              <a:spcAft>
                <a:spcPts val="0"/>
              </a:spcAft>
              <a:buSzPts val="3000"/>
              <a:buFont typeface="Proxima Nova"/>
              <a:buNone/>
              <a:defRPr>
                <a:latin typeface="Proxima Nova"/>
                <a:ea typeface="Proxima Nova"/>
                <a:cs typeface="Proxima Nova"/>
                <a:sym typeface="Proxima Nova"/>
              </a:defRPr>
            </a:lvl5pPr>
            <a:lvl6pPr lvl="5" rtl="0">
              <a:spcBef>
                <a:spcPts val="0"/>
              </a:spcBef>
              <a:spcAft>
                <a:spcPts val="0"/>
              </a:spcAft>
              <a:buSzPts val="3000"/>
              <a:buFont typeface="Proxima Nova"/>
              <a:buNone/>
              <a:defRPr>
                <a:latin typeface="Proxima Nova"/>
                <a:ea typeface="Proxima Nova"/>
                <a:cs typeface="Proxima Nova"/>
                <a:sym typeface="Proxima Nova"/>
              </a:defRPr>
            </a:lvl6pPr>
            <a:lvl7pPr lvl="6" rtl="0">
              <a:spcBef>
                <a:spcPts val="0"/>
              </a:spcBef>
              <a:spcAft>
                <a:spcPts val="0"/>
              </a:spcAft>
              <a:buSzPts val="3000"/>
              <a:buFont typeface="Proxima Nova"/>
              <a:buNone/>
              <a:defRPr>
                <a:latin typeface="Proxima Nova"/>
                <a:ea typeface="Proxima Nova"/>
                <a:cs typeface="Proxima Nova"/>
                <a:sym typeface="Proxima Nova"/>
              </a:defRPr>
            </a:lvl7pPr>
            <a:lvl8pPr lvl="7" rtl="0">
              <a:spcBef>
                <a:spcPts val="0"/>
              </a:spcBef>
              <a:spcAft>
                <a:spcPts val="0"/>
              </a:spcAft>
              <a:buSzPts val="3000"/>
              <a:buFont typeface="Proxima Nova"/>
              <a:buNone/>
              <a:defRPr>
                <a:latin typeface="Proxima Nova"/>
                <a:ea typeface="Proxima Nova"/>
                <a:cs typeface="Proxima Nova"/>
                <a:sym typeface="Proxima Nova"/>
              </a:defRPr>
            </a:lvl8pPr>
            <a:lvl9pPr lvl="8" rtl="0">
              <a:spcBef>
                <a:spcPts val="0"/>
              </a:spcBef>
              <a:spcAft>
                <a:spcPts val="0"/>
              </a:spcAft>
              <a:buSzPts val="3000"/>
              <a:buFont typeface="Proxima Nova"/>
              <a:buNone/>
              <a:defRPr>
                <a:latin typeface="Proxima Nova"/>
                <a:ea typeface="Proxima Nova"/>
                <a:cs typeface="Proxima Nova"/>
                <a:sym typeface="Proxima Nova"/>
              </a:defRPr>
            </a:lvl9pPr>
          </a:lstStyle>
          <a:p/>
        </p:txBody>
      </p:sp>
      <p:sp>
        <p:nvSpPr>
          <p:cNvPr id="23" name="Google Shape;23;p4"/>
          <p:cNvSpPr txBox="1"/>
          <p:nvPr>
            <p:ph idx="4" type="body"/>
          </p:nvPr>
        </p:nvSpPr>
        <p:spPr>
          <a:xfrm>
            <a:off x="1929863" y="2971800"/>
            <a:ext cx="1694100" cy="17526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24" name="Google Shape;24;p4"/>
          <p:cNvSpPr txBox="1"/>
          <p:nvPr>
            <p:ph idx="5" type="subTitle"/>
          </p:nvPr>
        </p:nvSpPr>
        <p:spPr>
          <a:xfrm>
            <a:off x="1929863" y="2601900"/>
            <a:ext cx="1694100" cy="293700"/>
          </a:xfrm>
          <a:prstGeom prst="rect">
            <a:avLst/>
          </a:prstGeom>
        </p:spPr>
        <p:txBody>
          <a:bodyPr anchorCtr="0" anchor="t" bIns="91425" lIns="91425" spcFirstLastPara="1" rIns="91425" wrap="square" tIns="91425">
            <a:noAutofit/>
          </a:bodyPr>
          <a:lstStyle>
            <a:lvl1pPr lvl="0" rtl="0">
              <a:spcBef>
                <a:spcPts val="0"/>
              </a:spcBef>
              <a:spcAft>
                <a:spcPts val="0"/>
              </a:spcAft>
              <a:buNone/>
              <a:defRPr i="1" sz="1400">
                <a:latin typeface="Proxima Nova"/>
                <a:ea typeface="Proxima Nova"/>
                <a:cs typeface="Proxima Nova"/>
                <a:sym typeface="Proxima Nova"/>
              </a:defRPr>
            </a:lvl1pPr>
            <a:lvl2pPr lvl="1" rtl="0">
              <a:spcBef>
                <a:spcPts val="1600"/>
              </a:spcBef>
              <a:spcAft>
                <a:spcPts val="0"/>
              </a:spcAft>
              <a:buNone/>
              <a:defRPr>
                <a:latin typeface="Proxima Nova"/>
                <a:ea typeface="Proxima Nova"/>
                <a:cs typeface="Proxima Nova"/>
                <a:sym typeface="Proxima Nova"/>
              </a:defRPr>
            </a:lvl2pPr>
            <a:lvl3pPr lvl="2" rtl="0">
              <a:spcBef>
                <a:spcPts val="1600"/>
              </a:spcBef>
              <a:spcAft>
                <a:spcPts val="0"/>
              </a:spcAft>
              <a:buNone/>
              <a:defRPr>
                <a:latin typeface="Proxima Nova"/>
                <a:ea typeface="Proxima Nova"/>
                <a:cs typeface="Proxima Nova"/>
                <a:sym typeface="Proxima Nova"/>
              </a:defRPr>
            </a:lvl3pPr>
            <a:lvl4pPr lvl="3" rtl="0">
              <a:spcBef>
                <a:spcPts val="1600"/>
              </a:spcBef>
              <a:spcAft>
                <a:spcPts val="0"/>
              </a:spcAft>
              <a:buNone/>
              <a:defRPr>
                <a:latin typeface="Proxima Nova"/>
                <a:ea typeface="Proxima Nova"/>
                <a:cs typeface="Proxima Nova"/>
                <a:sym typeface="Proxima Nova"/>
              </a:defRPr>
            </a:lvl4pPr>
            <a:lvl5pPr lvl="4" rtl="0">
              <a:spcBef>
                <a:spcPts val="1600"/>
              </a:spcBef>
              <a:spcAft>
                <a:spcPts val="0"/>
              </a:spcAft>
              <a:buNone/>
              <a:defRPr>
                <a:latin typeface="Proxima Nova"/>
                <a:ea typeface="Proxima Nova"/>
                <a:cs typeface="Proxima Nova"/>
                <a:sym typeface="Proxima Nova"/>
              </a:defRPr>
            </a:lvl5pPr>
            <a:lvl6pPr lvl="5" rtl="0">
              <a:spcBef>
                <a:spcPts val="1600"/>
              </a:spcBef>
              <a:spcAft>
                <a:spcPts val="0"/>
              </a:spcAft>
              <a:buNone/>
              <a:defRPr>
                <a:latin typeface="Proxima Nova"/>
                <a:ea typeface="Proxima Nova"/>
                <a:cs typeface="Proxima Nova"/>
                <a:sym typeface="Proxima Nova"/>
              </a:defRPr>
            </a:lvl6pPr>
            <a:lvl7pPr lvl="6" rtl="0">
              <a:spcBef>
                <a:spcPts val="1600"/>
              </a:spcBef>
              <a:spcAft>
                <a:spcPts val="0"/>
              </a:spcAft>
              <a:buNone/>
              <a:defRPr>
                <a:latin typeface="Proxima Nova"/>
                <a:ea typeface="Proxima Nova"/>
                <a:cs typeface="Proxima Nova"/>
                <a:sym typeface="Proxima Nova"/>
              </a:defRPr>
            </a:lvl7pPr>
            <a:lvl8pPr lvl="7" rtl="0">
              <a:spcBef>
                <a:spcPts val="1600"/>
              </a:spcBef>
              <a:spcAft>
                <a:spcPts val="0"/>
              </a:spcAft>
              <a:buNone/>
              <a:defRPr>
                <a:latin typeface="Proxima Nova"/>
                <a:ea typeface="Proxima Nova"/>
                <a:cs typeface="Proxima Nova"/>
                <a:sym typeface="Proxima Nova"/>
              </a:defRPr>
            </a:lvl8pPr>
            <a:lvl9pPr lvl="8" rtl="0">
              <a:spcBef>
                <a:spcPts val="1600"/>
              </a:spcBef>
              <a:spcAft>
                <a:spcPts val="1600"/>
              </a:spcAft>
              <a:buNone/>
              <a:defRPr>
                <a:latin typeface="Proxima Nova"/>
                <a:ea typeface="Proxima Nova"/>
                <a:cs typeface="Proxima Nova"/>
                <a:sym typeface="Proxima Nova"/>
              </a:defRPr>
            </a:lvl9pPr>
          </a:lstStyle>
          <a:p/>
        </p:txBody>
      </p:sp>
      <p:sp>
        <p:nvSpPr>
          <p:cNvPr id="25" name="Google Shape;25;p4"/>
          <p:cNvSpPr txBox="1"/>
          <p:nvPr>
            <p:ph idx="6" type="title"/>
          </p:nvPr>
        </p:nvSpPr>
        <p:spPr>
          <a:xfrm>
            <a:off x="3724975" y="2091900"/>
            <a:ext cx="1694100" cy="575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roxima Nova"/>
              <a:buNone/>
              <a:defRPr sz="1800">
                <a:latin typeface="Proxima Nova"/>
                <a:ea typeface="Proxima Nova"/>
                <a:cs typeface="Proxima Nova"/>
                <a:sym typeface="Proxima Nova"/>
              </a:defRPr>
            </a:lvl1pPr>
            <a:lvl2pPr lvl="1" rtl="0">
              <a:spcBef>
                <a:spcPts val="0"/>
              </a:spcBef>
              <a:spcAft>
                <a:spcPts val="0"/>
              </a:spcAft>
              <a:buSzPts val="3000"/>
              <a:buFont typeface="Proxima Nova"/>
              <a:buNone/>
              <a:defRPr>
                <a:latin typeface="Proxima Nova"/>
                <a:ea typeface="Proxima Nova"/>
                <a:cs typeface="Proxima Nova"/>
                <a:sym typeface="Proxima Nova"/>
              </a:defRPr>
            </a:lvl2pPr>
            <a:lvl3pPr lvl="2" rtl="0">
              <a:spcBef>
                <a:spcPts val="0"/>
              </a:spcBef>
              <a:spcAft>
                <a:spcPts val="0"/>
              </a:spcAft>
              <a:buSzPts val="3000"/>
              <a:buFont typeface="Proxima Nova"/>
              <a:buNone/>
              <a:defRPr>
                <a:latin typeface="Proxima Nova"/>
                <a:ea typeface="Proxima Nova"/>
                <a:cs typeface="Proxima Nova"/>
                <a:sym typeface="Proxima Nova"/>
              </a:defRPr>
            </a:lvl3pPr>
            <a:lvl4pPr lvl="3" rtl="0">
              <a:spcBef>
                <a:spcPts val="0"/>
              </a:spcBef>
              <a:spcAft>
                <a:spcPts val="0"/>
              </a:spcAft>
              <a:buSzPts val="3000"/>
              <a:buFont typeface="Proxima Nova"/>
              <a:buNone/>
              <a:defRPr>
                <a:latin typeface="Proxima Nova"/>
                <a:ea typeface="Proxima Nova"/>
                <a:cs typeface="Proxima Nova"/>
                <a:sym typeface="Proxima Nova"/>
              </a:defRPr>
            </a:lvl4pPr>
            <a:lvl5pPr lvl="4" rtl="0">
              <a:spcBef>
                <a:spcPts val="0"/>
              </a:spcBef>
              <a:spcAft>
                <a:spcPts val="0"/>
              </a:spcAft>
              <a:buSzPts val="3000"/>
              <a:buFont typeface="Proxima Nova"/>
              <a:buNone/>
              <a:defRPr>
                <a:latin typeface="Proxima Nova"/>
                <a:ea typeface="Proxima Nova"/>
                <a:cs typeface="Proxima Nova"/>
                <a:sym typeface="Proxima Nova"/>
              </a:defRPr>
            </a:lvl5pPr>
            <a:lvl6pPr lvl="5" rtl="0">
              <a:spcBef>
                <a:spcPts val="0"/>
              </a:spcBef>
              <a:spcAft>
                <a:spcPts val="0"/>
              </a:spcAft>
              <a:buSzPts val="3000"/>
              <a:buFont typeface="Proxima Nova"/>
              <a:buNone/>
              <a:defRPr>
                <a:latin typeface="Proxima Nova"/>
                <a:ea typeface="Proxima Nova"/>
                <a:cs typeface="Proxima Nova"/>
                <a:sym typeface="Proxima Nova"/>
              </a:defRPr>
            </a:lvl6pPr>
            <a:lvl7pPr lvl="6" rtl="0">
              <a:spcBef>
                <a:spcPts val="0"/>
              </a:spcBef>
              <a:spcAft>
                <a:spcPts val="0"/>
              </a:spcAft>
              <a:buSzPts val="3000"/>
              <a:buFont typeface="Proxima Nova"/>
              <a:buNone/>
              <a:defRPr>
                <a:latin typeface="Proxima Nova"/>
                <a:ea typeface="Proxima Nova"/>
                <a:cs typeface="Proxima Nova"/>
                <a:sym typeface="Proxima Nova"/>
              </a:defRPr>
            </a:lvl7pPr>
            <a:lvl8pPr lvl="7" rtl="0">
              <a:spcBef>
                <a:spcPts val="0"/>
              </a:spcBef>
              <a:spcAft>
                <a:spcPts val="0"/>
              </a:spcAft>
              <a:buSzPts val="3000"/>
              <a:buFont typeface="Proxima Nova"/>
              <a:buNone/>
              <a:defRPr>
                <a:latin typeface="Proxima Nova"/>
                <a:ea typeface="Proxima Nova"/>
                <a:cs typeface="Proxima Nova"/>
                <a:sym typeface="Proxima Nova"/>
              </a:defRPr>
            </a:lvl8pPr>
            <a:lvl9pPr lvl="8" rtl="0">
              <a:spcBef>
                <a:spcPts val="0"/>
              </a:spcBef>
              <a:spcAft>
                <a:spcPts val="0"/>
              </a:spcAft>
              <a:buSzPts val="3000"/>
              <a:buFont typeface="Proxima Nova"/>
              <a:buNone/>
              <a:defRPr>
                <a:latin typeface="Proxima Nova"/>
                <a:ea typeface="Proxima Nova"/>
                <a:cs typeface="Proxima Nova"/>
                <a:sym typeface="Proxima Nova"/>
              </a:defRPr>
            </a:lvl9pPr>
          </a:lstStyle>
          <a:p/>
        </p:txBody>
      </p:sp>
      <p:sp>
        <p:nvSpPr>
          <p:cNvPr id="26" name="Google Shape;26;p4"/>
          <p:cNvSpPr txBox="1"/>
          <p:nvPr>
            <p:ph idx="7" type="body"/>
          </p:nvPr>
        </p:nvSpPr>
        <p:spPr>
          <a:xfrm>
            <a:off x="3724975" y="2971800"/>
            <a:ext cx="1694100" cy="17526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27" name="Google Shape;27;p4"/>
          <p:cNvSpPr txBox="1"/>
          <p:nvPr>
            <p:ph idx="8" type="subTitle"/>
          </p:nvPr>
        </p:nvSpPr>
        <p:spPr>
          <a:xfrm>
            <a:off x="3724975" y="2601900"/>
            <a:ext cx="1694100" cy="293700"/>
          </a:xfrm>
          <a:prstGeom prst="rect">
            <a:avLst/>
          </a:prstGeom>
        </p:spPr>
        <p:txBody>
          <a:bodyPr anchorCtr="0" anchor="t" bIns="91425" lIns="91425" spcFirstLastPara="1" rIns="91425" wrap="square" tIns="91425">
            <a:noAutofit/>
          </a:bodyPr>
          <a:lstStyle>
            <a:lvl1pPr lvl="0" rtl="0">
              <a:spcBef>
                <a:spcPts val="0"/>
              </a:spcBef>
              <a:spcAft>
                <a:spcPts val="0"/>
              </a:spcAft>
              <a:buNone/>
              <a:defRPr i="1" sz="1400">
                <a:latin typeface="Proxima Nova"/>
                <a:ea typeface="Proxima Nova"/>
                <a:cs typeface="Proxima Nova"/>
                <a:sym typeface="Proxima Nova"/>
              </a:defRPr>
            </a:lvl1pPr>
            <a:lvl2pPr lvl="1" rtl="0">
              <a:spcBef>
                <a:spcPts val="1600"/>
              </a:spcBef>
              <a:spcAft>
                <a:spcPts val="0"/>
              </a:spcAft>
              <a:buNone/>
              <a:defRPr>
                <a:latin typeface="Proxima Nova"/>
                <a:ea typeface="Proxima Nova"/>
                <a:cs typeface="Proxima Nova"/>
                <a:sym typeface="Proxima Nova"/>
              </a:defRPr>
            </a:lvl2pPr>
            <a:lvl3pPr lvl="2" rtl="0">
              <a:spcBef>
                <a:spcPts val="1600"/>
              </a:spcBef>
              <a:spcAft>
                <a:spcPts val="0"/>
              </a:spcAft>
              <a:buNone/>
              <a:defRPr>
                <a:latin typeface="Proxima Nova"/>
                <a:ea typeface="Proxima Nova"/>
                <a:cs typeface="Proxima Nova"/>
                <a:sym typeface="Proxima Nova"/>
              </a:defRPr>
            </a:lvl3pPr>
            <a:lvl4pPr lvl="3" rtl="0">
              <a:spcBef>
                <a:spcPts val="1600"/>
              </a:spcBef>
              <a:spcAft>
                <a:spcPts val="0"/>
              </a:spcAft>
              <a:buNone/>
              <a:defRPr>
                <a:latin typeface="Proxima Nova"/>
                <a:ea typeface="Proxima Nova"/>
                <a:cs typeface="Proxima Nova"/>
                <a:sym typeface="Proxima Nova"/>
              </a:defRPr>
            </a:lvl4pPr>
            <a:lvl5pPr lvl="4" rtl="0">
              <a:spcBef>
                <a:spcPts val="1600"/>
              </a:spcBef>
              <a:spcAft>
                <a:spcPts val="0"/>
              </a:spcAft>
              <a:buNone/>
              <a:defRPr>
                <a:latin typeface="Proxima Nova"/>
                <a:ea typeface="Proxima Nova"/>
                <a:cs typeface="Proxima Nova"/>
                <a:sym typeface="Proxima Nova"/>
              </a:defRPr>
            </a:lvl5pPr>
            <a:lvl6pPr lvl="5" rtl="0">
              <a:spcBef>
                <a:spcPts val="1600"/>
              </a:spcBef>
              <a:spcAft>
                <a:spcPts val="0"/>
              </a:spcAft>
              <a:buNone/>
              <a:defRPr>
                <a:latin typeface="Proxima Nova"/>
                <a:ea typeface="Proxima Nova"/>
                <a:cs typeface="Proxima Nova"/>
                <a:sym typeface="Proxima Nova"/>
              </a:defRPr>
            </a:lvl6pPr>
            <a:lvl7pPr lvl="6" rtl="0">
              <a:spcBef>
                <a:spcPts val="1600"/>
              </a:spcBef>
              <a:spcAft>
                <a:spcPts val="0"/>
              </a:spcAft>
              <a:buNone/>
              <a:defRPr>
                <a:latin typeface="Proxima Nova"/>
                <a:ea typeface="Proxima Nova"/>
                <a:cs typeface="Proxima Nova"/>
                <a:sym typeface="Proxima Nova"/>
              </a:defRPr>
            </a:lvl7pPr>
            <a:lvl8pPr lvl="7" rtl="0">
              <a:spcBef>
                <a:spcPts val="1600"/>
              </a:spcBef>
              <a:spcAft>
                <a:spcPts val="0"/>
              </a:spcAft>
              <a:buNone/>
              <a:defRPr>
                <a:latin typeface="Proxima Nova"/>
                <a:ea typeface="Proxima Nova"/>
                <a:cs typeface="Proxima Nova"/>
                <a:sym typeface="Proxima Nova"/>
              </a:defRPr>
            </a:lvl8pPr>
            <a:lvl9pPr lvl="8" rtl="0">
              <a:spcBef>
                <a:spcPts val="1600"/>
              </a:spcBef>
              <a:spcAft>
                <a:spcPts val="1600"/>
              </a:spcAft>
              <a:buNone/>
              <a:defRPr>
                <a:latin typeface="Proxima Nova"/>
                <a:ea typeface="Proxima Nova"/>
                <a:cs typeface="Proxima Nova"/>
                <a:sym typeface="Proxima Nova"/>
              </a:defRPr>
            </a:lvl9pPr>
          </a:lstStyle>
          <a:p/>
        </p:txBody>
      </p:sp>
      <p:sp>
        <p:nvSpPr>
          <p:cNvPr id="28" name="Google Shape;28;p4"/>
          <p:cNvSpPr txBox="1"/>
          <p:nvPr>
            <p:ph idx="9" type="title"/>
          </p:nvPr>
        </p:nvSpPr>
        <p:spPr>
          <a:xfrm>
            <a:off x="5520088" y="2091900"/>
            <a:ext cx="1694100" cy="575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roxima Nova"/>
              <a:buNone/>
              <a:defRPr sz="1800">
                <a:latin typeface="Proxima Nova"/>
                <a:ea typeface="Proxima Nova"/>
                <a:cs typeface="Proxima Nova"/>
                <a:sym typeface="Proxima Nova"/>
              </a:defRPr>
            </a:lvl1pPr>
            <a:lvl2pPr lvl="1" rtl="0">
              <a:spcBef>
                <a:spcPts val="0"/>
              </a:spcBef>
              <a:spcAft>
                <a:spcPts val="0"/>
              </a:spcAft>
              <a:buSzPts val="3000"/>
              <a:buFont typeface="Proxima Nova"/>
              <a:buNone/>
              <a:defRPr>
                <a:latin typeface="Proxima Nova"/>
                <a:ea typeface="Proxima Nova"/>
                <a:cs typeface="Proxima Nova"/>
                <a:sym typeface="Proxima Nova"/>
              </a:defRPr>
            </a:lvl2pPr>
            <a:lvl3pPr lvl="2" rtl="0">
              <a:spcBef>
                <a:spcPts val="0"/>
              </a:spcBef>
              <a:spcAft>
                <a:spcPts val="0"/>
              </a:spcAft>
              <a:buSzPts val="3000"/>
              <a:buFont typeface="Proxima Nova"/>
              <a:buNone/>
              <a:defRPr>
                <a:latin typeface="Proxima Nova"/>
                <a:ea typeface="Proxima Nova"/>
                <a:cs typeface="Proxima Nova"/>
                <a:sym typeface="Proxima Nova"/>
              </a:defRPr>
            </a:lvl3pPr>
            <a:lvl4pPr lvl="3" rtl="0">
              <a:spcBef>
                <a:spcPts val="0"/>
              </a:spcBef>
              <a:spcAft>
                <a:spcPts val="0"/>
              </a:spcAft>
              <a:buSzPts val="3000"/>
              <a:buFont typeface="Proxima Nova"/>
              <a:buNone/>
              <a:defRPr>
                <a:latin typeface="Proxima Nova"/>
                <a:ea typeface="Proxima Nova"/>
                <a:cs typeface="Proxima Nova"/>
                <a:sym typeface="Proxima Nova"/>
              </a:defRPr>
            </a:lvl4pPr>
            <a:lvl5pPr lvl="4" rtl="0">
              <a:spcBef>
                <a:spcPts val="0"/>
              </a:spcBef>
              <a:spcAft>
                <a:spcPts val="0"/>
              </a:spcAft>
              <a:buSzPts val="3000"/>
              <a:buFont typeface="Proxima Nova"/>
              <a:buNone/>
              <a:defRPr>
                <a:latin typeface="Proxima Nova"/>
                <a:ea typeface="Proxima Nova"/>
                <a:cs typeface="Proxima Nova"/>
                <a:sym typeface="Proxima Nova"/>
              </a:defRPr>
            </a:lvl5pPr>
            <a:lvl6pPr lvl="5" rtl="0">
              <a:spcBef>
                <a:spcPts val="0"/>
              </a:spcBef>
              <a:spcAft>
                <a:spcPts val="0"/>
              </a:spcAft>
              <a:buSzPts val="3000"/>
              <a:buFont typeface="Proxima Nova"/>
              <a:buNone/>
              <a:defRPr>
                <a:latin typeface="Proxima Nova"/>
                <a:ea typeface="Proxima Nova"/>
                <a:cs typeface="Proxima Nova"/>
                <a:sym typeface="Proxima Nova"/>
              </a:defRPr>
            </a:lvl6pPr>
            <a:lvl7pPr lvl="6" rtl="0">
              <a:spcBef>
                <a:spcPts val="0"/>
              </a:spcBef>
              <a:spcAft>
                <a:spcPts val="0"/>
              </a:spcAft>
              <a:buSzPts val="3000"/>
              <a:buFont typeface="Proxima Nova"/>
              <a:buNone/>
              <a:defRPr>
                <a:latin typeface="Proxima Nova"/>
                <a:ea typeface="Proxima Nova"/>
                <a:cs typeface="Proxima Nova"/>
                <a:sym typeface="Proxima Nova"/>
              </a:defRPr>
            </a:lvl7pPr>
            <a:lvl8pPr lvl="7" rtl="0">
              <a:spcBef>
                <a:spcPts val="0"/>
              </a:spcBef>
              <a:spcAft>
                <a:spcPts val="0"/>
              </a:spcAft>
              <a:buSzPts val="3000"/>
              <a:buFont typeface="Proxima Nova"/>
              <a:buNone/>
              <a:defRPr>
                <a:latin typeface="Proxima Nova"/>
                <a:ea typeface="Proxima Nova"/>
                <a:cs typeface="Proxima Nova"/>
                <a:sym typeface="Proxima Nova"/>
              </a:defRPr>
            </a:lvl8pPr>
            <a:lvl9pPr lvl="8" rtl="0">
              <a:spcBef>
                <a:spcPts val="0"/>
              </a:spcBef>
              <a:spcAft>
                <a:spcPts val="0"/>
              </a:spcAft>
              <a:buSzPts val="3000"/>
              <a:buFont typeface="Proxima Nova"/>
              <a:buNone/>
              <a:defRPr>
                <a:latin typeface="Proxima Nova"/>
                <a:ea typeface="Proxima Nova"/>
                <a:cs typeface="Proxima Nova"/>
                <a:sym typeface="Proxima Nova"/>
              </a:defRPr>
            </a:lvl9pPr>
          </a:lstStyle>
          <a:p/>
        </p:txBody>
      </p:sp>
      <p:sp>
        <p:nvSpPr>
          <p:cNvPr id="29" name="Google Shape;29;p4"/>
          <p:cNvSpPr txBox="1"/>
          <p:nvPr>
            <p:ph idx="13" type="body"/>
          </p:nvPr>
        </p:nvSpPr>
        <p:spPr>
          <a:xfrm>
            <a:off x="5520088" y="2971800"/>
            <a:ext cx="1694100" cy="17526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30" name="Google Shape;30;p4"/>
          <p:cNvSpPr txBox="1"/>
          <p:nvPr>
            <p:ph idx="14" type="subTitle"/>
          </p:nvPr>
        </p:nvSpPr>
        <p:spPr>
          <a:xfrm>
            <a:off x="5520088" y="2601900"/>
            <a:ext cx="1694100" cy="293700"/>
          </a:xfrm>
          <a:prstGeom prst="rect">
            <a:avLst/>
          </a:prstGeom>
        </p:spPr>
        <p:txBody>
          <a:bodyPr anchorCtr="0" anchor="t" bIns="91425" lIns="91425" spcFirstLastPara="1" rIns="91425" wrap="square" tIns="91425">
            <a:noAutofit/>
          </a:bodyPr>
          <a:lstStyle>
            <a:lvl1pPr lvl="0" rtl="0">
              <a:spcBef>
                <a:spcPts val="0"/>
              </a:spcBef>
              <a:spcAft>
                <a:spcPts val="0"/>
              </a:spcAft>
              <a:buNone/>
              <a:defRPr i="1" sz="1400">
                <a:latin typeface="Proxima Nova"/>
                <a:ea typeface="Proxima Nova"/>
                <a:cs typeface="Proxima Nova"/>
                <a:sym typeface="Proxima Nova"/>
              </a:defRPr>
            </a:lvl1pPr>
            <a:lvl2pPr lvl="1" rtl="0">
              <a:spcBef>
                <a:spcPts val="1600"/>
              </a:spcBef>
              <a:spcAft>
                <a:spcPts val="0"/>
              </a:spcAft>
              <a:buNone/>
              <a:defRPr>
                <a:latin typeface="Proxima Nova"/>
                <a:ea typeface="Proxima Nova"/>
                <a:cs typeface="Proxima Nova"/>
                <a:sym typeface="Proxima Nova"/>
              </a:defRPr>
            </a:lvl2pPr>
            <a:lvl3pPr lvl="2" rtl="0">
              <a:spcBef>
                <a:spcPts val="1600"/>
              </a:spcBef>
              <a:spcAft>
                <a:spcPts val="0"/>
              </a:spcAft>
              <a:buNone/>
              <a:defRPr>
                <a:latin typeface="Proxima Nova"/>
                <a:ea typeface="Proxima Nova"/>
                <a:cs typeface="Proxima Nova"/>
                <a:sym typeface="Proxima Nova"/>
              </a:defRPr>
            </a:lvl3pPr>
            <a:lvl4pPr lvl="3" rtl="0">
              <a:spcBef>
                <a:spcPts val="1600"/>
              </a:spcBef>
              <a:spcAft>
                <a:spcPts val="0"/>
              </a:spcAft>
              <a:buNone/>
              <a:defRPr>
                <a:latin typeface="Proxima Nova"/>
                <a:ea typeface="Proxima Nova"/>
                <a:cs typeface="Proxima Nova"/>
                <a:sym typeface="Proxima Nova"/>
              </a:defRPr>
            </a:lvl4pPr>
            <a:lvl5pPr lvl="4" rtl="0">
              <a:spcBef>
                <a:spcPts val="1600"/>
              </a:spcBef>
              <a:spcAft>
                <a:spcPts val="0"/>
              </a:spcAft>
              <a:buNone/>
              <a:defRPr>
                <a:latin typeface="Proxima Nova"/>
                <a:ea typeface="Proxima Nova"/>
                <a:cs typeface="Proxima Nova"/>
                <a:sym typeface="Proxima Nova"/>
              </a:defRPr>
            </a:lvl5pPr>
            <a:lvl6pPr lvl="5" rtl="0">
              <a:spcBef>
                <a:spcPts val="1600"/>
              </a:spcBef>
              <a:spcAft>
                <a:spcPts val="0"/>
              </a:spcAft>
              <a:buNone/>
              <a:defRPr>
                <a:latin typeface="Proxima Nova"/>
                <a:ea typeface="Proxima Nova"/>
                <a:cs typeface="Proxima Nova"/>
                <a:sym typeface="Proxima Nova"/>
              </a:defRPr>
            </a:lvl6pPr>
            <a:lvl7pPr lvl="6" rtl="0">
              <a:spcBef>
                <a:spcPts val="1600"/>
              </a:spcBef>
              <a:spcAft>
                <a:spcPts val="0"/>
              </a:spcAft>
              <a:buNone/>
              <a:defRPr>
                <a:latin typeface="Proxima Nova"/>
                <a:ea typeface="Proxima Nova"/>
                <a:cs typeface="Proxima Nova"/>
                <a:sym typeface="Proxima Nova"/>
              </a:defRPr>
            </a:lvl7pPr>
            <a:lvl8pPr lvl="7" rtl="0">
              <a:spcBef>
                <a:spcPts val="1600"/>
              </a:spcBef>
              <a:spcAft>
                <a:spcPts val="0"/>
              </a:spcAft>
              <a:buNone/>
              <a:defRPr>
                <a:latin typeface="Proxima Nova"/>
                <a:ea typeface="Proxima Nova"/>
                <a:cs typeface="Proxima Nova"/>
                <a:sym typeface="Proxima Nova"/>
              </a:defRPr>
            </a:lvl8pPr>
            <a:lvl9pPr lvl="8" rtl="0">
              <a:spcBef>
                <a:spcPts val="1600"/>
              </a:spcBef>
              <a:spcAft>
                <a:spcPts val="1600"/>
              </a:spcAft>
              <a:buNone/>
              <a:defRPr>
                <a:latin typeface="Proxima Nova"/>
                <a:ea typeface="Proxima Nova"/>
                <a:cs typeface="Proxima Nova"/>
                <a:sym typeface="Proxima Nova"/>
              </a:defRPr>
            </a:lvl9pPr>
          </a:lstStyle>
          <a:p/>
        </p:txBody>
      </p:sp>
      <p:sp>
        <p:nvSpPr>
          <p:cNvPr id="31" name="Google Shape;31;p4"/>
          <p:cNvSpPr txBox="1"/>
          <p:nvPr>
            <p:ph idx="15" type="title"/>
          </p:nvPr>
        </p:nvSpPr>
        <p:spPr>
          <a:xfrm>
            <a:off x="7315200" y="2091900"/>
            <a:ext cx="1694100" cy="575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roxima Nova"/>
              <a:buNone/>
              <a:defRPr sz="1800">
                <a:latin typeface="Proxima Nova"/>
                <a:ea typeface="Proxima Nova"/>
                <a:cs typeface="Proxima Nova"/>
                <a:sym typeface="Proxima Nova"/>
              </a:defRPr>
            </a:lvl1pPr>
            <a:lvl2pPr lvl="1" rtl="0">
              <a:spcBef>
                <a:spcPts val="0"/>
              </a:spcBef>
              <a:spcAft>
                <a:spcPts val="0"/>
              </a:spcAft>
              <a:buSzPts val="3000"/>
              <a:buFont typeface="Proxima Nova"/>
              <a:buNone/>
              <a:defRPr>
                <a:latin typeface="Proxima Nova"/>
                <a:ea typeface="Proxima Nova"/>
                <a:cs typeface="Proxima Nova"/>
                <a:sym typeface="Proxima Nova"/>
              </a:defRPr>
            </a:lvl2pPr>
            <a:lvl3pPr lvl="2" rtl="0">
              <a:spcBef>
                <a:spcPts val="0"/>
              </a:spcBef>
              <a:spcAft>
                <a:spcPts val="0"/>
              </a:spcAft>
              <a:buSzPts val="3000"/>
              <a:buFont typeface="Proxima Nova"/>
              <a:buNone/>
              <a:defRPr>
                <a:latin typeface="Proxima Nova"/>
                <a:ea typeface="Proxima Nova"/>
                <a:cs typeface="Proxima Nova"/>
                <a:sym typeface="Proxima Nova"/>
              </a:defRPr>
            </a:lvl3pPr>
            <a:lvl4pPr lvl="3" rtl="0">
              <a:spcBef>
                <a:spcPts val="0"/>
              </a:spcBef>
              <a:spcAft>
                <a:spcPts val="0"/>
              </a:spcAft>
              <a:buSzPts val="3000"/>
              <a:buFont typeface="Proxima Nova"/>
              <a:buNone/>
              <a:defRPr>
                <a:latin typeface="Proxima Nova"/>
                <a:ea typeface="Proxima Nova"/>
                <a:cs typeface="Proxima Nova"/>
                <a:sym typeface="Proxima Nova"/>
              </a:defRPr>
            </a:lvl4pPr>
            <a:lvl5pPr lvl="4" rtl="0">
              <a:spcBef>
                <a:spcPts val="0"/>
              </a:spcBef>
              <a:spcAft>
                <a:spcPts val="0"/>
              </a:spcAft>
              <a:buSzPts val="3000"/>
              <a:buFont typeface="Proxima Nova"/>
              <a:buNone/>
              <a:defRPr>
                <a:latin typeface="Proxima Nova"/>
                <a:ea typeface="Proxima Nova"/>
                <a:cs typeface="Proxima Nova"/>
                <a:sym typeface="Proxima Nova"/>
              </a:defRPr>
            </a:lvl5pPr>
            <a:lvl6pPr lvl="5" rtl="0">
              <a:spcBef>
                <a:spcPts val="0"/>
              </a:spcBef>
              <a:spcAft>
                <a:spcPts val="0"/>
              </a:spcAft>
              <a:buSzPts val="3000"/>
              <a:buFont typeface="Proxima Nova"/>
              <a:buNone/>
              <a:defRPr>
                <a:latin typeface="Proxima Nova"/>
                <a:ea typeface="Proxima Nova"/>
                <a:cs typeface="Proxima Nova"/>
                <a:sym typeface="Proxima Nova"/>
              </a:defRPr>
            </a:lvl6pPr>
            <a:lvl7pPr lvl="6" rtl="0">
              <a:spcBef>
                <a:spcPts val="0"/>
              </a:spcBef>
              <a:spcAft>
                <a:spcPts val="0"/>
              </a:spcAft>
              <a:buSzPts val="3000"/>
              <a:buFont typeface="Proxima Nova"/>
              <a:buNone/>
              <a:defRPr>
                <a:latin typeface="Proxima Nova"/>
                <a:ea typeface="Proxima Nova"/>
                <a:cs typeface="Proxima Nova"/>
                <a:sym typeface="Proxima Nova"/>
              </a:defRPr>
            </a:lvl7pPr>
            <a:lvl8pPr lvl="7" rtl="0">
              <a:spcBef>
                <a:spcPts val="0"/>
              </a:spcBef>
              <a:spcAft>
                <a:spcPts val="0"/>
              </a:spcAft>
              <a:buSzPts val="3000"/>
              <a:buFont typeface="Proxima Nova"/>
              <a:buNone/>
              <a:defRPr>
                <a:latin typeface="Proxima Nova"/>
                <a:ea typeface="Proxima Nova"/>
                <a:cs typeface="Proxima Nova"/>
                <a:sym typeface="Proxima Nova"/>
              </a:defRPr>
            </a:lvl8pPr>
            <a:lvl9pPr lvl="8" rtl="0">
              <a:spcBef>
                <a:spcPts val="0"/>
              </a:spcBef>
              <a:spcAft>
                <a:spcPts val="0"/>
              </a:spcAft>
              <a:buSzPts val="3000"/>
              <a:buFont typeface="Proxima Nova"/>
              <a:buNone/>
              <a:defRPr>
                <a:latin typeface="Proxima Nova"/>
                <a:ea typeface="Proxima Nova"/>
                <a:cs typeface="Proxima Nova"/>
                <a:sym typeface="Proxima Nova"/>
              </a:defRPr>
            </a:lvl9pPr>
          </a:lstStyle>
          <a:p/>
        </p:txBody>
      </p:sp>
      <p:sp>
        <p:nvSpPr>
          <p:cNvPr id="32" name="Google Shape;32;p4"/>
          <p:cNvSpPr txBox="1"/>
          <p:nvPr>
            <p:ph idx="16" type="body"/>
          </p:nvPr>
        </p:nvSpPr>
        <p:spPr>
          <a:xfrm>
            <a:off x="7315200" y="2971800"/>
            <a:ext cx="1694100" cy="17526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33" name="Google Shape;33;p4"/>
          <p:cNvSpPr txBox="1"/>
          <p:nvPr>
            <p:ph idx="17" type="subTitle"/>
          </p:nvPr>
        </p:nvSpPr>
        <p:spPr>
          <a:xfrm>
            <a:off x="7315200" y="2601900"/>
            <a:ext cx="1694100" cy="293700"/>
          </a:xfrm>
          <a:prstGeom prst="rect">
            <a:avLst/>
          </a:prstGeom>
        </p:spPr>
        <p:txBody>
          <a:bodyPr anchorCtr="0" anchor="t" bIns="91425" lIns="91425" spcFirstLastPara="1" rIns="91425" wrap="square" tIns="91425">
            <a:noAutofit/>
          </a:bodyPr>
          <a:lstStyle>
            <a:lvl1pPr lvl="0" rtl="0">
              <a:spcBef>
                <a:spcPts val="0"/>
              </a:spcBef>
              <a:spcAft>
                <a:spcPts val="0"/>
              </a:spcAft>
              <a:buNone/>
              <a:defRPr i="1" sz="1400">
                <a:latin typeface="Proxima Nova"/>
                <a:ea typeface="Proxima Nova"/>
                <a:cs typeface="Proxima Nova"/>
                <a:sym typeface="Proxima Nova"/>
              </a:defRPr>
            </a:lvl1pPr>
            <a:lvl2pPr lvl="1" rtl="0">
              <a:spcBef>
                <a:spcPts val="1600"/>
              </a:spcBef>
              <a:spcAft>
                <a:spcPts val="0"/>
              </a:spcAft>
              <a:buNone/>
              <a:defRPr>
                <a:latin typeface="Proxima Nova"/>
                <a:ea typeface="Proxima Nova"/>
                <a:cs typeface="Proxima Nova"/>
                <a:sym typeface="Proxima Nova"/>
              </a:defRPr>
            </a:lvl2pPr>
            <a:lvl3pPr lvl="2" rtl="0">
              <a:spcBef>
                <a:spcPts val="1600"/>
              </a:spcBef>
              <a:spcAft>
                <a:spcPts val="0"/>
              </a:spcAft>
              <a:buNone/>
              <a:defRPr>
                <a:latin typeface="Proxima Nova"/>
                <a:ea typeface="Proxima Nova"/>
                <a:cs typeface="Proxima Nova"/>
                <a:sym typeface="Proxima Nova"/>
              </a:defRPr>
            </a:lvl3pPr>
            <a:lvl4pPr lvl="3" rtl="0">
              <a:spcBef>
                <a:spcPts val="1600"/>
              </a:spcBef>
              <a:spcAft>
                <a:spcPts val="0"/>
              </a:spcAft>
              <a:buNone/>
              <a:defRPr>
                <a:latin typeface="Proxima Nova"/>
                <a:ea typeface="Proxima Nova"/>
                <a:cs typeface="Proxima Nova"/>
                <a:sym typeface="Proxima Nova"/>
              </a:defRPr>
            </a:lvl4pPr>
            <a:lvl5pPr lvl="4" rtl="0">
              <a:spcBef>
                <a:spcPts val="1600"/>
              </a:spcBef>
              <a:spcAft>
                <a:spcPts val="0"/>
              </a:spcAft>
              <a:buNone/>
              <a:defRPr>
                <a:latin typeface="Proxima Nova"/>
                <a:ea typeface="Proxima Nova"/>
                <a:cs typeface="Proxima Nova"/>
                <a:sym typeface="Proxima Nova"/>
              </a:defRPr>
            </a:lvl5pPr>
            <a:lvl6pPr lvl="5" rtl="0">
              <a:spcBef>
                <a:spcPts val="1600"/>
              </a:spcBef>
              <a:spcAft>
                <a:spcPts val="0"/>
              </a:spcAft>
              <a:buNone/>
              <a:defRPr>
                <a:latin typeface="Proxima Nova"/>
                <a:ea typeface="Proxima Nova"/>
                <a:cs typeface="Proxima Nova"/>
                <a:sym typeface="Proxima Nova"/>
              </a:defRPr>
            </a:lvl6pPr>
            <a:lvl7pPr lvl="6" rtl="0">
              <a:spcBef>
                <a:spcPts val="1600"/>
              </a:spcBef>
              <a:spcAft>
                <a:spcPts val="0"/>
              </a:spcAft>
              <a:buNone/>
              <a:defRPr>
                <a:latin typeface="Proxima Nova"/>
                <a:ea typeface="Proxima Nova"/>
                <a:cs typeface="Proxima Nova"/>
                <a:sym typeface="Proxima Nova"/>
              </a:defRPr>
            </a:lvl7pPr>
            <a:lvl8pPr lvl="7" rtl="0">
              <a:spcBef>
                <a:spcPts val="1600"/>
              </a:spcBef>
              <a:spcAft>
                <a:spcPts val="0"/>
              </a:spcAft>
              <a:buNone/>
              <a:defRPr>
                <a:latin typeface="Proxima Nova"/>
                <a:ea typeface="Proxima Nova"/>
                <a:cs typeface="Proxima Nova"/>
                <a:sym typeface="Proxima Nova"/>
              </a:defRPr>
            </a:lvl8pPr>
            <a:lvl9pPr lvl="8" rtl="0">
              <a:spcBef>
                <a:spcPts val="1600"/>
              </a:spcBef>
              <a:spcAft>
                <a:spcPts val="1600"/>
              </a:spcAft>
              <a:buNone/>
              <a:defRPr>
                <a:latin typeface="Proxima Nova"/>
                <a:ea typeface="Proxima Nova"/>
                <a:cs typeface="Proxima Nova"/>
                <a:sym typeface="Proxima Nova"/>
              </a:defRPr>
            </a:lvl9pPr>
          </a:lstStyle>
          <a:p/>
        </p:txBody>
      </p:sp>
      <p:sp>
        <p:nvSpPr>
          <p:cNvPr id="34" name="Google Shape;34;p4"/>
          <p:cNvSpPr txBox="1"/>
          <p:nvPr/>
        </p:nvSpPr>
        <p:spPr>
          <a:xfrm>
            <a:off x="152400" y="4800600"/>
            <a:ext cx="88392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B7B7B7"/>
                </a:solidFill>
                <a:latin typeface="Lato"/>
                <a:ea typeface="Lato"/>
                <a:cs typeface="Lato"/>
                <a:sym typeface="Lato"/>
              </a:rPr>
              <a:t>Personas | Project Name</a:t>
            </a:r>
            <a:endParaRPr sz="900">
              <a:solidFill>
                <a:srgbClr val="B7B7B7"/>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Proxima Nova"/>
              <a:buNone/>
              <a:defRPr b="1" sz="3000">
                <a:solidFill>
                  <a:schemeClr val="dk2"/>
                </a:solidFill>
                <a:latin typeface="Proxima Nova"/>
                <a:ea typeface="Proxima Nova"/>
                <a:cs typeface="Proxima Nova"/>
                <a:sym typeface="Proxima Nova"/>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8" name="Shape 38"/>
        <p:cNvGrpSpPr/>
        <p:nvPr/>
      </p:nvGrpSpPr>
      <p:grpSpPr>
        <a:xfrm>
          <a:off x="0" y="0"/>
          <a:ext cx="0" cy="0"/>
          <a:chOff x="0" y="0"/>
          <a:chExt cx="0" cy="0"/>
        </a:xfrm>
      </p:grpSpPr>
      <p:sp>
        <p:nvSpPr>
          <p:cNvPr id="39" name="Google Shape;39;p5"/>
          <p:cNvSpPr txBox="1"/>
          <p:nvPr>
            <p:ph type="ctrTitle"/>
          </p:nvPr>
        </p:nvSpPr>
        <p:spPr>
          <a:xfrm>
            <a:off x="3374925" y="1101625"/>
            <a:ext cx="5346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latin typeface="Proxima Nova"/>
                <a:ea typeface="Proxima Nova"/>
                <a:cs typeface="Proxima Nova"/>
                <a:sym typeface="Proxima Nova"/>
              </a:rPr>
              <a:t>Personas</a:t>
            </a:r>
            <a:endParaRPr sz="7200">
              <a:latin typeface="Proxima Nova"/>
              <a:ea typeface="Proxima Nova"/>
              <a:cs typeface="Proxima Nova"/>
              <a:sym typeface="Proxima Nova"/>
            </a:endParaRPr>
          </a:p>
        </p:txBody>
      </p:sp>
      <p:sp>
        <p:nvSpPr>
          <p:cNvPr id="40" name="Google Shape;40;p5"/>
          <p:cNvSpPr txBox="1"/>
          <p:nvPr>
            <p:ph idx="1" type="subTitle"/>
          </p:nvPr>
        </p:nvSpPr>
        <p:spPr>
          <a:xfrm>
            <a:off x="3374925" y="3238450"/>
            <a:ext cx="53469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Project Name</a:t>
            </a:r>
            <a:endParaRPr sz="2400">
              <a:latin typeface="Proxima Nova"/>
              <a:ea typeface="Proxima Nova"/>
              <a:cs typeface="Proxima Nova"/>
              <a:sym typeface="Proxima Nova"/>
            </a:endParaRPr>
          </a:p>
          <a:p>
            <a:pPr indent="0" lvl="0" marL="0" rtl="0" algn="l">
              <a:spcBef>
                <a:spcPts val="0"/>
              </a:spcBef>
              <a:spcAft>
                <a:spcPts val="0"/>
              </a:spcAft>
              <a:buNone/>
            </a:pPr>
            <a:r>
              <a:rPr i="1" lang="en">
                <a:latin typeface="Proxima Nova"/>
                <a:ea typeface="Proxima Nova"/>
                <a:cs typeface="Proxima Nova"/>
                <a:sym typeface="Proxima Nova"/>
              </a:rPr>
              <a:t>By Author Name</a:t>
            </a:r>
            <a:endParaRPr i="1">
              <a:latin typeface="Proxima Nova"/>
              <a:ea typeface="Proxima Nova"/>
              <a:cs typeface="Proxima Nova"/>
              <a:sym typeface="Proxima Nova"/>
            </a:endParaRPr>
          </a:p>
        </p:txBody>
      </p:sp>
      <p:pic>
        <p:nvPicPr>
          <p:cNvPr descr="716747b286b4e7e18304ee4c8487c0d5.jpg" id="41" name="Google Shape;41;p5"/>
          <p:cNvPicPr preferRelativeResize="0"/>
          <p:nvPr/>
        </p:nvPicPr>
        <p:blipFill rotWithShape="1">
          <a:blip r:embed="rId3">
            <a:alphaModFix amt="29000"/>
          </a:blip>
          <a:srcRect b="0" l="21026" r="34274" t="0"/>
          <a:stretch/>
        </p:blipFill>
        <p:spPr>
          <a:xfrm>
            <a:off x="0" y="0"/>
            <a:ext cx="30656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134751" y="2193000"/>
            <a:ext cx="16941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Proxima Nova"/>
                <a:ea typeface="Proxima Nova"/>
                <a:cs typeface="Proxima Nova"/>
                <a:sym typeface="Proxima Nova"/>
              </a:rPr>
              <a:t>Name, [00]</a:t>
            </a:r>
            <a:endParaRPr b="0">
              <a:latin typeface="Proxima Nova"/>
              <a:ea typeface="Proxima Nova"/>
              <a:cs typeface="Proxima Nova"/>
              <a:sym typeface="Proxima Nova"/>
            </a:endParaRPr>
          </a:p>
        </p:txBody>
      </p:sp>
      <p:sp>
        <p:nvSpPr>
          <p:cNvPr id="47" name="Google Shape;47;p6"/>
          <p:cNvSpPr txBox="1"/>
          <p:nvPr>
            <p:ph idx="1" type="body"/>
          </p:nvPr>
        </p:nvSpPr>
        <p:spPr>
          <a:xfrm>
            <a:off x="134750" y="2707500"/>
            <a:ext cx="1694100" cy="198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600"/>
              </a:spcAft>
              <a:buClr>
                <a:schemeClr val="dk2"/>
              </a:buClr>
              <a:buSzPts val="1100"/>
              <a:buFont typeface="Arial"/>
              <a:buNone/>
            </a:pPr>
            <a:r>
              <a:rPr lang="en" sz="1200">
                <a:highlight>
                  <a:schemeClr val="lt1"/>
                </a:highlight>
                <a:latin typeface="Proxima Nova"/>
                <a:ea typeface="Proxima Nova"/>
                <a:cs typeface="Proxima Nova"/>
                <a:sym typeface="Proxima Nova"/>
              </a:rPr>
              <a:t>Intent Lorem ipsum dolor sit amet, consectetur adipiscing elit. Nunc et elementum ex.</a:t>
            </a:r>
            <a:endParaRPr sz="1200">
              <a:latin typeface="Proxima Nova"/>
              <a:ea typeface="Proxima Nova"/>
              <a:cs typeface="Proxima Nova"/>
              <a:sym typeface="Proxima Nova"/>
            </a:endParaRPr>
          </a:p>
        </p:txBody>
      </p:sp>
      <p:sp>
        <p:nvSpPr>
          <p:cNvPr id="48" name="Google Shape;48;p6"/>
          <p:cNvSpPr txBox="1"/>
          <p:nvPr>
            <p:ph idx="3" type="title"/>
          </p:nvPr>
        </p:nvSpPr>
        <p:spPr>
          <a:xfrm>
            <a:off x="1929863" y="2193000"/>
            <a:ext cx="16941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Proxima Nova"/>
                <a:ea typeface="Proxima Nova"/>
                <a:cs typeface="Proxima Nova"/>
                <a:sym typeface="Proxima Nova"/>
              </a:rPr>
              <a:t>Name, [00]</a:t>
            </a:r>
            <a:endParaRPr b="0">
              <a:latin typeface="Proxima Nova"/>
              <a:ea typeface="Proxima Nova"/>
              <a:cs typeface="Proxima Nova"/>
              <a:sym typeface="Proxima Nova"/>
            </a:endParaRPr>
          </a:p>
        </p:txBody>
      </p:sp>
      <p:sp>
        <p:nvSpPr>
          <p:cNvPr id="49" name="Google Shape;49;p6"/>
          <p:cNvSpPr txBox="1"/>
          <p:nvPr>
            <p:ph idx="4" type="body"/>
          </p:nvPr>
        </p:nvSpPr>
        <p:spPr>
          <a:xfrm>
            <a:off x="1929862" y="2707500"/>
            <a:ext cx="1694100" cy="198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600"/>
              </a:spcAft>
              <a:buNone/>
            </a:pPr>
            <a:r>
              <a:rPr lang="en" sz="1200">
                <a:highlight>
                  <a:schemeClr val="lt1"/>
                </a:highlight>
                <a:latin typeface="Proxima Nova"/>
                <a:ea typeface="Proxima Nova"/>
                <a:cs typeface="Proxima Nova"/>
                <a:sym typeface="Proxima Nova"/>
              </a:rPr>
              <a:t>Intent Lorem ipsum dolor sit amet, consectetur adipiscing elit. Nunc et elementum ex.</a:t>
            </a:r>
            <a:endParaRPr sz="1200">
              <a:highlight>
                <a:schemeClr val="lt1"/>
              </a:highlight>
              <a:latin typeface="Proxima Nova"/>
              <a:ea typeface="Proxima Nova"/>
              <a:cs typeface="Proxima Nova"/>
              <a:sym typeface="Proxima Nova"/>
            </a:endParaRPr>
          </a:p>
        </p:txBody>
      </p:sp>
      <p:sp>
        <p:nvSpPr>
          <p:cNvPr id="50" name="Google Shape;50;p6"/>
          <p:cNvSpPr txBox="1"/>
          <p:nvPr>
            <p:ph idx="6" type="title"/>
          </p:nvPr>
        </p:nvSpPr>
        <p:spPr>
          <a:xfrm>
            <a:off x="3724975" y="2193000"/>
            <a:ext cx="16941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Proxima Nova"/>
                <a:ea typeface="Proxima Nova"/>
                <a:cs typeface="Proxima Nova"/>
                <a:sym typeface="Proxima Nova"/>
              </a:rPr>
              <a:t>Name, [00]</a:t>
            </a:r>
            <a:endParaRPr b="0">
              <a:latin typeface="Proxima Nova"/>
              <a:ea typeface="Proxima Nova"/>
              <a:cs typeface="Proxima Nova"/>
              <a:sym typeface="Proxima Nova"/>
            </a:endParaRPr>
          </a:p>
        </p:txBody>
      </p:sp>
      <p:sp>
        <p:nvSpPr>
          <p:cNvPr id="51" name="Google Shape;51;p6"/>
          <p:cNvSpPr txBox="1"/>
          <p:nvPr>
            <p:ph idx="7" type="body"/>
          </p:nvPr>
        </p:nvSpPr>
        <p:spPr>
          <a:xfrm>
            <a:off x="3724975" y="2707500"/>
            <a:ext cx="1694100" cy="198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600"/>
              </a:spcAft>
              <a:buNone/>
            </a:pPr>
            <a:r>
              <a:rPr lang="en" sz="1200">
                <a:highlight>
                  <a:schemeClr val="lt1"/>
                </a:highlight>
                <a:latin typeface="Proxima Nova"/>
                <a:ea typeface="Proxima Nova"/>
                <a:cs typeface="Proxima Nova"/>
                <a:sym typeface="Proxima Nova"/>
              </a:rPr>
              <a:t>Intent Lorem ipsum dolor sit amet, consectetur adipiscing elit. Nunc et elementum ex.</a:t>
            </a:r>
            <a:endParaRPr sz="1200">
              <a:highlight>
                <a:schemeClr val="lt1"/>
              </a:highlight>
              <a:latin typeface="Proxima Nova"/>
              <a:ea typeface="Proxima Nova"/>
              <a:cs typeface="Proxima Nova"/>
              <a:sym typeface="Proxima Nova"/>
            </a:endParaRPr>
          </a:p>
        </p:txBody>
      </p:sp>
      <p:sp>
        <p:nvSpPr>
          <p:cNvPr id="52" name="Google Shape;52;p6"/>
          <p:cNvSpPr txBox="1"/>
          <p:nvPr>
            <p:ph idx="9" type="title"/>
          </p:nvPr>
        </p:nvSpPr>
        <p:spPr>
          <a:xfrm>
            <a:off x="5520088" y="2193000"/>
            <a:ext cx="16941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a:latin typeface="Proxima Nova"/>
                <a:ea typeface="Proxima Nova"/>
                <a:cs typeface="Proxima Nova"/>
                <a:sym typeface="Proxima Nova"/>
              </a:rPr>
              <a:t>Name, [00]</a:t>
            </a:r>
            <a:endParaRPr b="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3" name="Google Shape;53;p6"/>
          <p:cNvSpPr txBox="1"/>
          <p:nvPr>
            <p:ph idx="13" type="body"/>
          </p:nvPr>
        </p:nvSpPr>
        <p:spPr>
          <a:xfrm>
            <a:off x="5520087" y="2707500"/>
            <a:ext cx="1694100" cy="198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600"/>
              </a:spcAft>
              <a:buNone/>
            </a:pPr>
            <a:r>
              <a:rPr lang="en" sz="1200">
                <a:highlight>
                  <a:schemeClr val="lt1"/>
                </a:highlight>
                <a:latin typeface="Proxima Nova"/>
                <a:ea typeface="Proxima Nova"/>
                <a:cs typeface="Proxima Nova"/>
                <a:sym typeface="Proxima Nova"/>
              </a:rPr>
              <a:t>Intent Lorem ipsum dolor sit amet, consectetur adipiscing elit. Nunc et elementum ex.</a:t>
            </a:r>
            <a:endParaRPr sz="1200">
              <a:highlight>
                <a:schemeClr val="lt1"/>
              </a:highlight>
              <a:latin typeface="Proxima Nova"/>
              <a:ea typeface="Proxima Nova"/>
              <a:cs typeface="Proxima Nova"/>
              <a:sym typeface="Proxima Nova"/>
            </a:endParaRPr>
          </a:p>
        </p:txBody>
      </p:sp>
      <p:sp>
        <p:nvSpPr>
          <p:cNvPr id="54" name="Google Shape;54;p6"/>
          <p:cNvSpPr txBox="1"/>
          <p:nvPr>
            <p:ph idx="15" type="title"/>
          </p:nvPr>
        </p:nvSpPr>
        <p:spPr>
          <a:xfrm>
            <a:off x="7315200" y="2193000"/>
            <a:ext cx="16941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Proxima Nova"/>
                <a:ea typeface="Proxima Nova"/>
                <a:cs typeface="Proxima Nova"/>
                <a:sym typeface="Proxima Nova"/>
              </a:rPr>
              <a:t>Name, [00]</a:t>
            </a:r>
            <a:endParaRPr b="0">
              <a:latin typeface="Proxima Nova"/>
              <a:ea typeface="Proxima Nova"/>
              <a:cs typeface="Proxima Nova"/>
              <a:sym typeface="Proxima Nova"/>
            </a:endParaRPr>
          </a:p>
        </p:txBody>
      </p:sp>
      <p:sp>
        <p:nvSpPr>
          <p:cNvPr id="55" name="Google Shape;55;p6"/>
          <p:cNvSpPr txBox="1"/>
          <p:nvPr>
            <p:ph idx="16" type="body"/>
          </p:nvPr>
        </p:nvSpPr>
        <p:spPr>
          <a:xfrm>
            <a:off x="7315200" y="2707500"/>
            <a:ext cx="1694100" cy="198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600"/>
              </a:spcAft>
              <a:buNone/>
            </a:pPr>
            <a:r>
              <a:rPr lang="en" sz="1200">
                <a:highlight>
                  <a:schemeClr val="lt1"/>
                </a:highlight>
                <a:latin typeface="Proxima Nova"/>
                <a:ea typeface="Proxima Nova"/>
                <a:cs typeface="Proxima Nova"/>
                <a:sym typeface="Proxima Nova"/>
              </a:rPr>
              <a:t>Intent Lorem ipsum dolor sit amet, consectetur adipiscing elit. Nunc et elementum ex.</a:t>
            </a:r>
            <a:endParaRPr sz="1200">
              <a:highlight>
                <a:schemeClr val="lt1"/>
              </a:highlight>
              <a:latin typeface="Proxima Nova"/>
              <a:ea typeface="Proxima Nova"/>
              <a:cs typeface="Proxima Nova"/>
              <a:sym typeface="Proxima Nova"/>
            </a:endParaRPr>
          </a:p>
        </p:txBody>
      </p:sp>
      <p:pic>
        <p:nvPicPr>
          <p:cNvPr descr="716747b286b4e7e18304ee4c8487c0d5.jpg" id="56" name="Google Shape;56;p6"/>
          <p:cNvPicPr preferRelativeResize="0"/>
          <p:nvPr/>
        </p:nvPicPr>
        <p:blipFill rotWithShape="1">
          <a:blip r:embed="rId3">
            <a:alphaModFix/>
          </a:blip>
          <a:srcRect b="30666" l="21026" r="34274" t="0"/>
          <a:stretch/>
        </p:blipFill>
        <p:spPr>
          <a:xfrm>
            <a:off x="134751" y="101100"/>
            <a:ext cx="1694049" cy="1981200"/>
          </a:xfrm>
          <a:prstGeom prst="rect">
            <a:avLst/>
          </a:prstGeom>
          <a:noFill/>
          <a:ln>
            <a:noFill/>
          </a:ln>
        </p:spPr>
      </p:pic>
      <p:pic>
        <p:nvPicPr>
          <p:cNvPr descr="Fotolia_36621890_L.jpg" id="57" name="Google Shape;57;p6"/>
          <p:cNvPicPr preferRelativeResize="0"/>
          <p:nvPr/>
        </p:nvPicPr>
        <p:blipFill rotWithShape="1">
          <a:blip r:embed="rId4">
            <a:alphaModFix/>
          </a:blip>
          <a:srcRect b="27776" l="10610" r="0" t="0"/>
          <a:stretch/>
        </p:blipFill>
        <p:spPr>
          <a:xfrm>
            <a:off x="1929862" y="101098"/>
            <a:ext cx="1694053" cy="1981202"/>
          </a:xfrm>
          <a:prstGeom prst="rect">
            <a:avLst/>
          </a:prstGeom>
          <a:noFill/>
          <a:ln>
            <a:noFill/>
          </a:ln>
        </p:spPr>
      </p:pic>
      <p:sp>
        <p:nvSpPr>
          <p:cNvPr id="58" name="Google Shape;58;p6"/>
          <p:cNvSpPr/>
          <p:nvPr/>
        </p:nvSpPr>
        <p:spPr>
          <a:xfrm>
            <a:off x="3733800" y="101100"/>
            <a:ext cx="1676400" cy="19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5524500" y="101100"/>
            <a:ext cx="1676400" cy="19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7315200" y="101100"/>
            <a:ext cx="1676400" cy="19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7"/>
          <p:cNvSpPr txBox="1"/>
          <p:nvPr>
            <p:ph type="title"/>
          </p:nvPr>
        </p:nvSpPr>
        <p:spPr>
          <a:xfrm>
            <a:off x="3356300" y="350525"/>
            <a:ext cx="55590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Lisa </a:t>
            </a:r>
            <a:r>
              <a:rPr lang="en" sz="2400">
                <a:solidFill>
                  <a:srgbClr val="999999"/>
                </a:solidFill>
              </a:rPr>
              <a:t>[Actor]</a:t>
            </a:r>
            <a:endParaRPr sz="2400">
              <a:solidFill>
                <a:srgbClr val="999999"/>
              </a:solidFill>
            </a:endParaRPr>
          </a:p>
        </p:txBody>
      </p:sp>
      <p:sp>
        <p:nvSpPr>
          <p:cNvPr id="66" name="Google Shape;66;p7"/>
          <p:cNvSpPr txBox="1"/>
          <p:nvPr>
            <p:ph idx="2" type="subTitle"/>
          </p:nvPr>
        </p:nvSpPr>
        <p:spPr>
          <a:xfrm>
            <a:off x="3356300" y="849300"/>
            <a:ext cx="5559000" cy="293700"/>
          </a:xfrm>
          <a:prstGeom prst="rect">
            <a:avLst/>
          </a:prstGeom>
        </p:spPr>
        <p:txBody>
          <a:bodyPr anchorCtr="0" anchor="t" bIns="91425" lIns="91425" spcFirstLastPara="1" rIns="91425" wrap="square" tIns="91425">
            <a:noAutofit/>
          </a:bodyPr>
          <a:lstStyle/>
          <a:p>
            <a:pPr indent="0" lvl="0" marL="0" rtl="0" algn="just">
              <a:spcBef>
                <a:spcPts val="0"/>
              </a:spcBef>
              <a:spcAft>
                <a:spcPts val="1100"/>
              </a:spcAft>
              <a:buClr>
                <a:schemeClr val="dk2"/>
              </a:buClr>
              <a:buSzPts val="1100"/>
              <a:buFont typeface="Arial"/>
              <a:buNone/>
            </a:pPr>
            <a:r>
              <a:rPr i="0" lang="en" sz="1200">
                <a:solidFill>
                  <a:srgbClr val="999999"/>
                </a:solidFill>
                <a:highlight>
                  <a:srgbClr val="FFFFFF"/>
                </a:highlight>
              </a:rPr>
              <a:t>Age: </a:t>
            </a:r>
            <a:r>
              <a:rPr i="0" lang="en" sz="1200">
                <a:solidFill>
                  <a:srgbClr val="000000"/>
                </a:solidFill>
                <a:highlight>
                  <a:srgbClr val="FFFFFF"/>
                </a:highlight>
              </a:rPr>
              <a:t>[</a:t>
            </a:r>
            <a:r>
              <a:rPr lang="en" sz="1200">
                <a:solidFill>
                  <a:srgbClr val="000000"/>
                </a:solidFill>
                <a:highlight>
                  <a:srgbClr val="FFFFFF"/>
                </a:highlight>
              </a:rPr>
              <a:t>00]</a:t>
            </a:r>
            <a:r>
              <a:rPr i="0" lang="en" sz="1200">
                <a:solidFill>
                  <a:srgbClr val="999999"/>
                </a:solidFill>
                <a:highlight>
                  <a:srgbClr val="FFFFFF"/>
                </a:highlight>
              </a:rPr>
              <a:t>    Location: [</a:t>
            </a:r>
            <a:r>
              <a:rPr lang="en" sz="1200">
                <a:solidFill>
                  <a:srgbClr val="000000"/>
                </a:solidFill>
                <a:highlight>
                  <a:srgbClr val="FFFFFF"/>
                </a:highlight>
              </a:rPr>
              <a:t>City, ST]</a:t>
            </a:r>
            <a:r>
              <a:rPr i="0" lang="en" sz="1200">
                <a:solidFill>
                  <a:srgbClr val="999999"/>
                </a:solidFill>
                <a:highlight>
                  <a:srgbClr val="FFFFFF"/>
                </a:highlight>
              </a:rPr>
              <a:t>    Job: </a:t>
            </a:r>
            <a:r>
              <a:rPr i="0" lang="en" sz="1200">
                <a:solidFill>
                  <a:srgbClr val="000000"/>
                </a:solidFill>
                <a:highlight>
                  <a:srgbClr val="FFFFFF"/>
                </a:highlight>
              </a:rPr>
              <a:t>[</a:t>
            </a:r>
            <a:r>
              <a:rPr lang="en" sz="1200">
                <a:solidFill>
                  <a:srgbClr val="000000"/>
                </a:solidFill>
                <a:highlight>
                  <a:srgbClr val="FFFFFF"/>
                </a:highlight>
              </a:rPr>
              <a:t>Job Title]</a:t>
            </a:r>
            <a:endParaRPr sz="1200">
              <a:solidFill>
                <a:srgbClr val="000000"/>
              </a:solidFill>
            </a:endParaRPr>
          </a:p>
        </p:txBody>
      </p:sp>
      <p:sp>
        <p:nvSpPr>
          <p:cNvPr id="67" name="Google Shape;67;p7"/>
          <p:cNvSpPr txBox="1"/>
          <p:nvPr>
            <p:ph idx="3" type="subTitle"/>
          </p:nvPr>
        </p:nvSpPr>
        <p:spPr>
          <a:xfrm>
            <a:off x="3356300" y="1219225"/>
            <a:ext cx="5559000" cy="41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0" lang="en" sz="1400"/>
              <a:t>“Quote Lorem ipsum dolor sit amet, consectet elit.”</a:t>
            </a:r>
            <a:endParaRPr i="0"/>
          </a:p>
        </p:txBody>
      </p:sp>
      <p:pic>
        <p:nvPicPr>
          <p:cNvPr descr="716747b286b4e7e18304ee4c8487c0d5.jpg" id="68" name="Google Shape;68;p7"/>
          <p:cNvPicPr preferRelativeResize="0"/>
          <p:nvPr/>
        </p:nvPicPr>
        <p:blipFill rotWithShape="1">
          <a:blip r:embed="rId3">
            <a:alphaModFix/>
          </a:blip>
          <a:srcRect b="0" l="21026" r="34274" t="0"/>
          <a:stretch/>
        </p:blipFill>
        <p:spPr>
          <a:xfrm>
            <a:off x="0" y="0"/>
            <a:ext cx="3065650" cy="5143500"/>
          </a:xfrm>
          <a:prstGeom prst="rect">
            <a:avLst/>
          </a:prstGeom>
          <a:noFill/>
          <a:ln>
            <a:noFill/>
          </a:ln>
        </p:spPr>
      </p:pic>
      <p:sp>
        <p:nvSpPr>
          <p:cNvPr id="69" name="Google Shape;69;p7"/>
          <p:cNvSpPr txBox="1"/>
          <p:nvPr>
            <p:ph idx="1" type="body"/>
          </p:nvPr>
        </p:nvSpPr>
        <p:spPr>
          <a:xfrm>
            <a:off x="3356300" y="1706150"/>
            <a:ext cx="5559000" cy="1377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highlight>
                  <a:srgbClr val="FFFFFF"/>
                </a:highlight>
              </a:rPr>
              <a:t>Lorem ipsum dolor sit amet, consectetur adipiscing elit. Nunc et elementum ex. Pellentesque pharetra, erat et imperdiet convallis, mauris dui dignissim tortor, vel sagittis mauris risus ac purus. Praesent volutpat tellus a arcu lobortis venenatis. Suspendisse potenti. </a:t>
            </a:r>
            <a:endParaRPr sz="700">
              <a:highlight>
                <a:srgbClr val="FFFFFF"/>
              </a:highlight>
            </a:endParaRPr>
          </a:p>
          <a:p>
            <a:pPr indent="0" lvl="0" marL="0" rtl="0" algn="l">
              <a:lnSpc>
                <a:spcPct val="130000"/>
              </a:lnSpc>
              <a:spcBef>
                <a:spcPts val="600"/>
              </a:spcBef>
              <a:spcAft>
                <a:spcPts val="0"/>
              </a:spcAft>
              <a:buNone/>
            </a:pPr>
            <a:r>
              <a:rPr lang="en" sz="700">
                <a:highlight>
                  <a:srgbClr val="FFFFFF"/>
                </a:highlight>
              </a:rPr>
              <a:t>Praesent auctor lectus id purus lobortis suscipit. Nulla at enim ac neque laoreet aliquet. Cras egestas odio et leo rutrum efficitur ac id libero. Cras sed aliquam urna, pharetra sollicitudin purus. Sed vehicula viverra quam a pharetra. Ut aliquet libero eu lacus sagittis suscipit. Nullam maximus nunc elit, ut varius sapien sagittis ut. Donec ut metus at erat volutpat tempor a sed mi. Mauris et iaculis enim.</a:t>
            </a:r>
            <a:endParaRPr sz="700">
              <a:highlight>
                <a:srgbClr val="FFFFFF"/>
              </a:highlight>
            </a:endParaRPr>
          </a:p>
          <a:p>
            <a:pPr indent="0" lvl="0" marL="0" rtl="0" algn="l">
              <a:spcBef>
                <a:spcPts val="600"/>
              </a:spcBef>
              <a:spcAft>
                <a:spcPts val="0"/>
              </a:spcAft>
              <a:buNone/>
            </a:pPr>
            <a:r>
              <a:rPr lang="en" sz="700">
                <a:highlight>
                  <a:schemeClr val="lt1"/>
                </a:highlight>
              </a:rPr>
              <a:t>Lorem ipsum dolor sit amet, consectetur adipiscing elit. Nunc et elementum ex. Pellentesque pharetra, erat et imperdiet convallis, mauris dui dignissim tortor, vel sagittis mauris risus ac purus. Praesent volutpat tellus a arcu lobortis venenatis. Suspendisse potenti. </a:t>
            </a:r>
            <a:endParaRPr sz="700">
              <a:highlight>
                <a:schemeClr val="lt1"/>
              </a:highlight>
            </a:endParaRPr>
          </a:p>
          <a:p>
            <a:pPr indent="0" lvl="0" marL="0" rtl="0" algn="l">
              <a:lnSpc>
                <a:spcPct val="130000"/>
              </a:lnSpc>
              <a:spcBef>
                <a:spcPts val="600"/>
              </a:spcBef>
              <a:spcAft>
                <a:spcPts val="600"/>
              </a:spcAft>
              <a:buNone/>
            </a:pPr>
            <a:r>
              <a:t/>
            </a:r>
            <a:endParaRPr sz="700">
              <a:highlight>
                <a:srgbClr val="FFFFFF"/>
              </a:highlight>
            </a:endParaRPr>
          </a:p>
        </p:txBody>
      </p:sp>
      <p:sp>
        <p:nvSpPr>
          <p:cNvPr id="70" name="Google Shape;70;p7"/>
          <p:cNvSpPr txBox="1"/>
          <p:nvPr>
            <p:ph idx="1" type="body"/>
          </p:nvPr>
        </p:nvSpPr>
        <p:spPr>
          <a:xfrm>
            <a:off x="3356300" y="3083450"/>
            <a:ext cx="1799700" cy="1554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highlight>
                  <a:srgbClr val="FFFFFF"/>
                </a:highlight>
              </a:rPr>
              <a:t>Goals</a:t>
            </a:r>
            <a:endParaRPr sz="1000">
              <a:highlight>
                <a:srgbClr val="FFFFFF"/>
              </a:highlight>
            </a:endParaRPr>
          </a:p>
          <a:p>
            <a:pPr indent="-273050" lvl="0" marL="457200" rtl="0" algn="l">
              <a:lnSpc>
                <a:spcPct val="130000"/>
              </a:lnSpc>
              <a:spcBef>
                <a:spcPts val="300"/>
              </a:spcBef>
              <a:spcAft>
                <a:spcPts val="0"/>
              </a:spcAft>
              <a:buSzPts val="700"/>
              <a:buChar char="●"/>
            </a:pPr>
            <a:r>
              <a:rPr lang="en" sz="700">
                <a:highlight>
                  <a:srgbClr val="FFFFFF"/>
                </a:highlight>
              </a:rPr>
              <a:t>Lorem ipsum dolor sit amet, consectetur adipiscing elit. Nunc et elementum ex. </a:t>
            </a:r>
            <a:endParaRPr sz="700">
              <a:highlight>
                <a:srgbClr val="FFFFFF"/>
              </a:highlight>
            </a:endParaRPr>
          </a:p>
          <a:p>
            <a:pPr indent="-273050" lvl="0" marL="457200" rtl="0" algn="l">
              <a:lnSpc>
                <a:spcPct val="130000"/>
              </a:lnSpc>
              <a:spcBef>
                <a:spcPts val="0"/>
              </a:spcBef>
              <a:spcAft>
                <a:spcPts val="0"/>
              </a:spcAft>
              <a:buSzPts val="700"/>
              <a:buChar char="●"/>
            </a:pPr>
            <a:r>
              <a:rPr lang="en" sz="700">
                <a:highlight>
                  <a:srgbClr val="FFFFFF"/>
                </a:highlight>
              </a:rPr>
              <a:t>Pellentesque pharetra, erat et imperdiet convallis,</a:t>
            </a:r>
            <a:endParaRPr sz="700">
              <a:highlight>
                <a:srgbClr val="FFFFFF"/>
              </a:highlight>
            </a:endParaRPr>
          </a:p>
          <a:p>
            <a:pPr indent="-273050" lvl="0" marL="457200" rtl="0" algn="l">
              <a:lnSpc>
                <a:spcPct val="130000"/>
              </a:lnSpc>
              <a:spcBef>
                <a:spcPts val="0"/>
              </a:spcBef>
              <a:spcAft>
                <a:spcPts val="0"/>
              </a:spcAft>
              <a:buSzPts val="700"/>
              <a:buChar char="●"/>
            </a:pPr>
            <a:r>
              <a:rPr lang="en" sz="700">
                <a:highlight>
                  <a:srgbClr val="FFFFFF"/>
                </a:highlight>
              </a:rPr>
              <a:t>Praesent volutpat tellus a arcu lobortis venenatis. Suspendisse potenti. </a:t>
            </a:r>
            <a:endParaRPr sz="700">
              <a:highlight>
                <a:srgbClr val="FFFFFF"/>
              </a:highlight>
            </a:endParaRPr>
          </a:p>
        </p:txBody>
      </p:sp>
      <p:sp>
        <p:nvSpPr>
          <p:cNvPr id="71" name="Google Shape;71;p7"/>
          <p:cNvSpPr txBox="1"/>
          <p:nvPr>
            <p:ph idx="1" type="body"/>
          </p:nvPr>
        </p:nvSpPr>
        <p:spPr>
          <a:xfrm>
            <a:off x="5235950" y="3083450"/>
            <a:ext cx="1799700" cy="1554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highlight>
                  <a:srgbClr val="FFFFFF"/>
                </a:highlight>
              </a:rPr>
              <a:t>Motivations</a:t>
            </a:r>
            <a:endParaRPr sz="1000">
              <a:highlight>
                <a:srgbClr val="FFFFFF"/>
              </a:highlight>
            </a:endParaRPr>
          </a:p>
          <a:p>
            <a:pPr indent="-273050" lvl="0" marL="457200" rtl="0" algn="l">
              <a:lnSpc>
                <a:spcPct val="130000"/>
              </a:lnSpc>
              <a:spcBef>
                <a:spcPts val="300"/>
              </a:spcBef>
              <a:spcAft>
                <a:spcPts val="0"/>
              </a:spcAft>
              <a:buSzPts val="700"/>
              <a:buChar char="●"/>
            </a:pPr>
            <a:r>
              <a:rPr lang="en" sz="700">
                <a:highlight>
                  <a:srgbClr val="FFFFFF"/>
                </a:highlight>
              </a:rPr>
              <a:t>Lorem ipsum dolor sit amet, consectetur adipiscing elit. Nunc et elementum ex. </a:t>
            </a:r>
            <a:endParaRPr sz="700">
              <a:highlight>
                <a:srgbClr val="FFFFFF"/>
              </a:highlight>
            </a:endParaRPr>
          </a:p>
          <a:p>
            <a:pPr indent="-273050" lvl="0" marL="457200" rtl="0" algn="l">
              <a:lnSpc>
                <a:spcPct val="130000"/>
              </a:lnSpc>
              <a:spcBef>
                <a:spcPts val="0"/>
              </a:spcBef>
              <a:spcAft>
                <a:spcPts val="0"/>
              </a:spcAft>
              <a:buSzPts val="700"/>
              <a:buChar char="●"/>
            </a:pPr>
            <a:r>
              <a:rPr lang="en" sz="700">
                <a:highlight>
                  <a:srgbClr val="FFFFFF"/>
                </a:highlight>
              </a:rPr>
              <a:t>Pellentesque pharetra, erat et imperdiet convallis,</a:t>
            </a:r>
            <a:endParaRPr sz="700">
              <a:highlight>
                <a:srgbClr val="FFFFFF"/>
              </a:highlight>
            </a:endParaRPr>
          </a:p>
          <a:p>
            <a:pPr indent="-273050" lvl="0" marL="457200" rtl="0" algn="l">
              <a:lnSpc>
                <a:spcPct val="130000"/>
              </a:lnSpc>
              <a:spcBef>
                <a:spcPts val="0"/>
              </a:spcBef>
              <a:spcAft>
                <a:spcPts val="0"/>
              </a:spcAft>
              <a:buSzPts val="700"/>
              <a:buChar char="●"/>
            </a:pPr>
            <a:r>
              <a:rPr lang="en" sz="700">
                <a:highlight>
                  <a:srgbClr val="FFFFFF"/>
                </a:highlight>
              </a:rPr>
              <a:t>Praesent volutpat tellus a arcu lobortis venenatis. Suspendisse potenti. </a:t>
            </a:r>
            <a:endParaRPr sz="700">
              <a:highlight>
                <a:srgbClr val="FFFFFF"/>
              </a:highlight>
            </a:endParaRPr>
          </a:p>
        </p:txBody>
      </p:sp>
      <p:sp>
        <p:nvSpPr>
          <p:cNvPr id="72" name="Google Shape;72;p7"/>
          <p:cNvSpPr txBox="1"/>
          <p:nvPr>
            <p:ph idx="1" type="body"/>
          </p:nvPr>
        </p:nvSpPr>
        <p:spPr>
          <a:xfrm>
            <a:off x="7115600" y="3083450"/>
            <a:ext cx="1799700" cy="1554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highlight>
                  <a:srgbClr val="FFFFFF"/>
                </a:highlight>
              </a:rPr>
              <a:t>Behaviors</a:t>
            </a:r>
            <a:endParaRPr sz="1000">
              <a:highlight>
                <a:srgbClr val="FFFFFF"/>
              </a:highlight>
            </a:endParaRPr>
          </a:p>
          <a:p>
            <a:pPr indent="-273050" lvl="0" marL="457200" rtl="0" algn="l">
              <a:lnSpc>
                <a:spcPct val="130000"/>
              </a:lnSpc>
              <a:spcBef>
                <a:spcPts val="300"/>
              </a:spcBef>
              <a:spcAft>
                <a:spcPts val="0"/>
              </a:spcAft>
              <a:buSzPts val="700"/>
              <a:buChar char="●"/>
            </a:pPr>
            <a:r>
              <a:rPr lang="en" sz="700">
                <a:highlight>
                  <a:srgbClr val="FFFFFF"/>
                </a:highlight>
              </a:rPr>
              <a:t>Lorem ipsum dolor sit amet, consectetur adipiscing elit. Nunc et elementum ex. </a:t>
            </a:r>
            <a:endParaRPr sz="700">
              <a:highlight>
                <a:srgbClr val="FFFFFF"/>
              </a:highlight>
            </a:endParaRPr>
          </a:p>
          <a:p>
            <a:pPr indent="-273050" lvl="0" marL="457200" rtl="0" algn="l">
              <a:lnSpc>
                <a:spcPct val="130000"/>
              </a:lnSpc>
              <a:spcBef>
                <a:spcPts val="0"/>
              </a:spcBef>
              <a:spcAft>
                <a:spcPts val="0"/>
              </a:spcAft>
              <a:buSzPts val="700"/>
              <a:buChar char="●"/>
            </a:pPr>
            <a:r>
              <a:rPr lang="en" sz="700">
                <a:highlight>
                  <a:srgbClr val="FFFFFF"/>
                </a:highlight>
              </a:rPr>
              <a:t>Pellentesque pharetra, erat et imperdiet convallis,</a:t>
            </a:r>
            <a:endParaRPr sz="700">
              <a:highlight>
                <a:srgbClr val="FFFFFF"/>
              </a:highlight>
            </a:endParaRPr>
          </a:p>
          <a:p>
            <a:pPr indent="-273050" lvl="0" marL="457200" rtl="0" algn="l">
              <a:lnSpc>
                <a:spcPct val="130000"/>
              </a:lnSpc>
              <a:spcBef>
                <a:spcPts val="0"/>
              </a:spcBef>
              <a:spcAft>
                <a:spcPts val="0"/>
              </a:spcAft>
              <a:buSzPts val="700"/>
              <a:buChar char="●"/>
            </a:pPr>
            <a:r>
              <a:rPr lang="en" sz="700">
                <a:highlight>
                  <a:srgbClr val="FFFFFF"/>
                </a:highlight>
              </a:rPr>
              <a:t>Praesent volutpat tellus a arcu lobortis venenatis. Suspendisse potenti. </a:t>
            </a:r>
            <a:endParaRPr sz="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8"/>
          <p:cNvSpPr txBox="1"/>
          <p:nvPr>
            <p:ph type="title"/>
          </p:nvPr>
        </p:nvSpPr>
        <p:spPr>
          <a:xfrm>
            <a:off x="3356300" y="350525"/>
            <a:ext cx="55590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Steve </a:t>
            </a:r>
            <a:r>
              <a:rPr lang="en" sz="2400">
                <a:solidFill>
                  <a:srgbClr val="999999"/>
                </a:solidFill>
              </a:rPr>
              <a:t>[Actor]</a:t>
            </a:r>
            <a:endParaRPr sz="2400">
              <a:solidFill>
                <a:srgbClr val="999999"/>
              </a:solidFill>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8" name="Google Shape;78;p8"/>
          <p:cNvSpPr txBox="1"/>
          <p:nvPr>
            <p:ph idx="2" type="subTitle"/>
          </p:nvPr>
        </p:nvSpPr>
        <p:spPr>
          <a:xfrm>
            <a:off x="3356300" y="849300"/>
            <a:ext cx="5559000" cy="29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200">
                <a:solidFill>
                  <a:srgbClr val="999999"/>
                </a:solidFill>
                <a:highlight>
                  <a:schemeClr val="lt1"/>
                </a:highlight>
                <a:latin typeface="Proxima Nova"/>
                <a:ea typeface="Proxima Nova"/>
                <a:cs typeface="Proxima Nova"/>
                <a:sym typeface="Proxima Nova"/>
              </a:rPr>
              <a:t>Age: </a:t>
            </a:r>
            <a:r>
              <a:rPr lang="en" sz="1200">
                <a:solidFill>
                  <a:schemeClr val="dk2"/>
                </a:solidFill>
                <a:highlight>
                  <a:schemeClr val="lt1"/>
                </a:highlight>
                <a:latin typeface="Proxima Nova"/>
                <a:ea typeface="Proxima Nova"/>
                <a:cs typeface="Proxima Nova"/>
                <a:sym typeface="Proxima Nova"/>
              </a:rPr>
              <a:t>[00]</a:t>
            </a:r>
            <a:r>
              <a:rPr lang="en" sz="1200">
                <a:solidFill>
                  <a:srgbClr val="999999"/>
                </a:solidFill>
                <a:highlight>
                  <a:schemeClr val="lt1"/>
                </a:highlight>
                <a:latin typeface="Proxima Nova"/>
                <a:ea typeface="Proxima Nova"/>
                <a:cs typeface="Proxima Nova"/>
                <a:sym typeface="Proxima Nova"/>
              </a:rPr>
              <a:t>    Location: [</a:t>
            </a:r>
            <a:r>
              <a:rPr lang="en" sz="1200">
                <a:solidFill>
                  <a:schemeClr val="dk2"/>
                </a:solidFill>
                <a:highlight>
                  <a:schemeClr val="lt1"/>
                </a:highlight>
                <a:latin typeface="Proxima Nova"/>
                <a:ea typeface="Proxima Nova"/>
                <a:cs typeface="Proxima Nova"/>
                <a:sym typeface="Proxima Nova"/>
              </a:rPr>
              <a:t>City, ST]</a:t>
            </a:r>
            <a:r>
              <a:rPr lang="en" sz="1200">
                <a:solidFill>
                  <a:srgbClr val="999999"/>
                </a:solidFill>
                <a:highlight>
                  <a:schemeClr val="lt1"/>
                </a:highlight>
                <a:latin typeface="Proxima Nova"/>
                <a:ea typeface="Proxima Nova"/>
                <a:cs typeface="Proxima Nova"/>
                <a:sym typeface="Proxima Nova"/>
              </a:rPr>
              <a:t>    Job: </a:t>
            </a:r>
            <a:r>
              <a:rPr lang="en" sz="1200">
                <a:solidFill>
                  <a:schemeClr val="dk2"/>
                </a:solidFill>
                <a:highlight>
                  <a:schemeClr val="lt1"/>
                </a:highlight>
                <a:latin typeface="Proxima Nova"/>
                <a:ea typeface="Proxima Nova"/>
                <a:cs typeface="Proxima Nova"/>
                <a:sym typeface="Proxima Nova"/>
              </a:rPr>
              <a:t>[Job Title]</a:t>
            </a:r>
            <a:endParaRPr sz="1200">
              <a:solidFill>
                <a:schemeClr val="dk2"/>
              </a:solidFill>
              <a:latin typeface="Proxima Nova"/>
              <a:ea typeface="Proxima Nova"/>
              <a:cs typeface="Proxima Nova"/>
              <a:sym typeface="Proxima Nova"/>
            </a:endParaRPr>
          </a:p>
          <a:p>
            <a:pPr indent="0" lvl="0" marL="0" rtl="0" algn="just">
              <a:spcBef>
                <a:spcPts val="1100"/>
              </a:spcBef>
              <a:spcAft>
                <a:spcPts val="1100"/>
              </a:spcAft>
              <a:buClr>
                <a:schemeClr val="dk2"/>
              </a:buClr>
              <a:buSzPts val="1100"/>
              <a:buFont typeface="Arial"/>
              <a:buNone/>
            </a:pPr>
            <a:r>
              <a:t/>
            </a:r>
            <a:endParaRPr sz="1200">
              <a:solidFill>
                <a:srgbClr val="999999"/>
              </a:solidFill>
              <a:highlight>
                <a:srgbClr val="FFFFFF"/>
              </a:highlight>
              <a:latin typeface="Proxima Nova"/>
              <a:ea typeface="Proxima Nova"/>
              <a:cs typeface="Proxima Nova"/>
              <a:sym typeface="Proxima Nova"/>
            </a:endParaRPr>
          </a:p>
        </p:txBody>
      </p:sp>
      <p:sp>
        <p:nvSpPr>
          <p:cNvPr id="79" name="Google Shape;79;p8"/>
          <p:cNvSpPr txBox="1"/>
          <p:nvPr>
            <p:ph idx="3" type="subTitle"/>
          </p:nvPr>
        </p:nvSpPr>
        <p:spPr>
          <a:xfrm>
            <a:off x="3356300" y="1219225"/>
            <a:ext cx="5559000" cy="4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0" lang="en" sz="1400">
                <a:latin typeface="Proxima Nova"/>
                <a:ea typeface="Proxima Nova"/>
                <a:cs typeface="Proxima Nova"/>
                <a:sym typeface="Proxima Nova"/>
              </a:rPr>
              <a:t>“Quote Lorem ipsum dolor sit amet, consectet elit.”</a:t>
            </a:r>
            <a:endParaRPr i="0" sz="1400">
              <a:latin typeface="Proxima Nova"/>
              <a:ea typeface="Proxima Nova"/>
              <a:cs typeface="Proxima Nova"/>
              <a:sym typeface="Proxima Nova"/>
            </a:endParaRPr>
          </a:p>
          <a:p>
            <a:pPr indent="0" lvl="0" marL="0" rtl="0" algn="l">
              <a:spcBef>
                <a:spcPts val="1600"/>
              </a:spcBef>
              <a:spcAft>
                <a:spcPts val="1600"/>
              </a:spcAft>
              <a:buNone/>
            </a:pPr>
            <a:r>
              <a:t/>
            </a:r>
            <a:endParaRPr>
              <a:latin typeface="Proxima Nova"/>
              <a:ea typeface="Proxima Nova"/>
              <a:cs typeface="Proxima Nova"/>
              <a:sym typeface="Proxima Nova"/>
            </a:endParaRPr>
          </a:p>
        </p:txBody>
      </p:sp>
      <p:pic>
        <p:nvPicPr>
          <p:cNvPr descr="Fotolia_36621890_L.jpg" id="80" name="Google Shape;80;p8"/>
          <p:cNvPicPr preferRelativeResize="0"/>
          <p:nvPr/>
        </p:nvPicPr>
        <p:blipFill rotWithShape="1">
          <a:blip r:embed="rId3">
            <a:alphaModFix/>
          </a:blip>
          <a:srcRect b="0" l="10610" r="0" t="0"/>
          <a:stretch/>
        </p:blipFill>
        <p:spPr>
          <a:xfrm>
            <a:off x="0" y="0"/>
            <a:ext cx="3065649" cy="5143501"/>
          </a:xfrm>
          <a:prstGeom prst="rect">
            <a:avLst/>
          </a:prstGeom>
          <a:noFill/>
          <a:ln>
            <a:noFill/>
          </a:ln>
        </p:spPr>
      </p:pic>
      <p:sp>
        <p:nvSpPr>
          <p:cNvPr id="81" name="Google Shape;81;p8"/>
          <p:cNvSpPr txBox="1"/>
          <p:nvPr>
            <p:ph idx="1" type="body"/>
          </p:nvPr>
        </p:nvSpPr>
        <p:spPr>
          <a:xfrm>
            <a:off x="3356300" y="1706150"/>
            <a:ext cx="5559000" cy="1377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highlight>
                  <a:srgbClr val="FFFFFF"/>
                </a:highlight>
                <a:latin typeface="Proxima Nova"/>
                <a:ea typeface="Proxima Nova"/>
                <a:cs typeface="Proxima Nova"/>
                <a:sym typeface="Proxima Nova"/>
              </a:rPr>
              <a:t>Lorem ipsum dolor sit amet, consectetur adipiscing elit. Nunc et elementum ex. Pellentesque pharetra, erat et imperdiet convallis, mauris dui dignissim tortor, vel sagittis mauris risus ac purus. Praesent volutpat tellus a arcu lobortis venenatis. Suspendisse potenti. </a:t>
            </a:r>
            <a:endParaRPr sz="700">
              <a:highlight>
                <a:srgbClr val="FFFFFF"/>
              </a:highlight>
              <a:latin typeface="Proxima Nova"/>
              <a:ea typeface="Proxima Nova"/>
              <a:cs typeface="Proxima Nova"/>
              <a:sym typeface="Proxima Nova"/>
            </a:endParaRPr>
          </a:p>
          <a:p>
            <a:pPr indent="0" lvl="0" marL="0" rtl="0" algn="l">
              <a:lnSpc>
                <a:spcPct val="130000"/>
              </a:lnSpc>
              <a:spcBef>
                <a:spcPts val="600"/>
              </a:spcBef>
              <a:spcAft>
                <a:spcPts val="0"/>
              </a:spcAft>
              <a:buNone/>
            </a:pPr>
            <a:r>
              <a:rPr lang="en" sz="700">
                <a:highlight>
                  <a:srgbClr val="FFFFFF"/>
                </a:highlight>
                <a:latin typeface="Proxima Nova"/>
                <a:ea typeface="Proxima Nova"/>
                <a:cs typeface="Proxima Nova"/>
                <a:sym typeface="Proxima Nova"/>
              </a:rPr>
              <a:t>Praesent auctor lectus id purus lobortis suscipit. Nulla at enim ac neque laoreet aliquet. Cras egestas odio et leo rutrum efficitur ac id libero. Cras sed aliquam urna, pharetra sollicitudin purus. Sed vehicula viverra quam a pharetra. Ut aliquet libero eu lacus sagittis suscipit. Nullam maximus nunc elit, ut varius sapien sagittis ut. Donec ut metus at erat volutpat tempor a sed mi. Mauris et iaculis enim.</a:t>
            </a:r>
            <a:endParaRPr sz="700">
              <a:highlight>
                <a:srgbClr val="FFFFFF"/>
              </a:highlight>
              <a:latin typeface="Proxima Nova"/>
              <a:ea typeface="Proxima Nova"/>
              <a:cs typeface="Proxima Nova"/>
              <a:sym typeface="Proxima Nova"/>
            </a:endParaRPr>
          </a:p>
          <a:p>
            <a:pPr indent="0" lvl="0" marL="0" rtl="0" algn="l">
              <a:spcBef>
                <a:spcPts val="600"/>
              </a:spcBef>
              <a:spcAft>
                <a:spcPts val="0"/>
              </a:spcAft>
              <a:buNone/>
            </a:pPr>
            <a:r>
              <a:rPr lang="en" sz="700">
                <a:highlight>
                  <a:schemeClr val="lt1"/>
                </a:highlight>
                <a:latin typeface="Proxima Nova"/>
                <a:ea typeface="Proxima Nova"/>
                <a:cs typeface="Proxima Nova"/>
                <a:sym typeface="Proxima Nova"/>
              </a:rPr>
              <a:t>Lorem ipsum dolor sit amet, consectetur adipiscing elit. Nunc et elementum ex. Pellentesque pharetra, erat et imperdiet convallis, mauris dui dignissim tortor, vel sagittis mauris risus ac purus. Praesent volutpat tellus a arcu lobortis venenatis. Suspendisse potenti. </a:t>
            </a:r>
            <a:endParaRPr sz="700">
              <a:highlight>
                <a:schemeClr val="lt1"/>
              </a:highlight>
              <a:latin typeface="Proxima Nova"/>
              <a:ea typeface="Proxima Nova"/>
              <a:cs typeface="Proxima Nova"/>
              <a:sym typeface="Proxima Nova"/>
            </a:endParaRPr>
          </a:p>
          <a:p>
            <a:pPr indent="0" lvl="0" marL="0" rtl="0" algn="l">
              <a:lnSpc>
                <a:spcPct val="130000"/>
              </a:lnSpc>
              <a:spcBef>
                <a:spcPts val="600"/>
              </a:spcBef>
              <a:spcAft>
                <a:spcPts val="600"/>
              </a:spcAft>
              <a:buNone/>
            </a:pPr>
            <a:r>
              <a:t/>
            </a:r>
            <a:endParaRPr sz="700">
              <a:highlight>
                <a:srgbClr val="FFFFFF"/>
              </a:highlight>
              <a:latin typeface="Proxima Nova"/>
              <a:ea typeface="Proxima Nova"/>
              <a:cs typeface="Proxima Nova"/>
              <a:sym typeface="Proxima Nova"/>
            </a:endParaRPr>
          </a:p>
        </p:txBody>
      </p:sp>
      <p:sp>
        <p:nvSpPr>
          <p:cNvPr id="82" name="Google Shape;82;p8"/>
          <p:cNvSpPr txBox="1"/>
          <p:nvPr>
            <p:ph idx="1" type="body"/>
          </p:nvPr>
        </p:nvSpPr>
        <p:spPr>
          <a:xfrm>
            <a:off x="3356300" y="3083450"/>
            <a:ext cx="1799700" cy="1554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highlight>
                  <a:srgbClr val="FFFFFF"/>
                </a:highlight>
                <a:latin typeface="Proxima Nova"/>
                <a:ea typeface="Proxima Nova"/>
                <a:cs typeface="Proxima Nova"/>
                <a:sym typeface="Proxima Nova"/>
              </a:rPr>
              <a:t>Goals</a:t>
            </a:r>
            <a:endParaRPr sz="1000">
              <a:highlight>
                <a:srgbClr val="FFFFFF"/>
              </a:highlight>
              <a:latin typeface="Proxima Nova"/>
              <a:ea typeface="Proxima Nova"/>
              <a:cs typeface="Proxima Nova"/>
              <a:sym typeface="Proxima Nova"/>
            </a:endParaRPr>
          </a:p>
          <a:p>
            <a:pPr indent="-273050" lvl="0" marL="457200" rtl="0" algn="l">
              <a:lnSpc>
                <a:spcPct val="130000"/>
              </a:lnSpc>
              <a:spcBef>
                <a:spcPts val="300"/>
              </a:spcBef>
              <a:spcAft>
                <a:spcPts val="0"/>
              </a:spcAft>
              <a:buSzPts val="700"/>
              <a:buFont typeface="Proxima Nova"/>
              <a:buChar char="●"/>
            </a:pPr>
            <a:r>
              <a:rPr lang="en" sz="700">
                <a:highlight>
                  <a:srgbClr val="FFFFFF"/>
                </a:highlight>
                <a:latin typeface="Proxima Nova"/>
                <a:ea typeface="Proxima Nova"/>
                <a:cs typeface="Proxima Nova"/>
                <a:sym typeface="Proxima Nova"/>
              </a:rPr>
              <a:t>Lorem ipsum dolor sit amet, consectetur adipiscing elit. Nunc et elementum ex. </a:t>
            </a:r>
            <a:endParaRPr sz="700">
              <a:highlight>
                <a:srgbClr val="FFFFFF"/>
              </a:highlight>
              <a:latin typeface="Proxima Nova"/>
              <a:ea typeface="Proxima Nova"/>
              <a:cs typeface="Proxima Nova"/>
              <a:sym typeface="Proxima Nova"/>
            </a:endParaRPr>
          </a:p>
          <a:p>
            <a:pPr indent="-273050" lvl="0" marL="457200" rtl="0" algn="l">
              <a:lnSpc>
                <a:spcPct val="130000"/>
              </a:lnSpc>
              <a:spcBef>
                <a:spcPts val="0"/>
              </a:spcBef>
              <a:spcAft>
                <a:spcPts val="0"/>
              </a:spcAft>
              <a:buSzPts val="700"/>
              <a:buFont typeface="Proxima Nova"/>
              <a:buChar char="●"/>
            </a:pPr>
            <a:r>
              <a:rPr lang="en" sz="700">
                <a:highlight>
                  <a:srgbClr val="FFFFFF"/>
                </a:highlight>
                <a:latin typeface="Proxima Nova"/>
                <a:ea typeface="Proxima Nova"/>
                <a:cs typeface="Proxima Nova"/>
                <a:sym typeface="Proxima Nova"/>
              </a:rPr>
              <a:t>Pellentesque pharetra, erat et imperdiet convallis,</a:t>
            </a:r>
            <a:endParaRPr sz="700">
              <a:highlight>
                <a:srgbClr val="FFFFFF"/>
              </a:highlight>
              <a:latin typeface="Proxima Nova"/>
              <a:ea typeface="Proxima Nova"/>
              <a:cs typeface="Proxima Nova"/>
              <a:sym typeface="Proxima Nova"/>
            </a:endParaRPr>
          </a:p>
          <a:p>
            <a:pPr indent="-273050" lvl="0" marL="457200" rtl="0" algn="l">
              <a:lnSpc>
                <a:spcPct val="130000"/>
              </a:lnSpc>
              <a:spcBef>
                <a:spcPts val="0"/>
              </a:spcBef>
              <a:spcAft>
                <a:spcPts val="0"/>
              </a:spcAft>
              <a:buSzPts val="700"/>
              <a:buFont typeface="Proxima Nova"/>
              <a:buChar char="●"/>
            </a:pPr>
            <a:r>
              <a:rPr lang="en" sz="700">
                <a:highlight>
                  <a:srgbClr val="FFFFFF"/>
                </a:highlight>
                <a:latin typeface="Proxima Nova"/>
                <a:ea typeface="Proxima Nova"/>
                <a:cs typeface="Proxima Nova"/>
                <a:sym typeface="Proxima Nova"/>
              </a:rPr>
              <a:t>Praesent volutpat tellus a arcu lobortis venenatis. Suspendisse potenti. </a:t>
            </a:r>
            <a:endParaRPr sz="700">
              <a:highlight>
                <a:srgbClr val="FFFFFF"/>
              </a:highlight>
              <a:latin typeface="Proxima Nova"/>
              <a:ea typeface="Proxima Nova"/>
              <a:cs typeface="Proxima Nova"/>
              <a:sym typeface="Proxima Nova"/>
            </a:endParaRPr>
          </a:p>
        </p:txBody>
      </p:sp>
      <p:sp>
        <p:nvSpPr>
          <p:cNvPr id="83" name="Google Shape;83;p8"/>
          <p:cNvSpPr txBox="1"/>
          <p:nvPr>
            <p:ph idx="1" type="body"/>
          </p:nvPr>
        </p:nvSpPr>
        <p:spPr>
          <a:xfrm>
            <a:off x="5235950" y="3083450"/>
            <a:ext cx="1799700" cy="1554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highlight>
                  <a:srgbClr val="FFFFFF"/>
                </a:highlight>
                <a:latin typeface="Proxima Nova"/>
                <a:ea typeface="Proxima Nova"/>
                <a:cs typeface="Proxima Nova"/>
                <a:sym typeface="Proxima Nova"/>
              </a:rPr>
              <a:t>Motivations</a:t>
            </a:r>
            <a:endParaRPr sz="1000">
              <a:highlight>
                <a:srgbClr val="FFFFFF"/>
              </a:highlight>
              <a:latin typeface="Proxima Nova"/>
              <a:ea typeface="Proxima Nova"/>
              <a:cs typeface="Proxima Nova"/>
              <a:sym typeface="Proxima Nova"/>
            </a:endParaRPr>
          </a:p>
          <a:p>
            <a:pPr indent="-273050" lvl="0" marL="457200" rtl="0" algn="l">
              <a:lnSpc>
                <a:spcPct val="130000"/>
              </a:lnSpc>
              <a:spcBef>
                <a:spcPts val="300"/>
              </a:spcBef>
              <a:spcAft>
                <a:spcPts val="0"/>
              </a:spcAft>
              <a:buSzPts val="700"/>
              <a:buFont typeface="Proxima Nova"/>
              <a:buChar char="●"/>
            </a:pPr>
            <a:r>
              <a:rPr lang="en" sz="700">
                <a:highlight>
                  <a:srgbClr val="FFFFFF"/>
                </a:highlight>
                <a:latin typeface="Proxima Nova"/>
                <a:ea typeface="Proxima Nova"/>
                <a:cs typeface="Proxima Nova"/>
                <a:sym typeface="Proxima Nova"/>
              </a:rPr>
              <a:t>Lorem ipsum dolor sit amet, consectetur adipiscing elit. Nunc et elementum ex. </a:t>
            </a:r>
            <a:endParaRPr sz="700">
              <a:highlight>
                <a:srgbClr val="FFFFFF"/>
              </a:highlight>
              <a:latin typeface="Proxima Nova"/>
              <a:ea typeface="Proxima Nova"/>
              <a:cs typeface="Proxima Nova"/>
              <a:sym typeface="Proxima Nova"/>
            </a:endParaRPr>
          </a:p>
          <a:p>
            <a:pPr indent="-273050" lvl="0" marL="457200" rtl="0" algn="l">
              <a:lnSpc>
                <a:spcPct val="130000"/>
              </a:lnSpc>
              <a:spcBef>
                <a:spcPts val="0"/>
              </a:spcBef>
              <a:spcAft>
                <a:spcPts val="0"/>
              </a:spcAft>
              <a:buSzPts val="700"/>
              <a:buFont typeface="Proxima Nova"/>
              <a:buChar char="●"/>
            </a:pPr>
            <a:r>
              <a:rPr lang="en" sz="700">
                <a:highlight>
                  <a:srgbClr val="FFFFFF"/>
                </a:highlight>
                <a:latin typeface="Proxima Nova"/>
                <a:ea typeface="Proxima Nova"/>
                <a:cs typeface="Proxima Nova"/>
                <a:sym typeface="Proxima Nova"/>
              </a:rPr>
              <a:t>Pellentesque pharetra, erat et imperdiet convallis,</a:t>
            </a:r>
            <a:endParaRPr sz="700">
              <a:highlight>
                <a:srgbClr val="FFFFFF"/>
              </a:highlight>
              <a:latin typeface="Proxima Nova"/>
              <a:ea typeface="Proxima Nova"/>
              <a:cs typeface="Proxima Nova"/>
              <a:sym typeface="Proxima Nova"/>
            </a:endParaRPr>
          </a:p>
          <a:p>
            <a:pPr indent="-273050" lvl="0" marL="457200" rtl="0" algn="l">
              <a:lnSpc>
                <a:spcPct val="130000"/>
              </a:lnSpc>
              <a:spcBef>
                <a:spcPts val="0"/>
              </a:spcBef>
              <a:spcAft>
                <a:spcPts val="0"/>
              </a:spcAft>
              <a:buSzPts val="700"/>
              <a:buFont typeface="Proxima Nova"/>
              <a:buChar char="●"/>
            </a:pPr>
            <a:r>
              <a:rPr lang="en" sz="700">
                <a:highlight>
                  <a:srgbClr val="FFFFFF"/>
                </a:highlight>
                <a:latin typeface="Proxima Nova"/>
                <a:ea typeface="Proxima Nova"/>
                <a:cs typeface="Proxima Nova"/>
                <a:sym typeface="Proxima Nova"/>
              </a:rPr>
              <a:t>Praesent volutpat tellus a arcu lobortis venenatis. Suspendisse potenti. </a:t>
            </a:r>
            <a:endParaRPr sz="700">
              <a:highlight>
                <a:srgbClr val="FFFFFF"/>
              </a:highlight>
              <a:latin typeface="Proxima Nova"/>
              <a:ea typeface="Proxima Nova"/>
              <a:cs typeface="Proxima Nova"/>
              <a:sym typeface="Proxima Nova"/>
            </a:endParaRPr>
          </a:p>
        </p:txBody>
      </p:sp>
      <p:sp>
        <p:nvSpPr>
          <p:cNvPr id="84" name="Google Shape;84;p8"/>
          <p:cNvSpPr txBox="1"/>
          <p:nvPr>
            <p:ph idx="1" type="body"/>
          </p:nvPr>
        </p:nvSpPr>
        <p:spPr>
          <a:xfrm>
            <a:off x="7115600" y="3083450"/>
            <a:ext cx="1799700" cy="1554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highlight>
                  <a:srgbClr val="FFFFFF"/>
                </a:highlight>
                <a:latin typeface="Proxima Nova"/>
                <a:ea typeface="Proxima Nova"/>
                <a:cs typeface="Proxima Nova"/>
                <a:sym typeface="Proxima Nova"/>
              </a:rPr>
              <a:t>Behaviors</a:t>
            </a:r>
            <a:endParaRPr sz="1000">
              <a:highlight>
                <a:srgbClr val="FFFFFF"/>
              </a:highlight>
              <a:latin typeface="Proxima Nova"/>
              <a:ea typeface="Proxima Nova"/>
              <a:cs typeface="Proxima Nova"/>
              <a:sym typeface="Proxima Nova"/>
            </a:endParaRPr>
          </a:p>
          <a:p>
            <a:pPr indent="-273050" lvl="0" marL="457200" rtl="0" algn="l">
              <a:lnSpc>
                <a:spcPct val="130000"/>
              </a:lnSpc>
              <a:spcBef>
                <a:spcPts val="300"/>
              </a:spcBef>
              <a:spcAft>
                <a:spcPts val="0"/>
              </a:spcAft>
              <a:buSzPts val="700"/>
              <a:buFont typeface="Proxima Nova"/>
              <a:buChar char="●"/>
            </a:pPr>
            <a:r>
              <a:rPr lang="en" sz="700">
                <a:highlight>
                  <a:srgbClr val="FFFFFF"/>
                </a:highlight>
                <a:latin typeface="Proxima Nova"/>
                <a:ea typeface="Proxima Nova"/>
                <a:cs typeface="Proxima Nova"/>
                <a:sym typeface="Proxima Nova"/>
              </a:rPr>
              <a:t>Lorem ipsum dolor sit amet, consectetur adipiscing elit. Nunc et elementum ex. </a:t>
            </a:r>
            <a:endParaRPr sz="700">
              <a:highlight>
                <a:srgbClr val="FFFFFF"/>
              </a:highlight>
              <a:latin typeface="Proxima Nova"/>
              <a:ea typeface="Proxima Nova"/>
              <a:cs typeface="Proxima Nova"/>
              <a:sym typeface="Proxima Nova"/>
            </a:endParaRPr>
          </a:p>
          <a:p>
            <a:pPr indent="-273050" lvl="0" marL="457200" rtl="0" algn="l">
              <a:lnSpc>
                <a:spcPct val="130000"/>
              </a:lnSpc>
              <a:spcBef>
                <a:spcPts val="0"/>
              </a:spcBef>
              <a:spcAft>
                <a:spcPts val="0"/>
              </a:spcAft>
              <a:buSzPts val="700"/>
              <a:buFont typeface="Proxima Nova"/>
              <a:buChar char="●"/>
            </a:pPr>
            <a:r>
              <a:rPr lang="en" sz="700">
                <a:highlight>
                  <a:srgbClr val="FFFFFF"/>
                </a:highlight>
                <a:latin typeface="Proxima Nova"/>
                <a:ea typeface="Proxima Nova"/>
                <a:cs typeface="Proxima Nova"/>
                <a:sym typeface="Proxima Nova"/>
              </a:rPr>
              <a:t>Pellentesque pharetra, erat et imperdiet convallis,</a:t>
            </a:r>
            <a:endParaRPr sz="700">
              <a:highlight>
                <a:srgbClr val="FFFFFF"/>
              </a:highlight>
              <a:latin typeface="Proxima Nova"/>
              <a:ea typeface="Proxima Nova"/>
              <a:cs typeface="Proxima Nova"/>
              <a:sym typeface="Proxima Nova"/>
            </a:endParaRPr>
          </a:p>
          <a:p>
            <a:pPr indent="-273050" lvl="0" marL="457200" rtl="0" algn="l">
              <a:lnSpc>
                <a:spcPct val="130000"/>
              </a:lnSpc>
              <a:spcBef>
                <a:spcPts val="0"/>
              </a:spcBef>
              <a:spcAft>
                <a:spcPts val="0"/>
              </a:spcAft>
              <a:buSzPts val="700"/>
              <a:buFont typeface="Proxima Nova"/>
              <a:buChar char="●"/>
            </a:pPr>
            <a:r>
              <a:rPr lang="en" sz="700">
                <a:highlight>
                  <a:srgbClr val="FFFFFF"/>
                </a:highlight>
                <a:latin typeface="Proxima Nova"/>
                <a:ea typeface="Proxima Nova"/>
                <a:cs typeface="Proxima Nova"/>
                <a:sym typeface="Proxima Nova"/>
              </a:rPr>
              <a:t>Praesent volutpat tellus a arcu lobortis venenatis. Suspendisse potenti. </a:t>
            </a:r>
            <a:endParaRPr sz="700">
              <a:highlight>
                <a:srgbClr val="FFFFFF"/>
              </a:highlight>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