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3"/>
  </p:sldMasterIdLst>
  <p:notesMasterIdLst>
    <p:notesMasterId r:id="rId6"/>
  </p:notesMasterIdLst>
  <p:sldIdLst>
    <p:sldId id="265" r:id="rId4"/>
    <p:sldId id="274" r:id="rId5"/>
    <p:sldId id="270" r:id="rId7"/>
    <p:sldId id="271" r:id="rId8"/>
    <p:sldId id="280" r:id="rId9"/>
    <p:sldId id="282" r:id="rId10"/>
    <p:sldId id="281" r:id="rId11"/>
    <p:sldId id="273" r:id="rId12"/>
  </p:sldIdLst>
  <p:sldSz cx="9144000" cy="6858000" type="screen4x3"/>
  <p:notesSz cx="6858000" cy="9144000"/>
  <p:custDataLst>
    <p:tags r:id="rId17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gs" Target="tags/tag561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9" Type="http://schemas.openxmlformats.org/officeDocument/2006/relationships/tags" Target="../tags/tag28.xml"/><Relationship Id="rId28" Type="http://schemas.openxmlformats.org/officeDocument/2006/relationships/tags" Target="../tags/tag27.xml"/><Relationship Id="rId27" Type="http://schemas.openxmlformats.org/officeDocument/2006/relationships/tags" Target="../tags/tag26.xml"/><Relationship Id="rId26" Type="http://schemas.openxmlformats.org/officeDocument/2006/relationships/tags" Target="../tags/tag25.xml"/><Relationship Id="rId25" Type="http://schemas.openxmlformats.org/officeDocument/2006/relationships/tags" Target="../tags/tag24.xml"/><Relationship Id="rId24" Type="http://schemas.openxmlformats.org/officeDocument/2006/relationships/tags" Target="../tags/tag23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145.xml"/><Relationship Id="rId8" Type="http://schemas.openxmlformats.org/officeDocument/2006/relationships/tags" Target="../tags/tag144.xml"/><Relationship Id="rId7" Type="http://schemas.openxmlformats.org/officeDocument/2006/relationships/tags" Target="../tags/tag143.xml"/><Relationship Id="rId6" Type="http://schemas.openxmlformats.org/officeDocument/2006/relationships/tags" Target="../tags/tag142.xml"/><Relationship Id="rId5" Type="http://schemas.openxmlformats.org/officeDocument/2006/relationships/tags" Target="../tags/tag141.xml"/><Relationship Id="rId4" Type="http://schemas.openxmlformats.org/officeDocument/2006/relationships/tags" Target="../tags/tag140.xml"/><Relationship Id="rId3" Type="http://schemas.openxmlformats.org/officeDocument/2006/relationships/tags" Target="../tags/tag139.xml"/><Relationship Id="rId2" Type="http://schemas.openxmlformats.org/officeDocument/2006/relationships/tags" Target="../tags/tag138.xml"/><Relationship Id="rId11" Type="http://schemas.openxmlformats.org/officeDocument/2006/relationships/tags" Target="../tags/tag147.xml"/><Relationship Id="rId10" Type="http://schemas.openxmlformats.org/officeDocument/2006/relationships/tags" Target="../tags/tag146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55.xml"/><Relationship Id="rId8" Type="http://schemas.openxmlformats.org/officeDocument/2006/relationships/tags" Target="../tags/tag154.xml"/><Relationship Id="rId7" Type="http://schemas.openxmlformats.org/officeDocument/2006/relationships/tags" Target="../tags/tag153.xml"/><Relationship Id="rId6" Type="http://schemas.openxmlformats.org/officeDocument/2006/relationships/tags" Target="../tags/tag152.xml"/><Relationship Id="rId5" Type="http://schemas.openxmlformats.org/officeDocument/2006/relationships/tags" Target="../tags/tag151.xml"/><Relationship Id="rId4" Type="http://schemas.openxmlformats.org/officeDocument/2006/relationships/tags" Target="../tags/tag150.xml"/><Relationship Id="rId3" Type="http://schemas.openxmlformats.org/officeDocument/2006/relationships/tags" Target="../tags/tag149.xml"/><Relationship Id="rId27" Type="http://schemas.openxmlformats.org/officeDocument/2006/relationships/tags" Target="../tags/tag173.xml"/><Relationship Id="rId26" Type="http://schemas.openxmlformats.org/officeDocument/2006/relationships/tags" Target="../tags/tag172.xml"/><Relationship Id="rId25" Type="http://schemas.openxmlformats.org/officeDocument/2006/relationships/tags" Target="../tags/tag171.xml"/><Relationship Id="rId24" Type="http://schemas.openxmlformats.org/officeDocument/2006/relationships/tags" Target="../tags/tag170.xml"/><Relationship Id="rId23" Type="http://schemas.openxmlformats.org/officeDocument/2006/relationships/tags" Target="../tags/tag169.xml"/><Relationship Id="rId22" Type="http://schemas.openxmlformats.org/officeDocument/2006/relationships/tags" Target="../tags/tag168.xml"/><Relationship Id="rId21" Type="http://schemas.openxmlformats.org/officeDocument/2006/relationships/tags" Target="../tags/tag167.xml"/><Relationship Id="rId20" Type="http://schemas.openxmlformats.org/officeDocument/2006/relationships/tags" Target="../tags/tag166.xml"/><Relationship Id="rId2" Type="http://schemas.openxmlformats.org/officeDocument/2006/relationships/tags" Target="../tags/tag148.xml"/><Relationship Id="rId19" Type="http://schemas.openxmlformats.org/officeDocument/2006/relationships/tags" Target="../tags/tag165.xml"/><Relationship Id="rId18" Type="http://schemas.openxmlformats.org/officeDocument/2006/relationships/tags" Target="../tags/tag164.xml"/><Relationship Id="rId17" Type="http://schemas.openxmlformats.org/officeDocument/2006/relationships/tags" Target="../tags/tag163.xml"/><Relationship Id="rId16" Type="http://schemas.openxmlformats.org/officeDocument/2006/relationships/tags" Target="../tags/tag162.xml"/><Relationship Id="rId15" Type="http://schemas.openxmlformats.org/officeDocument/2006/relationships/tags" Target="../tags/tag161.xml"/><Relationship Id="rId14" Type="http://schemas.openxmlformats.org/officeDocument/2006/relationships/tags" Target="../tags/tag160.xml"/><Relationship Id="rId13" Type="http://schemas.openxmlformats.org/officeDocument/2006/relationships/tags" Target="../tags/tag159.xml"/><Relationship Id="rId12" Type="http://schemas.openxmlformats.org/officeDocument/2006/relationships/tags" Target="../tags/tag158.xml"/><Relationship Id="rId11" Type="http://schemas.openxmlformats.org/officeDocument/2006/relationships/tags" Target="../tags/tag157.xml"/><Relationship Id="rId10" Type="http://schemas.openxmlformats.org/officeDocument/2006/relationships/tags" Target="../tags/tag156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81.xml"/><Relationship Id="rId8" Type="http://schemas.openxmlformats.org/officeDocument/2006/relationships/tags" Target="../tags/tag180.xml"/><Relationship Id="rId7" Type="http://schemas.openxmlformats.org/officeDocument/2006/relationships/tags" Target="../tags/tag179.xml"/><Relationship Id="rId6" Type="http://schemas.openxmlformats.org/officeDocument/2006/relationships/tags" Target="../tags/tag178.xml"/><Relationship Id="rId5" Type="http://schemas.openxmlformats.org/officeDocument/2006/relationships/tags" Target="../tags/tag177.xml"/><Relationship Id="rId4" Type="http://schemas.openxmlformats.org/officeDocument/2006/relationships/tags" Target="../tags/tag176.xml"/><Relationship Id="rId3" Type="http://schemas.openxmlformats.org/officeDocument/2006/relationships/tags" Target="../tags/tag175.xml"/><Relationship Id="rId2" Type="http://schemas.openxmlformats.org/officeDocument/2006/relationships/tags" Target="../tags/tag174.xml"/><Relationship Id="rId10" Type="http://schemas.openxmlformats.org/officeDocument/2006/relationships/tags" Target="../tags/tag182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90.xml"/><Relationship Id="rId8" Type="http://schemas.openxmlformats.org/officeDocument/2006/relationships/tags" Target="../tags/tag189.xml"/><Relationship Id="rId7" Type="http://schemas.openxmlformats.org/officeDocument/2006/relationships/tags" Target="../tags/tag188.xml"/><Relationship Id="rId6" Type="http://schemas.openxmlformats.org/officeDocument/2006/relationships/tags" Target="../tags/tag187.xml"/><Relationship Id="rId5" Type="http://schemas.openxmlformats.org/officeDocument/2006/relationships/tags" Target="../tags/tag186.xml"/><Relationship Id="rId4" Type="http://schemas.openxmlformats.org/officeDocument/2006/relationships/tags" Target="../tags/tag185.xml"/><Relationship Id="rId3" Type="http://schemas.openxmlformats.org/officeDocument/2006/relationships/tags" Target="../tags/tag184.xml"/><Relationship Id="rId2" Type="http://schemas.openxmlformats.org/officeDocument/2006/relationships/tags" Target="../tags/tag183.xml"/><Relationship Id="rId12" Type="http://schemas.openxmlformats.org/officeDocument/2006/relationships/tags" Target="../tags/tag193.xml"/><Relationship Id="rId11" Type="http://schemas.openxmlformats.org/officeDocument/2006/relationships/tags" Target="../tags/tag192.xml"/><Relationship Id="rId10" Type="http://schemas.openxmlformats.org/officeDocument/2006/relationships/tags" Target="../tags/tag191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201.xml"/><Relationship Id="rId8" Type="http://schemas.openxmlformats.org/officeDocument/2006/relationships/tags" Target="../tags/tag200.xml"/><Relationship Id="rId7" Type="http://schemas.openxmlformats.org/officeDocument/2006/relationships/tags" Target="../tags/tag199.xml"/><Relationship Id="rId6" Type="http://schemas.openxmlformats.org/officeDocument/2006/relationships/tags" Target="../tags/tag198.xml"/><Relationship Id="rId5" Type="http://schemas.openxmlformats.org/officeDocument/2006/relationships/tags" Target="../tags/tag197.xml"/><Relationship Id="rId4" Type="http://schemas.openxmlformats.org/officeDocument/2006/relationships/tags" Target="../tags/tag196.xml"/><Relationship Id="rId3" Type="http://schemas.openxmlformats.org/officeDocument/2006/relationships/tags" Target="../tags/tag195.xml"/><Relationship Id="rId2" Type="http://schemas.openxmlformats.org/officeDocument/2006/relationships/tags" Target="../tags/tag194.xml"/><Relationship Id="rId13" Type="http://schemas.openxmlformats.org/officeDocument/2006/relationships/tags" Target="../tags/tag205.xml"/><Relationship Id="rId12" Type="http://schemas.openxmlformats.org/officeDocument/2006/relationships/tags" Target="../tags/tag204.xml"/><Relationship Id="rId11" Type="http://schemas.openxmlformats.org/officeDocument/2006/relationships/tags" Target="../tags/tag203.xml"/><Relationship Id="rId10" Type="http://schemas.openxmlformats.org/officeDocument/2006/relationships/tags" Target="../tags/tag202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213.xml"/><Relationship Id="rId8" Type="http://schemas.openxmlformats.org/officeDocument/2006/relationships/tags" Target="../tags/tag212.xml"/><Relationship Id="rId7" Type="http://schemas.openxmlformats.org/officeDocument/2006/relationships/tags" Target="../tags/tag211.xml"/><Relationship Id="rId6" Type="http://schemas.openxmlformats.org/officeDocument/2006/relationships/tags" Target="../tags/tag210.xml"/><Relationship Id="rId5" Type="http://schemas.openxmlformats.org/officeDocument/2006/relationships/tags" Target="../tags/tag209.xml"/><Relationship Id="rId4" Type="http://schemas.openxmlformats.org/officeDocument/2006/relationships/tags" Target="../tags/tag208.xml"/><Relationship Id="rId3" Type="http://schemas.openxmlformats.org/officeDocument/2006/relationships/tags" Target="../tags/tag207.xml"/><Relationship Id="rId2" Type="http://schemas.openxmlformats.org/officeDocument/2006/relationships/tags" Target="../tags/tag206.xml"/><Relationship Id="rId13" Type="http://schemas.openxmlformats.org/officeDocument/2006/relationships/tags" Target="../tags/tag217.xml"/><Relationship Id="rId12" Type="http://schemas.openxmlformats.org/officeDocument/2006/relationships/tags" Target="../tags/tag216.xml"/><Relationship Id="rId11" Type="http://schemas.openxmlformats.org/officeDocument/2006/relationships/tags" Target="../tags/tag215.xml"/><Relationship Id="rId10" Type="http://schemas.openxmlformats.org/officeDocument/2006/relationships/tags" Target="../tags/tag214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225.xml"/><Relationship Id="rId8" Type="http://schemas.openxmlformats.org/officeDocument/2006/relationships/tags" Target="../tags/tag224.xml"/><Relationship Id="rId7" Type="http://schemas.openxmlformats.org/officeDocument/2006/relationships/tags" Target="../tags/tag223.xml"/><Relationship Id="rId6" Type="http://schemas.openxmlformats.org/officeDocument/2006/relationships/tags" Target="../tags/tag222.xml"/><Relationship Id="rId5" Type="http://schemas.openxmlformats.org/officeDocument/2006/relationships/tags" Target="../tags/tag221.xml"/><Relationship Id="rId4" Type="http://schemas.openxmlformats.org/officeDocument/2006/relationships/tags" Target="../tags/tag220.xml"/><Relationship Id="rId3" Type="http://schemas.openxmlformats.org/officeDocument/2006/relationships/tags" Target="../tags/tag219.xml"/><Relationship Id="rId2" Type="http://schemas.openxmlformats.org/officeDocument/2006/relationships/tags" Target="../tags/tag218.xml"/><Relationship Id="rId13" Type="http://schemas.openxmlformats.org/officeDocument/2006/relationships/tags" Target="../tags/tag229.xml"/><Relationship Id="rId12" Type="http://schemas.openxmlformats.org/officeDocument/2006/relationships/tags" Target="../tags/tag228.xml"/><Relationship Id="rId11" Type="http://schemas.openxmlformats.org/officeDocument/2006/relationships/tags" Target="../tags/tag227.xml"/><Relationship Id="rId10" Type="http://schemas.openxmlformats.org/officeDocument/2006/relationships/tags" Target="../tags/tag226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237.xml"/><Relationship Id="rId8" Type="http://schemas.openxmlformats.org/officeDocument/2006/relationships/tags" Target="../tags/tag236.xml"/><Relationship Id="rId7" Type="http://schemas.openxmlformats.org/officeDocument/2006/relationships/tags" Target="../tags/tag235.xml"/><Relationship Id="rId6" Type="http://schemas.openxmlformats.org/officeDocument/2006/relationships/tags" Target="../tags/tag234.xml"/><Relationship Id="rId5" Type="http://schemas.openxmlformats.org/officeDocument/2006/relationships/tags" Target="../tags/tag233.xml"/><Relationship Id="rId4" Type="http://schemas.openxmlformats.org/officeDocument/2006/relationships/tags" Target="../tags/tag232.xml"/><Relationship Id="rId3" Type="http://schemas.openxmlformats.org/officeDocument/2006/relationships/tags" Target="../tags/tag231.xml"/><Relationship Id="rId2" Type="http://schemas.openxmlformats.org/officeDocument/2006/relationships/tags" Target="../tags/tag230.xml"/><Relationship Id="rId15" Type="http://schemas.openxmlformats.org/officeDocument/2006/relationships/tags" Target="../tags/tag243.xml"/><Relationship Id="rId14" Type="http://schemas.openxmlformats.org/officeDocument/2006/relationships/tags" Target="../tags/tag242.xml"/><Relationship Id="rId13" Type="http://schemas.openxmlformats.org/officeDocument/2006/relationships/tags" Target="../tags/tag241.xml"/><Relationship Id="rId12" Type="http://schemas.openxmlformats.org/officeDocument/2006/relationships/tags" Target="../tags/tag240.xml"/><Relationship Id="rId11" Type="http://schemas.openxmlformats.org/officeDocument/2006/relationships/tags" Target="../tags/tag239.xml"/><Relationship Id="rId10" Type="http://schemas.openxmlformats.org/officeDocument/2006/relationships/tags" Target="../tags/tag238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251.xml"/><Relationship Id="rId8" Type="http://schemas.openxmlformats.org/officeDocument/2006/relationships/tags" Target="../tags/tag250.xml"/><Relationship Id="rId7" Type="http://schemas.openxmlformats.org/officeDocument/2006/relationships/tags" Target="../tags/tag249.xml"/><Relationship Id="rId6" Type="http://schemas.openxmlformats.org/officeDocument/2006/relationships/tags" Target="../tags/tag248.xml"/><Relationship Id="rId5" Type="http://schemas.openxmlformats.org/officeDocument/2006/relationships/tags" Target="../tags/tag247.xml"/><Relationship Id="rId4" Type="http://schemas.openxmlformats.org/officeDocument/2006/relationships/tags" Target="../tags/tag246.xml"/><Relationship Id="rId3" Type="http://schemas.openxmlformats.org/officeDocument/2006/relationships/tags" Target="../tags/tag245.xml"/><Relationship Id="rId2" Type="http://schemas.openxmlformats.org/officeDocument/2006/relationships/tags" Target="../tags/tag244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265.xml"/><Relationship Id="rId8" Type="http://schemas.openxmlformats.org/officeDocument/2006/relationships/tags" Target="../tags/tag264.xml"/><Relationship Id="rId7" Type="http://schemas.openxmlformats.org/officeDocument/2006/relationships/tags" Target="../tags/tag263.xml"/><Relationship Id="rId6" Type="http://schemas.openxmlformats.org/officeDocument/2006/relationships/tags" Target="../tags/tag262.xml"/><Relationship Id="rId5" Type="http://schemas.openxmlformats.org/officeDocument/2006/relationships/tags" Target="../tags/tag261.xml"/><Relationship Id="rId4" Type="http://schemas.openxmlformats.org/officeDocument/2006/relationships/tags" Target="../tags/tag260.xml"/><Relationship Id="rId3" Type="http://schemas.openxmlformats.org/officeDocument/2006/relationships/tags" Target="../tags/tag259.xml"/><Relationship Id="rId29" Type="http://schemas.openxmlformats.org/officeDocument/2006/relationships/tags" Target="../tags/tag285.xml"/><Relationship Id="rId28" Type="http://schemas.openxmlformats.org/officeDocument/2006/relationships/tags" Target="../tags/tag284.xml"/><Relationship Id="rId27" Type="http://schemas.openxmlformats.org/officeDocument/2006/relationships/tags" Target="../tags/tag283.xml"/><Relationship Id="rId26" Type="http://schemas.openxmlformats.org/officeDocument/2006/relationships/tags" Target="../tags/tag282.xml"/><Relationship Id="rId25" Type="http://schemas.openxmlformats.org/officeDocument/2006/relationships/tags" Target="../tags/tag281.xml"/><Relationship Id="rId24" Type="http://schemas.openxmlformats.org/officeDocument/2006/relationships/tags" Target="../tags/tag280.xml"/><Relationship Id="rId23" Type="http://schemas.openxmlformats.org/officeDocument/2006/relationships/tags" Target="../tags/tag279.xml"/><Relationship Id="rId22" Type="http://schemas.openxmlformats.org/officeDocument/2006/relationships/tags" Target="../tags/tag278.xml"/><Relationship Id="rId21" Type="http://schemas.openxmlformats.org/officeDocument/2006/relationships/tags" Target="../tags/tag277.xml"/><Relationship Id="rId20" Type="http://schemas.openxmlformats.org/officeDocument/2006/relationships/tags" Target="../tags/tag276.xml"/><Relationship Id="rId2" Type="http://schemas.openxmlformats.org/officeDocument/2006/relationships/tags" Target="../tags/tag258.xml"/><Relationship Id="rId19" Type="http://schemas.openxmlformats.org/officeDocument/2006/relationships/tags" Target="../tags/tag275.xml"/><Relationship Id="rId18" Type="http://schemas.openxmlformats.org/officeDocument/2006/relationships/tags" Target="../tags/tag274.xml"/><Relationship Id="rId17" Type="http://schemas.openxmlformats.org/officeDocument/2006/relationships/tags" Target="../tags/tag273.xml"/><Relationship Id="rId16" Type="http://schemas.openxmlformats.org/officeDocument/2006/relationships/tags" Target="../tags/tag272.xml"/><Relationship Id="rId15" Type="http://schemas.openxmlformats.org/officeDocument/2006/relationships/tags" Target="../tags/tag271.xml"/><Relationship Id="rId14" Type="http://schemas.openxmlformats.org/officeDocument/2006/relationships/tags" Target="../tags/tag270.xml"/><Relationship Id="rId13" Type="http://schemas.openxmlformats.org/officeDocument/2006/relationships/tags" Target="../tags/tag269.xml"/><Relationship Id="rId12" Type="http://schemas.openxmlformats.org/officeDocument/2006/relationships/tags" Target="../tags/tag268.xml"/><Relationship Id="rId11" Type="http://schemas.openxmlformats.org/officeDocument/2006/relationships/tags" Target="../tags/tag267.xml"/><Relationship Id="rId10" Type="http://schemas.openxmlformats.org/officeDocument/2006/relationships/tags" Target="../tags/tag266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1" Type="http://schemas.openxmlformats.org/officeDocument/2006/relationships/tags" Target="../tags/tag38.xml"/><Relationship Id="rId10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293.xml"/><Relationship Id="rId8" Type="http://schemas.openxmlformats.org/officeDocument/2006/relationships/tags" Target="../tags/tag292.xml"/><Relationship Id="rId7" Type="http://schemas.openxmlformats.org/officeDocument/2006/relationships/tags" Target="../tags/tag291.xml"/><Relationship Id="rId6" Type="http://schemas.openxmlformats.org/officeDocument/2006/relationships/tags" Target="../tags/tag290.xml"/><Relationship Id="rId5" Type="http://schemas.openxmlformats.org/officeDocument/2006/relationships/tags" Target="../tags/tag289.xml"/><Relationship Id="rId4" Type="http://schemas.openxmlformats.org/officeDocument/2006/relationships/tags" Target="../tags/tag288.xml"/><Relationship Id="rId3" Type="http://schemas.openxmlformats.org/officeDocument/2006/relationships/tags" Target="../tags/tag287.xml"/><Relationship Id="rId2" Type="http://schemas.openxmlformats.org/officeDocument/2006/relationships/tags" Target="../tags/tag286.xml"/><Relationship Id="rId11" Type="http://schemas.openxmlformats.org/officeDocument/2006/relationships/tags" Target="../tags/tag295.xml"/><Relationship Id="rId10" Type="http://schemas.openxmlformats.org/officeDocument/2006/relationships/tags" Target="../tags/tag294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303.xml"/><Relationship Id="rId8" Type="http://schemas.openxmlformats.org/officeDocument/2006/relationships/tags" Target="../tags/tag302.xml"/><Relationship Id="rId7" Type="http://schemas.openxmlformats.org/officeDocument/2006/relationships/tags" Target="../tags/tag301.xml"/><Relationship Id="rId6" Type="http://schemas.openxmlformats.org/officeDocument/2006/relationships/tags" Target="../tags/tag300.xml"/><Relationship Id="rId5" Type="http://schemas.openxmlformats.org/officeDocument/2006/relationships/tags" Target="../tags/tag299.xml"/><Relationship Id="rId4" Type="http://schemas.openxmlformats.org/officeDocument/2006/relationships/tags" Target="../tags/tag298.xml"/><Relationship Id="rId3" Type="http://schemas.openxmlformats.org/officeDocument/2006/relationships/tags" Target="../tags/tag297.xml"/><Relationship Id="rId27" Type="http://schemas.openxmlformats.org/officeDocument/2006/relationships/tags" Target="../tags/tag321.xml"/><Relationship Id="rId26" Type="http://schemas.openxmlformats.org/officeDocument/2006/relationships/tags" Target="../tags/tag320.xml"/><Relationship Id="rId25" Type="http://schemas.openxmlformats.org/officeDocument/2006/relationships/tags" Target="../tags/tag319.xml"/><Relationship Id="rId24" Type="http://schemas.openxmlformats.org/officeDocument/2006/relationships/tags" Target="../tags/tag318.xml"/><Relationship Id="rId23" Type="http://schemas.openxmlformats.org/officeDocument/2006/relationships/tags" Target="../tags/tag317.xml"/><Relationship Id="rId22" Type="http://schemas.openxmlformats.org/officeDocument/2006/relationships/tags" Target="../tags/tag316.xml"/><Relationship Id="rId21" Type="http://schemas.openxmlformats.org/officeDocument/2006/relationships/tags" Target="../tags/tag315.xml"/><Relationship Id="rId20" Type="http://schemas.openxmlformats.org/officeDocument/2006/relationships/tags" Target="../tags/tag314.xml"/><Relationship Id="rId2" Type="http://schemas.openxmlformats.org/officeDocument/2006/relationships/tags" Target="../tags/tag296.xml"/><Relationship Id="rId19" Type="http://schemas.openxmlformats.org/officeDocument/2006/relationships/tags" Target="../tags/tag313.xml"/><Relationship Id="rId18" Type="http://schemas.openxmlformats.org/officeDocument/2006/relationships/tags" Target="../tags/tag312.xml"/><Relationship Id="rId17" Type="http://schemas.openxmlformats.org/officeDocument/2006/relationships/tags" Target="../tags/tag311.xml"/><Relationship Id="rId16" Type="http://schemas.openxmlformats.org/officeDocument/2006/relationships/tags" Target="../tags/tag310.xml"/><Relationship Id="rId15" Type="http://schemas.openxmlformats.org/officeDocument/2006/relationships/tags" Target="../tags/tag309.xml"/><Relationship Id="rId14" Type="http://schemas.openxmlformats.org/officeDocument/2006/relationships/tags" Target="../tags/tag308.xml"/><Relationship Id="rId13" Type="http://schemas.openxmlformats.org/officeDocument/2006/relationships/tags" Target="../tags/tag307.xml"/><Relationship Id="rId12" Type="http://schemas.openxmlformats.org/officeDocument/2006/relationships/tags" Target="../tags/tag306.xml"/><Relationship Id="rId11" Type="http://schemas.openxmlformats.org/officeDocument/2006/relationships/tags" Target="../tags/tag305.xml"/><Relationship Id="rId10" Type="http://schemas.openxmlformats.org/officeDocument/2006/relationships/tags" Target="../tags/tag304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329.xml"/><Relationship Id="rId8" Type="http://schemas.openxmlformats.org/officeDocument/2006/relationships/tags" Target="../tags/tag328.xml"/><Relationship Id="rId7" Type="http://schemas.openxmlformats.org/officeDocument/2006/relationships/tags" Target="../tags/tag327.xml"/><Relationship Id="rId6" Type="http://schemas.openxmlformats.org/officeDocument/2006/relationships/tags" Target="../tags/tag326.xml"/><Relationship Id="rId5" Type="http://schemas.openxmlformats.org/officeDocument/2006/relationships/tags" Target="../tags/tag325.xml"/><Relationship Id="rId4" Type="http://schemas.openxmlformats.org/officeDocument/2006/relationships/tags" Target="../tags/tag324.xml"/><Relationship Id="rId3" Type="http://schemas.openxmlformats.org/officeDocument/2006/relationships/tags" Target="../tags/tag323.xml"/><Relationship Id="rId2" Type="http://schemas.openxmlformats.org/officeDocument/2006/relationships/tags" Target="../tags/tag322.xml"/><Relationship Id="rId12" Type="http://schemas.openxmlformats.org/officeDocument/2006/relationships/tags" Target="../tags/tag332.xml"/><Relationship Id="rId11" Type="http://schemas.openxmlformats.org/officeDocument/2006/relationships/tags" Target="../tags/tag331.xml"/><Relationship Id="rId10" Type="http://schemas.openxmlformats.org/officeDocument/2006/relationships/tags" Target="../tags/tag330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340.xml"/><Relationship Id="rId8" Type="http://schemas.openxmlformats.org/officeDocument/2006/relationships/tags" Target="../tags/tag339.xml"/><Relationship Id="rId7" Type="http://schemas.openxmlformats.org/officeDocument/2006/relationships/tags" Target="../tags/tag338.xml"/><Relationship Id="rId6" Type="http://schemas.openxmlformats.org/officeDocument/2006/relationships/tags" Target="../tags/tag337.xml"/><Relationship Id="rId5" Type="http://schemas.openxmlformats.org/officeDocument/2006/relationships/tags" Target="../tags/tag336.xml"/><Relationship Id="rId4" Type="http://schemas.openxmlformats.org/officeDocument/2006/relationships/tags" Target="../tags/tag335.xml"/><Relationship Id="rId3" Type="http://schemas.openxmlformats.org/officeDocument/2006/relationships/tags" Target="../tags/tag334.xml"/><Relationship Id="rId2" Type="http://schemas.openxmlformats.org/officeDocument/2006/relationships/tags" Target="../tags/tag333.xml"/><Relationship Id="rId14" Type="http://schemas.openxmlformats.org/officeDocument/2006/relationships/tags" Target="../tags/tag345.xml"/><Relationship Id="rId13" Type="http://schemas.openxmlformats.org/officeDocument/2006/relationships/tags" Target="../tags/tag344.xml"/><Relationship Id="rId12" Type="http://schemas.openxmlformats.org/officeDocument/2006/relationships/tags" Target="../tags/tag343.xml"/><Relationship Id="rId11" Type="http://schemas.openxmlformats.org/officeDocument/2006/relationships/tags" Target="../tags/tag342.xml"/><Relationship Id="rId10" Type="http://schemas.openxmlformats.org/officeDocument/2006/relationships/tags" Target="../tags/tag341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353.xml"/><Relationship Id="rId8" Type="http://schemas.openxmlformats.org/officeDocument/2006/relationships/tags" Target="../tags/tag352.xml"/><Relationship Id="rId7" Type="http://schemas.openxmlformats.org/officeDocument/2006/relationships/tags" Target="../tags/tag351.xml"/><Relationship Id="rId6" Type="http://schemas.openxmlformats.org/officeDocument/2006/relationships/tags" Target="../tags/tag350.xml"/><Relationship Id="rId5" Type="http://schemas.openxmlformats.org/officeDocument/2006/relationships/tags" Target="../tags/tag349.xml"/><Relationship Id="rId4" Type="http://schemas.openxmlformats.org/officeDocument/2006/relationships/tags" Target="../tags/tag348.xml"/><Relationship Id="rId3" Type="http://schemas.openxmlformats.org/officeDocument/2006/relationships/tags" Target="../tags/tag347.xml"/><Relationship Id="rId25" Type="http://schemas.openxmlformats.org/officeDocument/2006/relationships/tags" Target="../tags/tag369.xml"/><Relationship Id="rId24" Type="http://schemas.openxmlformats.org/officeDocument/2006/relationships/tags" Target="../tags/tag368.xml"/><Relationship Id="rId23" Type="http://schemas.openxmlformats.org/officeDocument/2006/relationships/tags" Target="../tags/tag367.xml"/><Relationship Id="rId22" Type="http://schemas.openxmlformats.org/officeDocument/2006/relationships/tags" Target="../tags/tag366.xml"/><Relationship Id="rId21" Type="http://schemas.openxmlformats.org/officeDocument/2006/relationships/tags" Target="../tags/tag365.xml"/><Relationship Id="rId20" Type="http://schemas.openxmlformats.org/officeDocument/2006/relationships/tags" Target="../tags/tag364.xml"/><Relationship Id="rId2" Type="http://schemas.openxmlformats.org/officeDocument/2006/relationships/tags" Target="../tags/tag346.xml"/><Relationship Id="rId19" Type="http://schemas.openxmlformats.org/officeDocument/2006/relationships/tags" Target="../tags/tag363.xml"/><Relationship Id="rId18" Type="http://schemas.openxmlformats.org/officeDocument/2006/relationships/tags" Target="../tags/tag362.xml"/><Relationship Id="rId17" Type="http://schemas.openxmlformats.org/officeDocument/2006/relationships/tags" Target="../tags/tag361.xml"/><Relationship Id="rId16" Type="http://schemas.openxmlformats.org/officeDocument/2006/relationships/tags" Target="../tags/tag360.xml"/><Relationship Id="rId15" Type="http://schemas.openxmlformats.org/officeDocument/2006/relationships/tags" Target="../tags/tag359.xml"/><Relationship Id="rId14" Type="http://schemas.openxmlformats.org/officeDocument/2006/relationships/tags" Target="../tags/tag358.xml"/><Relationship Id="rId13" Type="http://schemas.openxmlformats.org/officeDocument/2006/relationships/tags" Target="../tags/tag357.xml"/><Relationship Id="rId12" Type="http://schemas.openxmlformats.org/officeDocument/2006/relationships/tags" Target="../tags/tag356.xml"/><Relationship Id="rId11" Type="http://schemas.openxmlformats.org/officeDocument/2006/relationships/tags" Target="../tags/tag355.xml"/><Relationship Id="rId10" Type="http://schemas.openxmlformats.org/officeDocument/2006/relationships/tags" Target="../tags/tag354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4" Type="http://schemas.openxmlformats.org/officeDocument/2006/relationships/tags" Target="../tags/tag372.xml"/><Relationship Id="rId3" Type="http://schemas.openxmlformats.org/officeDocument/2006/relationships/tags" Target="../tags/tag371.xml"/><Relationship Id="rId2" Type="http://schemas.openxmlformats.org/officeDocument/2006/relationships/tags" Target="../tags/tag370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380.xml"/><Relationship Id="rId8" Type="http://schemas.openxmlformats.org/officeDocument/2006/relationships/tags" Target="../tags/tag379.xml"/><Relationship Id="rId7" Type="http://schemas.openxmlformats.org/officeDocument/2006/relationships/tags" Target="../tags/tag378.xml"/><Relationship Id="rId6" Type="http://schemas.openxmlformats.org/officeDocument/2006/relationships/tags" Target="../tags/tag377.xml"/><Relationship Id="rId5" Type="http://schemas.openxmlformats.org/officeDocument/2006/relationships/tags" Target="../tags/tag376.xml"/><Relationship Id="rId4" Type="http://schemas.openxmlformats.org/officeDocument/2006/relationships/tags" Target="../tags/tag375.xml"/><Relationship Id="rId3" Type="http://schemas.openxmlformats.org/officeDocument/2006/relationships/tags" Target="../tags/tag374.xml"/><Relationship Id="rId2" Type="http://schemas.openxmlformats.org/officeDocument/2006/relationships/tags" Target="../tags/tag373.xml"/><Relationship Id="rId12" Type="http://schemas.openxmlformats.org/officeDocument/2006/relationships/tags" Target="../tags/tag383.xml"/><Relationship Id="rId11" Type="http://schemas.openxmlformats.org/officeDocument/2006/relationships/tags" Target="../tags/tag382.xml"/><Relationship Id="rId10" Type="http://schemas.openxmlformats.org/officeDocument/2006/relationships/tags" Target="../tags/tag381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391.xml"/><Relationship Id="rId8" Type="http://schemas.openxmlformats.org/officeDocument/2006/relationships/tags" Target="../tags/tag390.xml"/><Relationship Id="rId7" Type="http://schemas.openxmlformats.org/officeDocument/2006/relationships/tags" Target="../tags/tag389.xml"/><Relationship Id="rId6" Type="http://schemas.openxmlformats.org/officeDocument/2006/relationships/tags" Target="../tags/tag388.xml"/><Relationship Id="rId5" Type="http://schemas.openxmlformats.org/officeDocument/2006/relationships/tags" Target="../tags/tag387.xml"/><Relationship Id="rId4" Type="http://schemas.openxmlformats.org/officeDocument/2006/relationships/tags" Target="../tags/tag386.xml"/><Relationship Id="rId3" Type="http://schemas.openxmlformats.org/officeDocument/2006/relationships/tags" Target="../tags/tag385.xml"/><Relationship Id="rId2" Type="http://schemas.openxmlformats.org/officeDocument/2006/relationships/tags" Target="../tags/tag384.xml"/><Relationship Id="rId12" Type="http://schemas.openxmlformats.org/officeDocument/2006/relationships/tags" Target="../tags/tag394.xml"/><Relationship Id="rId11" Type="http://schemas.openxmlformats.org/officeDocument/2006/relationships/tags" Target="../tags/tag393.xml"/><Relationship Id="rId10" Type="http://schemas.openxmlformats.org/officeDocument/2006/relationships/tags" Target="../tags/tag392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402.xml"/><Relationship Id="rId8" Type="http://schemas.openxmlformats.org/officeDocument/2006/relationships/tags" Target="../tags/tag401.xml"/><Relationship Id="rId7" Type="http://schemas.openxmlformats.org/officeDocument/2006/relationships/tags" Target="../tags/tag400.xml"/><Relationship Id="rId6" Type="http://schemas.openxmlformats.org/officeDocument/2006/relationships/tags" Target="../tags/tag399.xml"/><Relationship Id="rId5" Type="http://schemas.openxmlformats.org/officeDocument/2006/relationships/tags" Target="../tags/tag398.xml"/><Relationship Id="rId4" Type="http://schemas.openxmlformats.org/officeDocument/2006/relationships/tags" Target="../tags/tag397.xml"/><Relationship Id="rId3" Type="http://schemas.openxmlformats.org/officeDocument/2006/relationships/tags" Target="../tags/tag396.xml"/><Relationship Id="rId2" Type="http://schemas.openxmlformats.org/officeDocument/2006/relationships/tags" Target="../tags/tag395.xml"/><Relationship Id="rId11" Type="http://schemas.openxmlformats.org/officeDocument/2006/relationships/tags" Target="../tags/tag404.xml"/><Relationship Id="rId10" Type="http://schemas.openxmlformats.org/officeDocument/2006/relationships/tags" Target="../tags/tag403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412.xml"/><Relationship Id="rId8" Type="http://schemas.openxmlformats.org/officeDocument/2006/relationships/tags" Target="../tags/tag411.xml"/><Relationship Id="rId7" Type="http://schemas.openxmlformats.org/officeDocument/2006/relationships/tags" Target="../tags/tag410.xml"/><Relationship Id="rId6" Type="http://schemas.openxmlformats.org/officeDocument/2006/relationships/tags" Target="../tags/tag409.xml"/><Relationship Id="rId5" Type="http://schemas.openxmlformats.org/officeDocument/2006/relationships/tags" Target="../tags/tag408.xml"/><Relationship Id="rId4" Type="http://schemas.openxmlformats.org/officeDocument/2006/relationships/tags" Target="../tags/tag407.xml"/><Relationship Id="rId3" Type="http://schemas.openxmlformats.org/officeDocument/2006/relationships/tags" Target="../tags/tag406.xml"/><Relationship Id="rId27" Type="http://schemas.openxmlformats.org/officeDocument/2006/relationships/tags" Target="../tags/tag430.xml"/><Relationship Id="rId26" Type="http://schemas.openxmlformats.org/officeDocument/2006/relationships/tags" Target="../tags/tag429.xml"/><Relationship Id="rId25" Type="http://schemas.openxmlformats.org/officeDocument/2006/relationships/tags" Target="../tags/tag428.xml"/><Relationship Id="rId24" Type="http://schemas.openxmlformats.org/officeDocument/2006/relationships/tags" Target="../tags/tag427.xml"/><Relationship Id="rId23" Type="http://schemas.openxmlformats.org/officeDocument/2006/relationships/tags" Target="../tags/tag426.xml"/><Relationship Id="rId22" Type="http://schemas.openxmlformats.org/officeDocument/2006/relationships/tags" Target="../tags/tag425.xml"/><Relationship Id="rId21" Type="http://schemas.openxmlformats.org/officeDocument/2006/relationships/tags" Target="../tags/tag424.xml"/><Relationship Id="rId20" Type="http://schemas.openxmlformats.org/officeDocument/2006/relationships/tags" Target="../tags/tag423.xml"/><Relationship Id="rId2" Type="http://schemas.openxmlformats.org/officeDocument/2006/relationships/tags" Target="../tags/tag405.xml"/><Relationship Id="rId19" Type="http://schemas.openxmlformats.org/officeDocument/2006/relationships/tags" Target="../tags/tag422.xml"/><Relationship Id="rId18" Type="http://schemas.openxmlformats.org/officeDocument/2006/relationships/tags" Target="../tags/tag421.xml"/><Relationship Id="rId17" Type="http://schemas.openxmlformats.org/officeDocument/2006/relationships/tags" Target="../tags/tag420.xml"/><Relationship Id="rId16" Type="http://schemas.openxmlformats.org/officeDocument/2006/relationships/tags" Target="../tags/tag419.xml"/><Relationship Id="rId15" Type="http://schemas.openxmlformats.org/officeDocument/2006/relationships/tags" Target="../tags/tag418.xml"/><Relationship Id="rId14" Type="http://schemas.openxmlformats.org/officeDocument/2006/relationships/tags" Target="../tags/tag417.xml"/><Relationship Id="rId13" Type="http://schemas.openxmlformats.org/officeDocument/2006/relationships/tags" Target="../tags/tag416.xml"/><Relationship Id="rId12" Type="http://schemas.openxmlformats.org/officeDocument/2006/relationships/tags" Target="../tags/tag415.xml"/><Relationship Id="rId11" Type="http://schemas.openxmlformats.org/officeDocument/2006/relationships/tags" Target="../tags/tag414.xml"/><Relationship Id="rId10" Type="http://schemas.openxmlformats.org/officeDocument/2006/relationships/tags" Target="../tags/tag413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7" Type="http://schemas.openxmlformats.org/officeDocument/2006/relationships/tags" Target="../tags/tag64.xml"/><Relationship Id="rId26" Type="http://schemas.openxmlformats.org/officeDocument/2006/relationships/tags" Target="../tags/tag63.xml"/><Relationship Id="rId25" Type="http://schemas.openxmlformats.org/officeDocument/2006/relationships/tags" Target="../tags/tag62.xml"/><Relationship Id="rId24" Type="http://schemas.openxmlformats.org/officeDocument/2006/relationships/tags" Target="../tags/tag61.xml"/><Relationship Id="rId23" Type="http://schemas.openxmlformats.org/officeDocument/2006/relationships/tags" Target="../tags/tag60.xml"/><Relationship Id="rId22" Type="http://schemas.openxmlformats.org/officeDocument/2006/relationships/tags" Target="../tags/tag59.xml"/><Relationship Id="rId21" Type="http://schemas.openxmlformats.org/officeDocument/2006/relationships/tags" Target="../tags/tag58.xml"/><Relationship Id="rId20" Type="http://schemas.openxmlformats.org/officeDocument/2006/relationships/tags" Target="../tags/tag57.xml"/><Relationship Id="rId2" Type="http://schemas.openxmlformats.org/officeDocument/2006/relationships/tags" Target="../tags/tag39.xml"/><Relationship Id="rId19" Type="http://schemas.openxmlformats.org/officeDocument/2006/relationships/tags" Target="../tags/tag56.xml"/><Relationship Id="rId18" Type="http://schemas.openxmlformats.org/officeDocument/2006/relationships/tags" Target="../tags/tag55.xml"/><Relationship Id="rId17" Type="http://schemas.openxmlformats.org/officeDocument/2006/relationships/tags" Target="../tags/tag54.xml"/><Relationship Id="rId16" Type="http://schemas.openxmlformats.org/officeDocument/2006/relationships/tags" Target="../tags/tag53.xml"/><Relationship Id="rId15" Type="http://schemas.openxmlformats.org/officeDocument/2006/relationships/tags" Target="../tags/tag52.xml"/><Relationship Id="rId14" Type="http://schemas.openxmlformats.org/officeDocument/2006/relationships/tags" Target="../tags/tag51.xml"/><Relationship Id="rId13" Type="http://schemas.openxmlformats.org/officeDocument/2006/relationships/tags" Target="../tags/tag50.xml"/><Relationship Id="rId12" Type="http://schemas.openxmlformats.org/officeDocument/2006/relationships/tags" Target="../tags/tag49.xml"/><Relationship Id="rId11" Type="http://schemas.openxmlformats.org/officeDocument/2006/relationships/tags" Target="../tags/tag48.xml"/><Relationship Id="rId10" Type="http://schemas.openxmlformats.org/officeDocument/2006/relationships/tags" Target="../tags/tag47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438.xml"/><Relationship Id="rId8" Type="http://schemas.openxmlformats.org/officeDocument/2006/relationships/tags" Target="../tags/tag437.xml"/><Relationship Id="rId7" Type="http://schemas.openxmlformats.org/officeDocument/2006/relationships/tags" Target="../tags/tag436.xml"/><Relationship Id="rId6" Type="http://schemas.openxmlformats.org/officeDocument/2006/relationships/tags" Target="../tags/tag435.xml"/><Relationship Id="rId5" Type="http://schemas.openxmlformats.org/officeDocument/2006/relationships/tags" Target="../tags/tag434.xml"/><Relationship Id="rId4" Type="http://schemas.openxmlformats.org/officeDocument/2006/relationships/tags" Target="../tags/tag433.xml"/><Relationship Id="rId3" Type="http://schemas.openxmlformats.org/officeDocument/2006/relationships/tags" Target="../tags/tag432.xml"/><Relationship Id="rId2" Type="http://schemas.openxmlformats.org/officeDocument/2006/relationships/tags" Target="../tags/tag431.xml"/><Relationship Id="rId10" Type="http://schemas.openxmlformats.org/officeDocument/2006/relationships/tags" Target="../tags/tag439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447.xml"/><Relationship Id="rId8" Type="http://schemas.openxmlformats.org/officeDocument/2006/relationships/tags" Target="../tags/tag446.xml"/><Relationship Id="rId7" Type="http://schemas.openxmlformats.org/officeDocument/2006/relationships/tags" Target="../tags/tag445.xml"/><Relationship Id="rId6" Type="http://schemas.openxmlformats.org/officeDocument/2006/relationships/tags" Target="../tags/tag444.xml"/><Relationship Id="rId5" Type="http://schemas.openxmlformats.org/officeDocument/2006/relationships/tags" Target="../tags/tag443.xml"/><Relationship Id="rId4" Type="http://schemas.openxmlformats.org/officeDocument/2006/relationships/tags" Target="../tags/tag442.xml"/><Relationship Id="rId3" Type="http://schemas.openxmlformats.org/officeDocument/2006/relationships/tags" Target="../tags/tag441.xml"/><Relationship Id="rId2" Type="http://schemas.openxmlformats.org/officeDocument/2006/relationships/tags" Target="../tags/tag440.xml"/><Relationship Id="rId12" Type="http://schemas.openxmlformats.org/officeDocument/2006/relationships/tags" Target="../tags/tag450.xml"/><Relationship Id="rId11" Type="http://schemas.openxmlformats.org/officeDocument/2006/relationships/tags" Target="../tags/tag449.xml"/><Relationship Id="rId10" Type="http://schemas.openxmlformats.org/officeDocument/2006/relationships/tags" Target="../tags/tag448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458.xml"/><Relationship Id="rId8" Type="http://schemas.openxmlformats.org/officeDocument/2006/relationships/tags" Target="../tags/tag457.xml"/><Relationship Id="rId7" Type="http://schemas.openxmlformats.org/officeDocument/2006/relationships/tags" Target="../tags/tag456.xml"/><Relationship Id="rId6" Type="http://schemas.openxmlformats.org/officeDocument/2006/relationships/tags" Target="../tags/tag455.xml"/><Relationship Id="rId5" Type="http://schemas.openxmlformats.org/officeDocument/2006/relationships/tags" Target="../tags/tag454.xml"/><Relationship Id="rId4" Type="http://schemas.openxmlformats.org/officeDocument/2006/relationships/tags" Target="../tags/tag453.xml"/><Relationship Id="rId3" Type="http://schemas.openxmlformats.org/officeDocument/2006/relationships/tags" Target="../tags/tag452.xml"/><Relationship Id="rId2" Type="http://schemas.openxmlformats.org/officeDocument/2006/relationships/tags" Target="../tags/tag451.xml"/><Relationship Id="rId13" Type="http://schemas.openxmlformats.org/officeDocument/2006/relationships/tags" Target="../tags/tag462.xml"/><Relationship Id="rId12" Type="http://schemas.openxmlformats.org/officeDocument/2006/relationships/tags" Target="../tags/tag461.xml"/><Relationship Id="rId11" Type="http://schemas.openxmlformats.org/officeDocument/2006/relationships/tags" Target="../tags/tag460.xml"/><Relationship Id="rId10" Type="http://schemas.openxmlformats.org/officeDocument/2006/relationships/tags" Target="../tags/tag459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470.xml"/><Relationship Id="rId8" Type="http://schemas.openxmlformats.org/officeDocument/2006/relationships/tags" Target="../tags/tag469.xml"/><Relationship Id="rId7" Type="http://schemas.openxmlformats.org/officeDocument/2006/relationships/tags" Target="../tags/tag468.xml"/><Relationship Id="rId6" Type="http://schemas.openxmlformats.org/officeDocument/2006/relationships/tags" Target="../tags/tag467.xml"/><Relationship Id="rId5" Type="http://schemas.openxmlformats.org/officeDocument/2006/relationships/tags" Target="../tags/tag466.xml"/><Relationship Id="rId4" Type="http://schemas.openxmlformats.org/officeDocument/2006/relationships/tags" Target="../tags/tag465.xml"/><Relationship Id="rId3" Type="http://schemas.openxmlformats.org/officeDocument/2006/relationships/tags" Target="../tags/tag464.xml"/><Relationship Id="rId2" Type="http://schemas.openxmlformats.org/officeDocument/2006/relationships/tags" Target="../tags/tag463.xml"/><Relationship Id="rId13" Type="http://schemas.openxmlformats.org/officeDocument/2006/relationships/tags" Target="../tags/tag474.xml"/><Relationship Id="rId12" Type="http://schemas.openxmlformats.org/officeDocument/2006/relationships/tags" Target="../tags/tag473.xml"/><Relationship Id="rId11" Type="http://schemas.openxmlformats.org/officeDocument/2006/relationships/tags" Target="../tags/tag472.xml"/><Relationship Id="rId10" Type="http://schemas.openxmlformats.org/officeDocument/2006/relationships/tags" Target="../tags/tag471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482.xml"/><Relationship Id="rId8" Type="http://schemas.openxmlformats.org/officeDocument/2006/relationships/tags" Target="../tags/tag481.xml"/><Relationship Id="rId7" Type="http://schemas.openxmlformats.org/officeDocument/2006/relationships/tags" Target="../tags/tag480.xml"/><Relationship Id="rId6" Type="http://schemas.openxmlformats.org/officeDocument/2006/relationships/tags" Target="../tags/tag479.xml"/><Relationship Id="rId5" Type="http://schemas.openxmlformats.org/officeDocument/2006/relationships/tags" Target="../tags/tag478.xml"/><Relationship Id="rId4" Type="http://schemas.openxmlformats.org/officeDocument/2006/relationships/tags" Target="../tags/tag477.xml"/><Relationship Id="rId3" Type="http://schemas.openxmlformats.org/officeDocument/2006/relationships/tags" Target="../tags/tag476.xml"/><Relationship Id="rId2" Type="http://schemas.openxmlformats.org/officeDocument/2006/relationships/tags" Target="../tags/tag475.xml"/><Relationship Id="rId13" Type="http://schemas.openxmlformats.org/officeDocument/2006/relationships/tags" Target="../tags/tag486.xml"/><Relationship Id="rId12" Type="http://schemas.openxmlformats.org/officeDocument/2006/relationships/tags" Target="../tags/tag485.xml"/><Relationship Id="rId11" Type="http://schemas.openxmlformats.org/officeDocument/2006/relationships/tags" Target="../tags/tag484.xml"/><Relationship Id="rId10" Type="http://schemas.openxmlformats.org/officeDocument/2006/relationships/tags" Target="../tags/tag483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494.xml"/><Relationship Id="rId8" Type="http://schemas.openxmlformats.org/officeDocument/2006/relationships/tags" Target="../tags/tag493.xml"/><Relationship Id="rId7" Type="http://schemas.openxmlformats.org/officeDocument/2006/relationships/tags" Target="../tags/tag492.xml"/><Relationship Id="rId6" Type="http://schemas.openxmlformats.org/officeDocument/2006/relationships/tags" Target="../tags/tag491.xml"/><Relationship Id="rId5" Type="http://schemas.openxmlformats.org/officeDocument/2006/relationships/tags" Target="../tags/tag490.xml"/><Relationship Id="rId4" Type="http://schemas.openxmlformats.org/officeDocument/2006/relationships/tags" Target="../tags/tag489.xml"/><Relationship Id="rId3" Type="http://schemas.openxmlformats.org/officeDocument/2006/relationships/tags" Target="../tags/tag488.xml"/><Relationship Id="rId2" Type="http://schemas.openxmlformats.org/officeDocument/2006/relationships/tags" Target="../tags/tag487.xml"/><Relationship Id="rId15" Type="http://schemas.openxmlformats.org/officeDocument/2006/relationships/tags" Target="../tags/tag500.xml"/><Relationship Id="rId14" Type="http://schemas.openxmlformats.org/officeDocument/2006/relationships/tags" Target="../tags/tag499.xml"/><Relationship Id="rId13" Type="http://schemas.openxmlformats.org/officeDocument/2006/relationships/tags" Target="../tags/tag498.xml"/><Relationship Id="rId12" Type="http://schemas.openxmlformats.org/officeDocument/2006/relationships/tags" Target="../tags/tag497.xml"/><Relationship Id="rId11" Type="http://schemas.openxmlformats.org/officeDocument/2006/relationships/tags" Target="../tags/tag496.xml"/><Relationship Id="rId10" Type="http://schemas.openxmlformats.org/officeDocument/2006/relationships/tags" Target="../tags/tag495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508.xml"/><Relationship Id="rId8" Type="http://schemas.openxmlformats.org/officeDocument/2006/relationships/tags" Target="../tags/tag507.xml"/><Relationship Id="rId7" Type="http://schemas.openxmlformats.org/officeDocument/2006/relationships/tags" Target="../tags/tag506.xml"/><Relationship Id="rId6" Type="http://schemas.openxmlformats.org/officeDocument/2006/relationships/tags" Target="../tags/tag505.xml"/><Relationship Id="rId5" Type="http://schemas.openxmlformats.org/officeDocument/2006/relationships/tags" Target="../tags/tag504.xml"/><Relationship Id="rId4" Type="http://schemas.openxmlformats.org/officeDocument/2006/relationships/tags" Target="../tags/tag503.xml"/><Relationship Id="rId3" Type="http://schemas.openxmlformats.org/officeDocument/2006/relationships/tags" Target="../tags/tag502.xml"/><Relationship Id="rId2" Type="http://schemas.openxmlformats.org/officeDocument/2006/relationships/tags" Target="../tags/tag501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2" Type="http://schemas.openxmlformats.org/officeDocument/2006/relationships/tags" Target="../tags/tag75.xml"/><Relationship Id="rId11" Type="http://schemas.openxmlformats.org/officeDocument/2006/relationships/tags" Target="../tags/tag74.xml"/><Relationship Id="rId10" Type="http://schemas.openxmlformats.org/officeDocument/2006/relationships/tags" Target="../tags/tag73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83.xml"/><Relationship Id="rId8" Type="http://schemas.openxmlformats.org/officeDocument/2006/relationships/tags" Target="../tags/tag82.xml"/><Relationship Id="rId7" Type="http://schemas.openxmlformats.org/officeDocument/2006/relationships/tags" Target="../tags/tag81.xml"/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tags" Target="../tags/tag78.xml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4" Type="http://schemas.openxmlformats.org/officeDocument/2006/relationships/tags" Target="../tags/tag88.xml"/><Relationship Id="rId13" Type="http://schemas.openxmlformats.org/officeDocument/2006/relationships/tags" Target="../tags/tag87.xml"/><Relationship Id="rId12" Type="http://schemas.openxmlformats.org/officeDocument/2006/relationships/tags" Target="../tags/tag86.xml"/><Relationship Id="rId11" Type="http://schemas.openxmlformats.org/officeDocument/2006/relationships/tags" Target="../tags/tag85.xml"/><Relationship Id="rId10" Type="http://schemas.openxmlformats.org/officeDocument/2006/relationships/tags" Target="../tags/tag84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96.xml"/><Relationship Id="rId8" Type="http://schemas.openxmlformats.org/officeDocument/2006/relationships/tags" Target="../tags/tag95.xml"/><Relationship Id="rId7" Type="http://schemas.openxmlformats.org/officeDocument/2006/relationships/tags" Target="../tags/tag94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tags" Target="../tags/tag91.xml"/><Relationship Id="rId3" Type="http://schemas.openxmlformats.org/officeDocument/2006/relationships/tags" Target="../tags/tag90.xml"/><Relationship Id="rId25" Type="http://schemas.openxmlformats.org/officeDocument/2006/relationships/tags" Target="../tags/tag112.xml"/><Relationship Id="rId24" Type="http://schemas.openxmlformats.org/officeDocument/2006/relationships/tags" Target="../tags/tag111.xml"/><Relationship Id="rId23" Type="http://schemas.openxmlformats.org/officeDocument/2006/relationships/tags" Target="../tags/tag110.xml"/><Relationship Id="rId22" Type="http://schemas.openxmlformats.org/officeDocument/2006/relationships/tags" Target="../tags/tag109.xml"/><Relationship Id="rId21" Type="http://schemas.openxmlformats.org/officeDocument/2006/relationships/tags" Target="../tags/tag108.xml"/><Relationship Id="rId20" Type="http://schemas.openxmlformats.org/officeDocument/2006/relationships/tags" Target="../tags/tag107.xml"/><Relationship Id="rId2" Type="http://schemas.openxmlformats.org/officeDocument/2006/relationships/tags" Target="../tags/tag89.xml"/><Relationship Id="rId19" Type="http://schemas.openxmlformats.org/officeDocument/2006/relationships/tags" Target="../tags/tag106.xml"/><Relationship Id="rId18" Type="http://schemas.openxmlformats.org/officeDocument/2006/relationships/tags" Target="../tags/tag105.xml"/><Relationship Id="rId17" Type="http://schemas.openxmlformats.org/officeDocument/2006/relationships/tags" Target="../tags/tag104.xml"/><Relationship Id="rId16" Type="http://schemas.openxmlformats.org/officeDocument/2006/relationships/tags" Target="../tags/tag103.xml"/><Relationship Id="rId15" Type="http://schemas.openxmlformats.org/officeDocument/2006/relationships/tags" Target="../tags/tag102.xml"/><Relationship Id="rId14" Type="http://schemas.openxmlformats.org/officeDocument/2006/relationships/tags" Target="../tags/tag101.xml"/><Relationship Id="rId13" Type="http://schemas.openxmlformats.org/officeDocument/2006/relationships/tags" Target="../tags/tag100.xml"/><Relationship Id="rId12" Type="http://schemas.openxmlformats.org/officeDocument/2006/relationships/tags" Target="../tags/tag99.xml"/><Relationship Id="rId11" Type="http://schemas.openxmlformats.org/officeDocument/2006/relationships/tags" Target="../tags/tag98.xml"/><Relationship Id="rId10" Type="http://schemas.openxmlformats.org/officeDocument/2006/relationships/tags" Target="../tags/tag97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115.xml"/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2" Type="http://schemas.openxmlformats.org/officeDocument/2006/relationships/tags" Target="../tags/tag126.xml"/><Relationship Id="rId11" Type="http://schemas.openxmlformats.org/officeDocument/2006/relationships/tags" Target="../tags/tag125.xml"/><Relationship Id="rId10" Type="http://schemas.openxmlformats.org/officeDocument/2006/relationships/tags" Target="../tags/tag12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134.xml"/><Relationship Id="rId8" Type="http://schemas.openxmlformats.org/officeDocument/2006/relationships/tags" Target="../tags/tag133.xml"/><Relationship Id="rId7" Type="http://schemas.openxmlformats.org/officeDocument/2006/relationships/tags" Target="../tags/tag132.xml"/><Relationship Id="rId6" Type="http://schemas.openxmlformats.org/officeDocument/2006/relationships/tags" Target="../tags/tag131.xml"/><Relationship Id="rId5" Type="http://schemas.openxmlformats.org/officeDocument/2006/relationships/tags" Target="../tags/tag130.xml"/><Relationship Id="rId4" Type="http://schemas.openxmlformats.org/officeDocument/2006/relationships/tags" Target="../tags/tag129.xml"/><Relationship Id="rId3" Type="http://schemas.openxmlformats.org/officeDocument/2006/relationships/tags" Target="../tags/tag128.xml"/><Relationship Id="rId2" Type="http://schemas.openxmlformats.org/officeDocument/2006/relationships/tags" Target="../tags/tag127.xml"/><Relationship Id="rId12" Type="http://schemas.openxmlformats.org/officeDocument/2006/relationships/tags" Target="../tags/tag137.xml"/><Relationship Id="rId11" Type="http://schemas.openxmlformats.org/officeDocument/2006/relationships/tags" Target="../tags/tag136.xml"/><Relationship Id="rId10" Type="http://schemas.openxmlformats.org/officeDocument/2006/relationships/tags" Target="../tags/tag135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/>
          <p:cNvGrpSpPr/>
          <p:nvPr userDrawn="1">
            <p:custDataLst>
              <p:tags r:id="rId2"/>
            </p:custDataLst>
          </p:nvPr>
        </p:nvGrpSpPr>
        <p:grpSpPr>
          <a:xfrm>
            <a:off x="287536" y="0"/>
            <a:ext cx="8145660" cy="6868160"/>
            <a:chOff x="383382" y="0"/>
            <a:chExt cx="10860880" cy="6868160"/>
          </a:xfrm>
        </p:grpSpPr>
        <p:grpSp>
          <p:nvGrpSpPr>
            <p:cNvPr id="55" name="组合 54"/>
            <p:cNvGrpSpPr/>
            <p:nvPr userDrawn="1"/>
          </p:nvGrpSpPr>
          <p:grpSpPr>
            <a:xfrm>
              <a:off x="1074934" y="0"/>
              <a:ext cx="10169328" cy="6868160"/>
              <a:chOff x="1074934" y="0"/>
              <a:chExt cx="10169328" cy="6868160"/>
            </a:xfrm>
          </p:grpSpPr>
          <p:sp>
            <p:nvSpPr>
              <p:cNvPr id="11" name="任意多边形: 形状 10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6471729" y="0"/>
                <a:ext cx="4498061" cy="2192408"/>
              </a:xfrm>
              <a:custGeom>
                <a:avLst/>
                <a:gdLst>
                  <a:gd name="connsiteX0" fmla="*/ 0 w 4498061"/>
                  <a:gd name="connsiteY0" fmla="*/ 0 h 2192408"/>
                  <a:gd name="connsiteX1" fmla="*/ 4498061 w 4498061"/>
                  <a:gd name="connsiteY1" fmla="*/ 0 h 2192408"/>
                  <a:gd name="connsiteX2" fmla="*/ 4489445 w 4498061"/>
                  <a:gd name="connsiteY2" fmla="*/ 170624 h 2192408"/>
                  <a:gd name="connsiteX3" fmla="*/ 2249030 w 4498061"/>
                  <a:gd name="connsiteY3" fmla="*/ 2192408 h 2192408"/>
                  <a:gd name="connsiteX4" fmla="*/ 8615 w 4498061"/>
                  <a:gd name="connsiteY4" fmla="*/ 170624 h 2192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98061" h="2192408">
                    <a:moveTo>
                      <a:pt x="0" y="0"/>
                    </a:moveTo>
                    <a:lnTo>
                      <a:pt x="4498061" y="0"/>
                    </a:lnTo>
                    <a:lnTo>
                      <a:pt x="4489445" y="170624"/>
                    </a:lnTo>
                    <a:cubicBezTo>
                      <a:pt x="4374118" y="1306230"/>
                      <a:pt x="3415063" y="2192408"/>
                      <a:pt x="2249030" y="2192408"/>
                    </a:cubicBezTo>
                    <a:cubicBezTo>
                      <a:pt x="1082998" y="2192408"/>
                      <a:pt x="123943" y="1306230"/>
                      <a:pt x="8615" y="170624"/>
                    </a:cubicBez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3" name="任意多边形: 形状 12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465625" y="5164237"/>
                <a:ext cx="3559491" cy="1693763"/>
              </a:xfrm>
              <a:custGeom>
                <a:avLst/>
                <a:gdLst>
                  <a:gd name="connsiteX0" fmla="*/ 1779745 w 3559491"/>
                  <a:gd name="connsiteY0" fmla="*/ 0 h 1693763"/>
                  <a:gd name="connsiteX1" fmla="*/ 3554851 w 3559491"/>
                  <a:gd name="connsiteY1" fmla="*/ 1601882 h 1693763"/>
                  <a:gd name="connsiteX2" fmla="*/ 3559491 w 3559491"/>
                  <a:gd name="connsiteY2" fmla="*/ 1693763 h 1693763"/>
                  <a:gd name="connsiteX3" fmla="*/ 0 w 3559491"/>
                  <a:gd name="connsiteY3" fmla="*/ 1693763 h 1693763"/>
                  <a:gd name="connsiteX4" fmla="*/ 4639 w 3559491"/>
                  <a:gd name="connsiteY4" fmla="*/ 1601882 h 1693763"/>
                  <a:gd name="connsiteX5" fmla="*/ 1779745 w 3559491"/>
                  <a:gd name="connsiteY5" fmla="*/ 0 h 1693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59491" h="1693763">
                    <a:moveTo>
                      <a:pt x="1779745" y="0"/>
                    </a:moveTo>
                    <a:cubicBezTo>
                      <a:pt x="2703606" y="0"/>
                      <a:pt x="3463476" y="702129"/>
                      <a:pt x="3554851" y="1601882"/>
                    </a:cubicBezTo>
                    <a:lnTo>
                      <a:pt x="3559491" y="1693763"/>
                    </a:lnTo>
                    <a:lnTo>
                      <a:pt x="0" y="1693763"/>
                    </a:lnTo>
                    <a:lnTo>
                      <a:pt x="4639" y="1601882"/>
                    </a:lnTo>
                    <a:cubicBezTo>
                      <a:pt x="96014" y="702129"/>
                      <a:pt x="855884" y="0"/>
                      <a:pt x="1779745" y="0"/>
                    </a:cubicBezTo>
                    <a:close/>
                  </a:path>
                </a:pathLst>
              </a:cu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/>
              </a:p>
            </p:txBody>
          </p:sp>
          <p:sp>
            <p:nvSpPr>
              <p:cNvPr id="8" name="矩形 7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1074934" y="0"/>
                <a:ext cx="2379466" cy="1660525"/>
              </a:xfrm>
              <a:prstGeom prst="rect">
                <a:avLst/>
              </a:prstGeom>
              <a:solidFill>
                <a:schemeClr val="tx2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8075999" y="5283200"/>
                <a:ext cx="3168263" cy="1584960"/>
              </a:xfrm>
              <a:prstGeom prst="rect">
                <a:avLst/>
              </a:prstGeom>
              <a:solidFill>
                <a:schemeClr val="tx2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383382" y="4958557"/>
              <a:ext cx="521493" cy="428627"/>
              <a:chOff x="383382" y="4958557"/>
              <a:chExt cx="521493" cy="428627"/>
            </a:xfrm>
          </p:grpSpPr>
          <p:cxnSp>
            <p:nvCxnSpPr>
              <p:cNvPr id="12" name="直接连接符 11"/>
              <p:cNvCxnSpPr/>
              <p:nvPr userDrawn="1">
                <p:custDataLst>
                  <p:tags r:id="rId7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 userDrawn="1">
                <p:custDataLst>
                  <p:tags r:id="rId8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 userDrawn="1">
                <p:custDataLst>
                  <p:tags r:id="rId9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组合 27"/>
            <p:cNvGrpSpPr/>
            <p:nvPr userDrawn="1"/>
          </p:nvGrpSpPr>
          <p:grpSpPr>
            <a:xfrm rot="5400000">
              <a:off x="7319943" y="6431755"/>
              <a:ext cx="423862" cy="428627"/>
              <a:chOff x="383382" y="4958557"/>
              <a:chExt cx="521493" cy="428627"/>
            </a:xfrm>
          </p:grpSpPr>
          <p:cxnSp>
            <p:nvCxnSpPr>
              <p:cNvPr id="29" name="直接连接符 28"/>
              <p:cNvCxnSpPr/>
              <p:nvPr userDrawn="1">
                <p:custDataLst>
                  <p:tags r:id="rId10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 userDrawn="1">
                <p:custDataLst>
                  <p:tags r:id="rId11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 userDrawn="1">
                <p:custDataLst>
                  <p:tags r:id="rId12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组合 31"/>
            <p:cNvGrpSpPr/>
            <p:nvPr userDrawn="1"/>
          </p:nvGrpSpPr>
          <p:grpSpPr>
            <a:xfrm rot="5400000">
              <a:off x="5744084" y="14288"/>
              <a:ext cx="457202" cy="428627"/>
              <a:chOff x="383382" y="4958557"/>
              <a:chExt cx="521493" cy="428627"/>
            </a:xfrm>
          </p:grpSpPr>
          <p:cxnSp>
            <p:nvCxnSpPr>
              <p:cNvPr id="33" name="直接连接符 32"/>
              <p:cNvCxnSpPr/>
              <p:nvPr userDrawn="1">
                <p:custDataLst>
                  <p:tags r:id="rId13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 userDrawn="1">
                <p:custDataLst>
                  <p:tags r:id="rId14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 userDrawn="1">
                <p:custDataLst>
                  <p:tags r:id="rId15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组合 49"/>
            <p:cNvGrpSpPr/>
            <p:nvPr userDrawn="1"/>
          </p:nvGrpSpPr>
          <p:grpSpPr>
            <a:xfrm>
              <a:off x="1844952" y="1028704"/>
              <a:ext cx="8494436" cy="1579353"/>
              <a:chOff x="1844952" y="1028704"/>
              <a:chExt cx="8494436" cy="1579353"/>
            </a:xfrm>
          </p:grpSpPr>
          <p:cxnSp>
            <p:nvCxnSpPr>
              <p:cNvPr id="44" name="直接连接符 43"/>
              <p:cNvCxnSpPr/>
              <p:nvPr userDrawn="1">
                <p:custDataLst>
                  <p:tags r:id="rId16"/>
                </p:custDataLst>
              </p:nvPr>
            </p:nvCxnSpPr>
            <p:spPr>
              <a:xfrm flipV="1">
                <a:off x="1881257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 userDrawn="1">
                <p:custDataLst>
                  <p:tags r:id="rId17"/>
                </p:custDataLst>
              </p:nvPr>
            </p:nvCxnSpPr>
            <p:spPr>
              <a:xfrm flipV="1">
                <a:off x="10308674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 userDrawn="1">
                <p:custDataLst>
                  <p:tags r:id="rId18"/>
                </p:custDataLst>
              </p:nvPr>
            </p:nvCxnSpPr>
            <p:spPr>
              <a:xfrm flipH="1">
                <a:off x="1844952" y="1028704"/>
                <a:ext cx="8494436" cy="0"/>
              </a:xfrm>
              <a:prstGeom prst="line">
                <a:avLst/>
              </a:prstGeom>
              <a:ln w="63500">
                <a:gradFill flip="none" rotWithShape="1">
                  <a:gsLst>
                    <a:gs pos="0">
                      <a:schemeClr val="accent1"/>
                    </a:gs>
                    <a:gs pos="58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/>
                    </a:gs>
                  </a:gsLst>
                  <a:lin ang="0" scaled="0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组合 50"/>
            <p:cNvGrpSpPr/>
            <p:nvPr userDrawn="1"/>
          </p:nvGrpSpPr>
          <p:grpSpPr>
            <a:xfrm flipV="1">
              <a:off x="1844952" y="4074976"/>
              <a:ext cx="8494436" cy="1975897"/>
              <a:chOff x="1844952" y="1028704"/>
              <a:chExt cx="8494436" cy="1579353"/>
            </a:xfrm>
          </p:grpSpPr>
          <p:cxnSp>
            <p:nvCxnSpPr>
              <p:cNvPr id="52" name="直接连接符 51"/>
              <p:cNvCxnSpPr/>
              <p:nvPr userDrawn="1">
                <p:custDataLst>
                  <p:tags r:id="rId19"/>
                </p:custDataLst>
              </p:nvPr>
            </p:nvCxnSpPr>
            <p:spPr>
              <a:xfrm flipV="1">
                <a:off x="1881257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 userDrawn="1">
                <p:custDataLst>
                  <p:tags r:id="rId20"/>
                </p:custDataLst>
              </p:nvPr>
            </p:nvCxnSpPr>
            <p:spPr>
              <a:xfrm flipV="1">
                <a:off x="10308674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 userDrawn="1">
                <p:custDataLst>
                  <p:tags r:id="rId21"/>
                </p:custDataLst>
              </p:nvPr>
            </p:nvCxnSpPr>
            <p:spPr>
              <a:xfrm flipH="1">
                <a:off x="1844952" y="1028704"/>
                <a:ext cx="8494436" cy="0"/>
              </a:xfrm>
              <a:prstGeom prst="line">
                <a:avLst/>
              </a:prstGeom>
              <a:ln w="63500">
                <a:gradFill flip="none" rotWithShape="1">
                  <a:gsLst>
                    <a:gs pos="0">
                      <a:schemeClr val="accent1"/>
                    </a:gs>
                    <a:gs pos="58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/>
                    </a:gs>
                  </a:gsLst>
                  <a:lin ang="0" scaled="0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2"/>
            </p:custDataLst>
          </p:nvPr>
        </p:nvSpPr>
        <p:spPr>
          <a:xfrm>
            <a:off x="322307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23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24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5"/>
            </p:custDataLst>
          </p:nvPr>
        </p:nvSpPr>
        <p:spPr>
          <a:xfrm>
            <a:off x="2251710" y="3001644"/>
            <a:ext cx="4640580" cy="801053"/>
          </a:xfrm>
        </p:spPr>
        <p:txBody>
          <a:bodyPr lIns="90170" tIns="46990" rIns="90170" bIns="46990" anchor="b" anchorCtr="0">
            <a:normAutofit/>
          </a:bodyPr>
          <a:lstStyle>
            <a:lvl1pPr algn="ctr">
              <a:defRPr sz="4500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6"/>
            </p:custDataLst>
          </p:nvPr>
        </p:nvSpPr>
        <p:spPr>
          <a:xfrm>
            <a:off x="2251710" y="4168896"/>
            <a:ext cx="4640582" cy="296397"/>
          </a:xfrm>
        </p:spPr>
        <p:txBody>
          <a:bodyPr lIns="90170" tIns="46990" rIns="90170" bIns="4699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5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cxnSp>
        <p:nvCxnSpPr>
          <p:cNvPr id="40" name="直接连接符 39"/>
          <p:cNvCxnSpPr/>
          <p:nvPr userDrawn="1">
            <p:custDataLst>
              <p:tags r:id="rId27"/>
            </p:custDataLst>
          </p:nvPr>
        </p:nvCxnSpPr>
        <p:spPr>
          <a:xfrm>
            <a:off x="2762250" y="3997347"/>
            <a:ext cx="3605213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57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28"/>
            </p:custDataLst>
          </p:nvPr>
        </p:nvSpPr>
        <p:spPr>
          <a:xfrm>
            <a:off x="2700410" y="4687919"/>
            <a:ext cx="1517364" cy="24690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36" name="文本占位符 4"/>
          <p:cNvSpPr>
            <a:spLocks noGrp="1"/>
          </p:cNvSpPr>
          <p:nvPr>
            <p:ph type="body" sz="quarter" idx="14" hasCustomPrompt="1"/>
            <p:custDataLst>
              <p:tags r:id="rId29"/>
            </p:custDataLst>
          </p:nvPr>
        </p:nvSpPr>
        <p:spPr>
          <a:xfrm>
            <a:off x="4924675" y="4687919"/>
            <a:ext cx="1517364" cy="246908"/>
          </a:xfrm>
        </p:spPr>
        <p:txBody>
          <a:bodyPr/>
          <a:lstStyle>
            <a:lvl1pPr marL="0" indent="0" algn="r">
              <a:buNone/>
              <a:defRPr/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 userDrawn="1">
            <p:custDataLst>
              <p:tags r:id="rId2"/>
            </p:custDataLst>
          </p:nvPr>
        </p:nvGrpSpPr>
        <p:grpSpPr>
          <a:xfrm>
            <a:off x="219600" y="304200"/>
            <a:ext cx="8704800" cy="6249600"/>
            <a:chOff x="292800" y="304200"/>
            <a:chExt cx="11606400" cy="6249600"/>
          </a:xfrm>
        </p:grpSpPr>
        <p:sp>
          <p:nvSpPr>
            <p:cNvPr id="21" name="矩形 20"/>
            <p:cNvSpPr/>
            <p:nvPr userDrawn="1">
              <p:custDataLst>
                <p:tags r:id="rId3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grpSp>
          <p:nvGrpSpPr>
            <p:cNvPr id="22" name="组合 21"/>
            <p:cNvGrpSpPr/>
            <p:nvPr userDrawn="1"/>
          </p:nvGrpSpPr>
          <p:grpSpPr>
            <a:xfrm>
              <a:off x="11407368" y="450850"/>
              <a:ext cx="379005" cy="311513"/>
              <a:chOff x="383382" y="4958557"/>
              <a:chExt cx="521493" cy="428627"/>
            </a:xfrm>
          </p:grpSpPr>
          <p:cxnSp>
            <p:nvCxnSpPr>
              <p:cNvPr id="24" name="直接连接符 23"/>
              <p:cNvCxnSpPr/>
              <p:nvPr userDrawn="1">
                <p:custDataLst>
                  <p:tags r:id="rId4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 userDrawn="1">
                <p:custDataLst>
                  <p:tags r:id="rId5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 userDrawn="1">
                <p:custDataLst>
                  <p:tags r:id="rId6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任意多边形: 形状 22"/>
            <p:cNvSpPr/>
            <p:nvPr userDrawn="1">
              <p:custDataLst>
                <p:tags r:id="rId7"/>
              </p:custDataLst>
            </p:nvPr>
          </p:nvSpPr>
          <p:spPr>
            <a:xfrm rot="10800000">
              <a:off x="398278" y="5849857"/>
              <a:ext cx="1444247" cy="703943"/>
            </a:xfrm>
            <a:custGeom>
              <a:avLst/>
              <a:gdLst>
                <a:gd name="connsiteX0" fmla="*/ 0 w 4498061"/>
                <a:gd name="connsiteY0" fmla="*/ 0 h 2192408"/>
                <a:gd name="connsiteX1" fmla="*/ 4498061 w 4498061"/>
                <a:gd name="connsiteY1" fmla="*/ 0 h 2192408"/>
                <a:gd name="connsiteX2" fmla="*/ 4489445 w 4498061"/>
                <a:gd name="connsiteY2" fmla="*/ 170624 h 2192408"/>
                <a:gd name="connsiteX3" fmla="*/ 2249030 w 4498061"/>
                <a:gd name="connsiteY3" fmla="*/ 2192408 h 2192408"/>
                <a:gd name="connsiteX4" fmla="*/ 8615 w 4498061"/>
                <a:gd name="connsiteY4" fmla="*/ 170624 h 2192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8061" h="2192408">
                  <a:moveTo>
                    <a:pt x="0" y="0"/>
                  </a:moveTo>
                  <a:lnTo>
                    <a:pt x="4498061" y="0"/>
                  </a:lnTo>
                  <a:lnTo>
                    <a:pt x="4489445" y="170624"/>
                  </a:lnTo>
                  <a:cubicBezTo>
                    <a:pt x="4374118" y="1306230"/>
                    <a:pt x="3415063" y="2192408"/>
                    <a:pt x="2249030" y="2192408"/>
                  </a:cubicBezTo>
                  <a:cubicBezTo>
                    <a:pt x="1082998" y="2192408"/>
                    <a:pt x="123943" y="1306230"/>
                    <a:pt x="8615" y="170624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322307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502447" y="1626121"/>
            <a:ext cx="8139178" cy="404168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接连接符 35"/>
          <p:cNvCxnSpPr/>
          <p:nvPr userDrawn="1">
            <p:custDataLst>
              <p:tags r:id="rId2"/>
            </p:custDataLst>
          </p:nvPr>
        </p:nvCxnSpPr>
        <p:spPr>
          <a:xfrm>
            <a:off x="4153900" y="4074977"/>
            <a:ext cx="836201" cy="0"/>
          </a:xfrm>
          <a:prstGeom prst="line">
            <a:avLst/>
          </a:prstGeom>
          <a:ln w="63500"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57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>
            <p:custDataLst>
              <p:tags r:id="rId3"/>
            </p:custDataLst>
          </p:nvPr>
        </p:nvGrpSpPr>
        <p:grpSpPr>
          <a:xfrm>
            <a:off x="287536" y="0"/>
            <a:ext cx="8145660" cy="6868160"/>
            <a:chOff x="383382" y="0"/>
            <a:chExt cx="10860880" cy="6868160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1074934" y="0"/>
              <a:ext cx="10169328" cy="6868160"/>
              <a:chOff x="1074934" y="0"/>
              <a:chExt cx="10169328" cy="6868160"/>
            </a:xfrm>
          </p:grpSpPr>
          <p:sp>
            <p:nvSpPr>
              <p:cNvPr id="32" name="任意多边形: 形状 31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6471729" y="0"/>
                <a:ext cx="4498061" cy="2192408"/>
              </a:xfrm>
              <a:custGeom>
                <a:avLst/>
                <a:gdLst>
                  <a:gd name="connsiteX0" fmla="*/ 0 w 4498061"/>
                  <a:gd name="connsiteY0" fmla="*/ 0 h 2192408"/>
                  <a:gd name="connsiteX1" fmla="*/ 4498061 w 4498061"/>
                  <a:gd name="connsiteY1" fmla="*/ 0 h 2192408"/>
                  <a:gd name="connsiteX2" fmla="*/ 4489445 w 4498061"/>
                  <a:gd name="connsiteY2" fmla="*/ 170624 h 2192408"/>
                  <a:gd name="connsiteX3" fmla="*/ 2249030 w 4498061"/>
                  <a:gd name="connsiteY3" fmla="*/ 2192408 h 2192408"/>
                  <a:gd name="connsiteX4" fmla="*/ 8615 w 4498061"/>
                  <a:gd name="connsiteY4" fmla="*/ 170624 h 2192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98061" h="2192408">
                    <a:moveTo>
                      <a:pt x="0" y="0"/>
                    </a:moveTo>
                    <a:lnTo>
                      <a:pt x="4498061" y="0"/>
                    </a:lnTo>
                    <a:lnTo>
                      <a:pt x="4489445" y="170624"/>
                    </a:lnTo>
                    <a:cubicBezTo>
                      <a:pt x="4374118" y="1306230"/>
                      <a:pt x="3415063" y="2192408"/>
                      <a:pt x="2249030" y="2192408"/>
                    </a:cubicBezTo>
                    <a:cubicBezTo>
                      <a:pt x="1082998" y="2192408"/>
                      <a:pt x="123943" y="1306230"/>
                      <a:pt x="8615" y="170624"/>
                    </a:cubicBez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33" name="任意多边形: 形状 32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1465625" y="5164237"/>
                <a:ext cx="3559491" cy="1693763"/>
              </a:xfrm>
              <a:custGeom>
                <a:avLst/>
                <a:gdLst>
                  <a:gd name="connsiteX0" fmla="*/ 1779745 w 3559491"/>
                  <a:gd name="connsiteY0" fmla="*/ 0 h 1693763"/>
                  <a:gd name="connsiteX1" fmla="*/ 3554851 w 3559491"/>
                  <a:gd name="connsiteY1" fmla="*/ 1601882 h 1693763"/>
                  <a:gd name="connsiteX2" fmla="*/ 3559491 w 3559491"/>
                  <a:gd name="connsiteY2" fmla="*/ 1693763 h 1693763"/>
                  <a:gd name="connsiteX3" fmla="*/ 0 w 3559491"/>
                  <a:gd name="connsiteY3" fmla="*/ 1693763 h 1693763"/>
                  <a:gd name="connsiteX4" fmla="*/ 4639 w 3559491"/>
                  <a:gd name="connsiteY4" fmla="*/ 1601882 h 1693763"/>
                  <a:gd name="connsiteX5" fmla="*/ 1779745 w 3559491"/>
                  <a:gd name="connsiteY5" fmla="*/ 0 h 1693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59491" h="1693763">
                    <a:moveTo>
                      <a:pt x="1779745" y="0"/>
                    </a:moveTo>
                    <a:cubicBezTo>
                      <a:pt x="2703606" y="0"/>
                      <a:pt x="3463476" y="702129"/>
                      <a:pt x="3554851" y="1601882"/>
                    </a:cubicBezTo>
                    <a:lnTo>
                      <a:pt x="3559491" y="1693763"/>
                    </a:lnTo>
                    <a:lnTo>
                      <a:pt x="0" y="1693763"/>
                    </a:lnTo>
                    <a:lnTo>
                      <a:pt x="4639" y="1601882"/>
                    </a:lnTo>
                    <a:cubicBezTo>
                      <a:pt x="96014" y="702129"/>
                      <a:pt x="855884" y="0"/>
                      <a:pt x="1779745" y="0"/>
                    </a:cubicBezTo>
                    <a:close/>
                  </a:path>
                </a:pathLst>
              </a:cu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/>
              </a:p>
            </p:txBody>
          </p:sp>
          <p:sp>
            <p:nvSpPr>
              <p:cNvPr id="34" name="矩形 33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1074934" y="0"/>
                <a:ext cx="2379466" cy="1660525"/>
              </a:xfrm>
              <a:prstGeom prst="rect">
                <a:avLst/>
              </a:prstGeom>
              <a:solidFill>
                <a:schemeClr val="tx2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35" name="矩形 34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8075999" y="5283200"/>
                <a:ext cx="3168263" cy="1584960"/>
              </a:xfrm>
              <a:prstGeom prst="rect">
                <a:avLst/>
              </a:prstGeom>
              <a:solidFill>
                <a:schemeClr val="tx2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383382" y="4958557"/>
              <a:ext cx="521493" cy="428627"/>
              <a:chOff x="383382" y="4958557"/>
              <a:chExt cx="521493" cy="428627"/>
            </a:xfrm>
          </p:grpSpPr>
          <p:cxnSp>
            <p:nvCxnSpPr>
              <p:cNvPr id="29" name="直接连接符 28"/>
              <p:cNvCxnSpPr/>
              <p:nvPr userDrawn="1">
                <p:custDataLst>
                  <p:tags r:id="rId8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 userDrawn="1">
                <p:custDataLst>
                  <p:tags r:id="rId9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 userDrawn="1">
                <p:custDataLst>
                  <p:tags r:id="rId10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/>
            <p:cNvGrpSpPr/>
            <p:nvPr userDrawn="1"/>
          </p:nvGrpSpPr>
          <p:grpSpPr>
            <a:xfrm rot="5400000">
              <a:off x="7319943" y="6431755"/>
              <a:ext cx="423862" cy="428627"/>
              <a:chOff x="383382" y="4958557"/>
              <a:chExt cx="521493" cy="428627"/>
            </a:xfrm>
          </p:grpSpPr>
          <p:cxnSp>
            <p:nvCxnSpPr>
              <p:cNvPr id="26" name="直接连接符 25"/>
              <p:cNvCxnSpPr/>
              <p:nvPr userDrawn="1">
                <p:custDataLst>
                  <p:tags r:id="rId11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 userDrawn="1">
                <p:custDataLst>
                  <p:tags r:id="rId12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 userDrawn="1">
                <p:custDataLst>
                  <p:tags r:id="rId13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组合 13"/>
            <p:cNvGrpSpPr/>
            <p:nvPr userDrawn="1"/>
          </p:nvGrpSpPr>
          <p:grpSpPr>
            <a:xfrm rot="5400000">
              <a:off x="5744084" y="14288"/>
              <a:ext cx="457202" cy="428627"/>
              <a:chOff x="383382" y="4958557"/>
              <a:chExt cx="521493" cy="428627"/>
            </a:xfrm>
          </p:grpSpPr>
          <p:cxnSp>
            <p:nvCxnSpPr>
              <p:cNvPr id="23" name="直接连接符 22"/>
              <p:cNvCxnSpPr/>
              <p:nvPr userDrawn="1">
                <p:custDataLst>
                  <p:tags r:id="rId14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 userDrawn="1">
                <p:custDataLst>
                  <p:tags r:id="rId15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 userDrawn="1">
                <p:custDataLst>
                  <p:tags r:id="rId16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14"/>
            <p:cNvGrpSpPr/>
            <p:nvPr userDrawn="1"/>
          </p:nvGrpSpPr>
          <p:grpSpPr>
            <a:xfrm>
              <a:off x="1844952" y="1028704"/>
              <a:ext cx="8494436" cy="1579353"/>
              <a:chOff x="1844952" y="1028704"/>
              <a:chExt cx="8494436" cy="1579353"/>
            </a:xfrm>
          </p:grpSpPr>
          <p:cxnSp>
            <p:nvCxnSpPr>
              <p:cNvPr id="20" name="直接连接符 19"/>
              <p:cNvCxnSpPr/>
              <p:nvPr userDrawn="1">
                <p:custDataLst>
                  <p:tags r:id="rId17"/>
                </p:custDataLst>
              </p:nvPr>
            </p:nvCxnSpPr>
            <p:spPr>
              <a:xfrm flipV="1">
                <a:off x="1881257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 userDrawn="1">
                <p:custDataLst>
                  <p:tags r:id="rId18"/>
                </p:custDataLst>
              </p:nvPr>
            </p:nvCxnSpPr>
            <p:spPr>
              <a:xfrm flipV="1">
                <a:off x="10308674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 userDrawn="1">
                <p:custDataLst>
                  <p:tags r:id="rId19"/>
                </p:custDataLst>
              </p:nvPr>
            </p:nvCxnSpPr>
            <p:spPr>
              <a:xfrm flipH="1">
                <a:off x="1844952" y="1028704"/>
                <a:ext cx="8494436" cy="0"/>
              </a:xfrm>
              <a:prstGeom prst="line">
                <a:avLst/>
              </a:prstGeom>
              <a:ln w="63500">
                <a:gradFill flip="none" rotWithShape="1">
                  <a:gsLst>
                    <a:gs pos="0">
                      <a:schemeClr val="accent1"/>
                    </a:gs>
                    <a:gs pos="58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/>
                    </a:gs>
                  </a:gsLst>
                  <a:lin ang="0" scaled="0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15"/>
            <p:cNvGrpSpPr/>
            <p:nvPr userDrawn="1"/>
          </p:nvGrpSpPr>
          <p:grpSpPr>
            <a:xfrm flipV="1">
              <a:off x="1844952" y="4074976"/>
              <a:ext cx="8494436" cy="1975897"/>
              <a:chOff x="1844952" y="1028704"/>
              <a:chExt cx="8494436" cy="1579353"/>
            </a:xfrm>
          </p:grpSpPr>
          <p:cxnSp>
            <p:nvCxnSpPr>
              <p:cNvPr id="17" name="直接连接符 16"/>
              <p:cNvCxnSpPr/>
              <p:nvPr userDrawn="1">
                <p:custDataLst>
                  <p:tags r:id="rId20"/>
                </p:custDataLst>
              </p:nvPr>
            </p:nvCxnSpPr>
            <p:spPr>
              <a:xfrm flipV="1">
                <a:off x="1881257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 userDrawn="1">
                <p:custDataLst>
                  <p:tags r:id="rId21"/>
                </p:custDataLst>
              </p:nvPr>
            </p:nvCxnSpPr>
            <p:spPr>
              <a:xfrm flipV="1">
                <a:off x="10308674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 userDrawn="1">
                <p:custDataLst>
                  <p:tags r:id="rId22"/>
                </p:custDataLst>
              </p:nvPr>
            </p:nvCxnSpPr>
            <p:spPr>
              <a:xfrm flipH="1">
                <a:off x="1844952" y="1028704"/>
                <a:ext cx="8494436" cy="0"/>
              </a:xfrm>
              <a:prstGeom prst="line">
                <a:avLst/>
              </a:prstGeom>
              <a:ln w="63500">
                <a:gradFill flip="none" rotWithShape="1">
                  <a:gsLst>
                    <a:gs pos="0">
                      <a:schemeClr val="accent1"/>
                    </a:gs>
                    <a:gs pos="58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/>
                    </a:gs>
                  </a:gsLst>
                  <a:lin ang="0" scaled="0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3"/>
            </p:custDataLst>
          </p:nvPr>
        </p:nvSpPr>
        <p:spPr>
          <a:xfrm>
            <a:off x="322307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4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25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6"/>
            </p:custDataLst>
          </p:nvPr>
        </p:nvSpPr>
        <p:spPr>
          <a:xfrm>
            <a:off x="2111680" y="3069934"/>
            <a:ext cx="4920615" cy="761048"/>
          </a:xfrm>
        </p:spPr>
        <p:txBody>
          <a:bodyPr vert="horz" lIns="90170" tIns="46990" rIns="90170" bIns="4699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405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  <p:custDataLst>
              <p:tags r:id="rId27"/>
            </p:custDataLst>
          </p:nvPr>
        </p:nvSpPr>
        <p:spPr>
          <a:xfrm>
            <a:off x="2111680" y="4333397"/>
            <a:ext cx="4920615" cy="602623"/>
          </a:xfrm>
        </p:spPr>
        <p:txBody>
          <a:bodyPr lIns="90170" tIns="46990" rIns="90170" bIns="46990">
            <a:normAutofit/>
          </a:bodyPr>
          <a:lstStyle>
            <a:lvl1pPr marL="0" indent="0" algn="ctr">
              <a:buNone/>
              <a:defRPr sz="15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 rot="0">
            <a:off x="8482965" y="496808"/>
            <a:ext cx="391001" cy="321469"/>
            <a:chOff x="383382" y="4958557"/>
            <a:chExt cx="521493" cy="428627"/>
          </a:xfrm>
        </p:grpSpPr>
        <p:cxnSp>
          <p:nvCxnSpPr>
            <p:cNvPr id="15" name="直接连接符 14"/>
            <p:cNvCxnSpPr/>
            <p:nvPr userDrawn="1">
              <p:custDataLst>
                <p:tags r:id="rId3"/>
              </p:custDataLst>
            </p:nvPr>
          </p:nvCxnSpPr>
          <p:spPr>
            <a:xfrm>
              <a:off x="383382" y="4958557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 userDrawn="1">
              <p:custDataLst>
                <p:tags r:id="rId4"/>
              </p:custDataLst>
            </p:nvPr>
          </p:nvCxnSpPr>
          <p:spPr>
            <a:xfrm>
              <a:off x="383382" y="5172871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 userDrawn="1">
              <p:custDataLst>
                <p:tags r:id="rId5"/>
              </p:custDataLst>
            </p:nvPr>
          </p:nvCxnSpPr>
          <p:spPr>
            <a:xfrm>
              <a:off x="383382" y="5387184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任意多边形: 形状 17"/>
          <p:cNvSpPr/>
          <p:nvPr userDrawn="1">
            <p:custDataLst>
              <p:tags r:id="rId6"/>
            </p:custDataLst>
          </p:nvPr>
        </p:nvSpPr>
        <p:spPr>
          <a:xfrm rot="10800000">
            <a:off x="118110" y="6153785"/>
            <a:ext cx="1082993" cy="704215"/>
          </a:xfrm>
          <a:custGeom>
            <a:avLst/>
            <a:gdLst>
              <a:gd name="connsiteX0" fmla="*/ 0 w 4498061"/>
              <a:gd name="connsiteY0" fmla="*/ 0 h 2192408"/>
              <a:gd name="connsiteX1" fmla="*/ 4498061 w 4498061"/>
              <a:gd name="connsiteY1" fmla="*/ 0 h 2192408"/>
              <a:gd name="connsiteX2" fmla="*/ 4489445 w 4498061"/>
              <a:gd name="connsiteY2" fmla="*/ 170624 h 2192408"/>
              <a:gd name="connsiteX3" fmla="*/ 2249030 w 4498061"/>
              <a:gd name="connsiteY3" fmla="*/ 2192408 h 2192408"/>
              <a:gd name="connsiteX4" fmla="*/ 8615 w 4498061"/>
              <a:gd name="connsiteY4" fmla="*/ 170624 h 2192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8061" h="2192408">
                <a:moveTo>
                  <a:pt x="0" y="0"/>
                </a:moveTo>
                <a:lnTo>
                  <a:pt x="4498061" y="0"/>
                </a:lnTo>
                <a:lnTo>
                  <a:pt x="4489445" y="170624"/>
                </a:lnTo>
                <a:cubicBezTo>
                  <a:pt x="4374118" y="1306230"/>
                  <a:pt x="3415063" y="2192408"/>
                  <a:pt x="2249030" y="2192408"/>
                </a:cubicBezTo>
                <a:cubicBezTo>
                  <a:pt x="1082998" y="2192408"/>
                  <a:pt x="123943" y="1306230"/>
                  <a:pt x="8615" y="170624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02411" y="498476"/>
            <a:ext cx="8139178" cy="331473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322307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19551" y="304165"/>
            <a:ext cx="8704898" cy="62496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22" name="组合 21"/>
          <p:cNvGrpSpPr/>
          <p:nvPr userDrawn="1">
            <p:custDataLst>
              <p:tags r:id="rId3"/>
            </p:custDataLst>
          </p:nvPr>
        </p:nvGrpSpPr>
        <p:grpSpPr>
          <a:xfrm rot="0">
            <a:off x="8555355" y="489823"/>
            <a:ext cx="284321" cy="233839"/>
            <a:chOff x="383382" y="4958557"/>
            <a:chExt cx="521493" cy="428627"/>
          </a:xfrm>
        </p:grpSpPr>
        <p:cxnSp>
          <p:nvCxnSpPr>
            <p:cNvPr id="24" name="直接连接符 23"/>
            <p:cNvCxnSpPr/>
            <p:nvPr userDrawn="1">
              <p:custDataLst>
                <p:tags r:id="rId4"/>
              </p:custDataLst>
            </p:nvPr>
          </p:nvCxnSpPr>
          <p:spPr>
            <a:xfrm>
              <a:off x="383382" y="4958557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 userDrawn="1">
              <p:custDataLst>
                <p:tags r:id="rId5"/>
              </p:custDataLst>
            </p:nvPr>
          </p:nvCxnSpPr>
          <p:spPr>
            <a:xfrm>
              <a:off x="383382" y="5172871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 userDrawn="1">
              <p:custDataLst>
                <p:tags r:id="rId6"/>
              </p:custDataLst>
            </p:nvPr>
          </p:nvCxnSpPr>
          <p:spPr>
            <a:xfrm>
              <a:off x="383382" y="5387184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任意多边形: 形状 22"/>
          <p:cNvSpPr/>
          <p:nvPr userDrawn="1">
            <p:custDataLst>
              <p:tags r:id="rId7"/>
            </p:custDataLst>
          </p:nvPr>
        </p:nvSpPr>
        <p:spPr>
          <a:xfrm rot="10800000">
            <a:off x="298609" y="5937647"/>
            <a:ext cx="1082993" cy="528161"/>
          </a:xfrm>
          <a:custGeom>
            <a:avLst/>
            <a:gdLst>
              <a:gd name="connsiteX0" fmla="*/ 0 w 4498061"/>
              <a:gd name="connsiteY0" fmla="*/ 0 h 2192408"/>
              <a:gd name="connsiteX1" fmla="*/ 4498061 w 4498061"/>
              <a:gd name="connsiteY1" fmla="*/ 0 h 2192408"/>
              <a:gd name="connsiteX2" fmla="*/ 4489445 w 4498061"/>
              <a:gd name="connsiteY2" fmla="*/ 170624 h 2192408"/>
              <a:gd name="connsiteX3" fmla="*/ 2249030 w 4498061"/>
              <a:gd name="connsiteY3" fmla="*/ 2192408 h 2192408"/>
              <a:gd name="connsiteX4" fmla="*/ 8615 w 4498061"/>
              <a:gd name="connsiteY4" fmla="*/ 170624 h 2192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8061" h="2192408">
                <a:moveTo>
                  <a:pt x="0" y="0"/>
                </a:moveTo>
                <a:lnTo>
                  <a:pt x="4498061" y="0"/>
                </a:lnTo>
                <a:lnTo>
                  <a:pt x="4489445" y="170624"/>
                </a:lnTo>
                <a:cubicBezTo>
                  <a:pt x="4374118" y="1306230"/>
                  <a:pt x="3415063" y="2192408"/>
                  <a:pt x="2249030" y="2192408"/>
                </a:cubicBezTo>
                <a:cubicBezTo>
                  <a:pt x="1082998" y="2192408"/>
                  <a:pt x="123943" y="1306230"/>
                  <a:pt x="8615" y="170624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8"/>
            </p:custDataLst>
          </p:nvPr>
        </p:nvSpPr>
        <p:spPr>
          <a:xfrm>
            <a:off x="961200" y="1339650"/>
            <a:ext cx="7219800" cy="542700"/>
          </a:xfrm>
        </p:spPr>
        <p:txBody>
          <a:bodyPr anchor="ctr">
            <a:normAutofit/>
          </a:bodyPr>
          <a:lstStyle>
            <a:lvl1pPr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9"/>
            </p:custDataLst>
          </p:nvPr>
        </p:nvSpPr>
        <p:spPr>
          <a:xfrm>
            <a:off x="960835" y="2594250"/>
            <a:ext cx="7219950" cy="25839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10"/>
            </p:custDataLst>
          </p:nvPr>
        </p:nvSpPr>
        <p:spPr>
          <a:xfrm>
            <a:off x="322307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1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2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3617595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 dirty="0">
              <a:sym typeface="+mn-ea"/>
            </a:endParaRPr>
          </a:p>
        </p:txBody>
      </p:sp>
      <p:grpSp>
        <p:nvGrpSpPr>
          <p:cNvPr id="24" name="组合 23"/>
          <p:cNvGrpSpPr/>
          <p:nvPr userDrawn="1">
            <p:custDataLst>
              <p:tags r:id="rId3"/>
            </p:custDataLst>
          </p:nvPr>
        </p:nvGrpSpPr>
        <p:grpSpPr>
          <a:xfrm rot="0">
            <a:off x="8482965" y="496808"/>
            <a:ext cx="391001" cy="321469"/>
            <a:chOff x="383382" y="4958557"/>
            <a:chExt cx="521493" cy="428627"/>
          </a:xfrm>
        </p:grpSpPr>
        <p:cxnSp>
          <p:nvCxnSpPr>
            <p:cNvPr id="26" name="直接连接符 25"/>
            <p:cNvCxnSpPr/>
            <p:nvPr userDrawn="1">
              <p:custDataLst>
                <p:tags r:id="rId4"/>
              </p:custDataLst>
            </p:nvPr>
          </p:nvCxnSpPr>
          <p:spPr>
            <a:xfrm>
              <a:off x="383382" y="4958557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 userDrawn="1">
              <p:custDataLst>
                <p:tags r:id="rId5"/>
              </p:custDataLst>
            </p:nvPr>
          </p:nvCxnSpPr>
          <p:spPr>
            <a:xfrm>
              <a:off x="383382" y="5172871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 userDrawn="1">
              <p:custDataLst>
                <p:tags r:id="rId6"/>
              </p:custDataLst>
            </p:nvPr>
          </p:nvCxnSpPr>
          <p:spPr>
            <a:xfrm>
              <a:off x="383382" y="5387184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任意多边形: 形状 24"/>
          <p:cNvSpPr/>
          <p:nvPr userDrawn="1">
            <p:custDataLst>
              <p:tags r:id="rId7"/>
            </p:custDataLst>
          </p:nvPr>
        </p:nvSpPr>
        <p:spPr>
          <a:xfrm rot="10800000">
            <a:off x="118110" y="6153785"/>
            <a:ext cx="1082993" cy="704215"/>
          </a:xfrm>
          <a:custGeom>
            <a:avLst/>
            <a:gdLst>
              <a:gd name="connsiteX0" fmla="*/ 0 w 4498061"/>
              <a:gd name="connsiteY0" fmla="*/ 0 h 2192408"/>
              <a:gd name="connsiteX1" fmla="*/ 4498061 w 4498061"/>
              <a:gd name="connsiteY1" fmla="*/ 0 h 2192408"/>
              <a:gd name="connsiteX2" fmla="*/ 4489445 w 4498061"/>
              <a:gd name="connsiteY2" fmla="*/ 170624 h 2192408"/>
              <a:gd name="connsiteX3" fmla="*/ 2249030 w 4498061"/>
              <a:gd name="connsiteY3" fmla="*/ 2192408 h 2192408"/>
              <a:gd name="connsiteX4" fmla="*/ 8615 w 4498061"/>
              <a:gd name="connsiteY4" fmla="*/ 170624 h 2192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8061" h="2192408">
                <a:moveTo>
                  <a:pt x="0" y="0"/>
                </a:moveTo>
                <a:lnTo>
                  <a:pt x="4498061" y="0"/>
                </a:lnTo>
                <a:lnTo>
                  <a:pt x="4489445" y="170624"/>
                </a:lnTo>
                <a:cubicBezTo>
                  <a:pt x="4374118" y="1306230"/>
                  <a:pt x="3415063" y="2192408"/>
                  <a:pt x="2249030" y="2192408"/>
                </a:cubicBezTo>
                <a:cubicBezTo>
                  <a:pt x="1082998" y="2192408"/>
                  <a:pt x="123943" y="1306230"/>
                  <a:pt x="8615" y="170624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8"/>
            </p:custDataLst>
          </p:nvPr>
        </p:nvSpPr>
        <p:spPr>
          <a:xfrm>
            <a:off x="437400" y="880650"/>
            <a:ext cx="2970000" cy="661500"/>
          </a:xfrm>
        </p:spPr>
        <p:txBody>
          <a:bodyPr anchor="ctr">
            <a:normAutofit/>
          </a:bodyPr>
          <a:lstStyle>
            <a:lvl1pPr>
              <a:defRPr sz="2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9"/>
            </p:custDataLst>
          </p:nvPr>
        </p:nvSpPr>
        <p:spPr>
          <a:xfrm>
            <a:off x="322307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0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1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2"/>
            </p:custDataLst>
          </p:nvPr>
        </p:nvSpPr>
        <p:spPr>
          <a:xfrm>
            <a:off x="440100" y="2275650"/>
            <a:ext cx="2967300" cy="30699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3"/>
            </p:custDataLst>
          </p:nvPr>
        </p:nvSpPr>
        <p:spPr>
          <a:xfrm>
            <a:off x="3825900" y="1405930"/>
            <a:ext cx="4860000" cy="3815953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9144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 rot="0">
            <a:off x="8482965" y="496808"/>
            <a:ext cx="391001" cy="321469"/>
            <a:chOff x="383382" y="4958557"/>
            <a:chExt cx="521493" cy="428627"/>
          </a:xfrm>
        </p:grpSpPr>
        <p:cxnSp>
          <p:nvCxnSpPr>
            <p:cNvPr id="14" name="直接连接符 13"/>
            <p:cNvCxnSpPr/>
            <p:nvPr userDrawn="1">
              <p:custDataLst>
                <p:tags r:id="rId4"/>
              </p:custDataLst>
            </p:nvPr>
          </p:nvCxnSpPr>
          <p:spPr>
            <a:xfrm>
              <a:off x="383382" y="4958557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 userDrawn="1">
              <p:custDataLst>
                <p:tags r:id="rId5"/>
              </p:custDataLst>
            </p:nvPr>
          </p:nvCxnSpPr>
          <p:spPr>
            <a:xfrm>
              <a:off x="383382" y="5172871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 userDrawn="1">
              <p:custDataLst>
                <p:tags r:id="rId6"/>
              </p:custDataLst>
            </p:nvPr>
          </p:nvCxnSpPr>
          <p:spPr>
            <a:xfrm>
              <a:off x="383382" y="5387184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任意多边形: 形状 12"/>
          <p:cNvSpPr/>
          <p:nvPr userDrawn="1">
            <p:custDataLst>
              <p:tags r:id="rId7"/>
            </p:custDataLst>
          </p:nvPr>
        </p:nvSpPr>
        <p:spPr>
          <a:xfrm rot="10800000">
            <a:off x="118110" y="6153785"/>
            <a:ext cx="1082993" cy="704215"/>
          </a:xfrm>
          <a:custGeom>
            <a:avLst/>
            <a:gdLst>
              <a:gd name="connsiteX0" fmla="*/ 0 w 4498061"/>
              <a:gd name="connsiteY0" fmla="*/ 0 h 2192408"/>
              <a:gd name="connsiteX1" fmla="*/ 4498061 w 4498061"/>
              <a:gd name="connsiteY1" fmla="*/ 0 h 2192408"/>
              <a:gd name="connsiteX2" fmla="*/ 4489445 w 4498061"/>
              <a:gd name="connsiteY2" fmla="*/ 170624 h 2192408"/>
              <a:gd name="connsiteX3" fmla="*/ 2249030 w 4498061"/>
              <a:gd name="connsiteY3" fmla="*/ 2192408 h 2192408"/>
              <a:gd name="connsiteX4" fmla="*/ 8615 w 4498061"/>
              <a:gd name="connsiteY4" fmla="*/ 170624 h 2192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8061" h="2192408">
                <a:moveTo>
                  <a:pt x="0" y="0"/>
                </a:moveTo>
                <a:lnTo>
                  <a:pt x="4498061" y="0"/>
                </a:lnTo>
                <a:lnTo>
                  <a:pt x="4489445" y="170624"/>
                </a:lnTo>
                <a:cubicBezTo>
                  <a:pt x="4374118" y="1306230"/>
                  <a:pt x="3415063" y="2192408"/>
                  <a:pt x="2249030" y="2192408"/>
                </a:cubicBezTo>
                <a:cubicBezTo>
                  <a:pt x="1082998" y="2192408"/>
                  <a:pt x="123943" y="1306230"/>
                  <a:pt x="8615" y="170624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459000" y="859500"/>
            <a:ext cx="8232300" cy="469800"/>
          </a:xfrm>
        </p:spPr>
        <p:txBody>
          <a:bodyPr anchor="ctr">
            <a:normAutofit/>
          </a:bodyPr>
          <a:lstStyle>
            <a:lvl1pPr algn="ctr">
              <a:defRPr sz="2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322307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459000" y="1763100"/>
            <a:ext cx="8231981" cy="621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459581" y="3236850"/>
            <a:ext cx="8224200" cy="25731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9144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grpSp>
        <p:nvGrpSpPr>
          <p:cNvPr id="30" name="组合 29"/>
          <p:cNvGrpSpPr/>
          <p:nvPr userDrawn="1">
            <p:custDataLst>
              <p:tags r:id="rId3"/>
            </p:custDataLst>
          </p:nvPr>
        </p:nvGrpSpPr>
        <p:grpSpPr>
          <a:xfrm rot="0">
            <a:off x="8482965" y="496808"/>
            <a:ext cx="391001" cy="321469"/>
            <a:chOff x="383382" y="4958557"/>
            <a:chExt cx="521493" cy="428627"/>
          </a:xfrm>
        </p:grpSpPr>
        <p:cxnSp>
          <p:nvCxnSpPr>
            <p:cNvPr id="32" name="直接连接符 31"/>
            <p:cNvCxnSpPr/>
            <p:nvPr userDrawn="1">
              <p:custDataLst>
                <p:tags r:id="rId4"/>
              </p:custDataLst>
            </p:nvPr>
          </p:nvCxnSpPr>
          <p:spPr>
            <a:xfrm>
              <a:off x="383382" y="4958557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 userDrawn="1">
              <p:custDataLst>
                <p:tags r:id="rId5"/>
              </p:custDataLst>
            </p:nvPr>
          </p:nvCxnSpPr>
          <p:spPr>
            <a:xfrm>
              <a:off x="383382" y="5172871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 userDrawn="1">
              <p:custDataLst>
                <p:tags r:id="rId6"/>
              </p:custDataLst>
            </p:nvPr>
          </p:nvCxnSpPr>
          <p:spPr>
            <a:xfrm>
              <a:off x="383382" y="5387184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任意多边形: 形状 30"/>
          <p:cNvSpPr/>
          <p:nvPr userDrawn="1">
            <p:custDataLst>
              <p:tags r:id="rId7"/>
            </p:custDataLst>
          </p:nvPr>
        </p:nvSpPr>
        <p:spPr>
          <a:xfrm rot="10800000">
            <a:off x="118110" y="6153785"/>
            <a:ext cx="1082993" cy="704215"/>
          </a:xfrm>
          <a:custGeom>
            <a:avLst/>
            <a:gdLst>
              <a:gd name="connsiteX0" fmla="*/ 0 w 4498061"/>
              <a:gd name="connsiteY0" fmla="*/ 0 h 2192408"/>
              <a:gd name="connsiteX1" fmla="*/ 4498061 w 4498061"/>
              <a:gd name="connsiteY1" fmla="*/ 0 h 2192408"/>
              <a:gd name="connsiteX2" fmla="*/ 4489445 w 4498061"/>
              <a:gd name="connsiteY2" fmla="*/ 170624 h 2192408"/>
              <a:gd name="connsiteX3" fmla="*/ 2249030 w 4498061"/>
              <a:gd name="connsiteY3" fmla="*/ 2192408 h 2192408"/>
              <a:gd name="connsiteX4" fmla="*/ 8615 w 4498061"/>
              <a:gd name="connsiteY4" fmla="*/ 170624 h 2192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8061" h="2192408">
                <a:moveTo>
                  <a:pt x="0" y="0"/>
                </a:moveTo>
                <a:lnTo>
                  <a:pt x="4498061" y="0"/>
                </a:lnTo>
                <a:lnTo>
                  <a:pt x="4489445" y="170624"/>
                </a:lnTo>
                <a:cubicBezTo>
                  <a:pt x="4374118" y="1306230"/>
                  <a:pt x="3415063" y="2192408"/>
                  <a:pt x="2249030" y="2192408"/>
                </a:cubicBezTo>
                <a:cubicBezTo>
                  <a:pt x="1082998" y="2192408"/>
                  <a:pt x="123943" y="1306230"/>
                  <a:pt x="8615" y="170624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8"/>
            </p:custDataLst>
          </p:nvPr>
        </p:nvSpPr>
        <p:spPr>
          <a:xfrm>
            <a:off x="453600" y="740250"/>
            <a:ext cx="8232300" cy="423900"/>
          </a:xfrm>
        </p:spPr>
        <p:txBody>
          <a:bodyPr anchor="ctr">
            <a:normAutofit/>
          </a:bodyPr>
          <a:lstStyle>
            <a:lvl1pPr algn="ctr"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9"/>
            </p:custDataLst>
          </p:nvPr>
        </p:nvSpPr>
        <p:spPr>
          <a:xfrm>
            <a:off x="322307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0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1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12"/>
            </p:custDataLst>
          </p:nvPr>
        </p:nvSpPr>
        <p:spPr>
          <a:xfrm>
            <a:off x="453628" y="2082600"/>
            <a:ext cx="8243100" cy="24084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 userDrawn="1">
            <p:ph type="body" sz="quarter" idx="14"/>
            <p:custDataLst>
              <p:tags r:id="rId13"/>
            </p:custDataLst>
          </p:nvPr>
        </p:nvSpPr>
        <p:spPr>
          <a:xfrm>
            <a:off x="445500" y="5306850"/>
            <a:ext cx="8251200" cy="7587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3"/>
            </p:custDataLst>
          </p:nvPr>
        </p:nvSpPr>
        <p:spPr>
          <a:xfrm>
            <a:off x="434700" y="292846"/>
            <a:ext cx="8278200" cy="331473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4"/>
            </p:custDataLst>
          </p:nvPr>
        </p:nvSpPr>
        <p:spPr>
          <a:xfrm>
            <a:off x="322307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5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6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7"/>
            </p:custDataLst>
          </p:nvPr>
        </p:nvSpPr>
        <p:spPr>
          <a:xfrm>
            <a:off x="434700" y="2025000"/>
            <a:ext cx="4006800" cy="21708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8"/>
            </p:custDataLst>
          </p:nvPr>
        </p:nvSpPr>
        <p:spPr>
          <a:xfrm>
            <a:off x="4681800" y="2025000"/>
            <a:ext cx="4025700" cy="21708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 userDrawn="1">
            <p:ph type="body" sz="quarter" idx="15"/>
            <p:custDataLst>
              <p:tags r:id="rId9"/>
            </p:custDataLst>
          </p:nvPr>
        </p:nvSpPr>
        <p:spPr>
          <a:xfrm>
            <a:off x="429300" y="4914450"/>
            <a:ext cx="4006800" cy="5859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 userDrawn="1">
            <p:ph type="body" sz="quarter" idx="16"/>
            <p:custDataLst>
              <p:tags r:id="rId10"/>
            </p:custDataLst>
          </p:nvPr>
        </p:nvSpPr>
        <p:spPr>
          <a:xfrm>
            <a:off x="4689900" y="4910850"/>
            <a:ext cx="4025700" cy="5859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23" name="组合 22"/>
          <p:cNvGrpSpPr/>
          <p:nvPr userDrawn="1">
            <p:custDataLst>
              <p:tags r:id="rId11"/>
            </p:custDataLst>
          </p:nvPr>
        </p:nvGrpSpPr>
        <p:grpSpPr>
          <a:xfrm rot="0">
            <a:off x="8482965" y="496808"/>
            <a:ext cx="391001" cy="321469"/>
            <a:chOff x="383382" y="4958557"/>
            <a:chExt cx="521493" cy="428627"/>
          </a:xfrm>
        </p:grpSpPr>
        <p:cxnSp>
          <p:nvCxnSpPr>
            <p:cNvPr id="25" name="直接连接符 24"/>
            <p:cNvCxnSpPr/>
            <p:nvPr userDrawn="1">
              <p:custDataLst>
                <p:tags r:id="rId12"/>
              </p:custDataLst>
            </p:nvPr>
          </p:nvCxnSpPr>
          <p:spPr>
            <a:xfrm>
              <a:off x="383382" y="4958557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 userDrawn="1">
              <p:custDataLst>
                <p:tags r:id="rId13"/>
              </p:custDataLst>
            </p:nvPr>
          </p:nvCxnSpPr>
          <p:spPr>
            <a:xfrm>
              <a:off x="383382" y="5172871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 userDrawn="1">
              <p:custDataLst>
                <p:tags r:id="rId14"/>
              </p:custDataLst>
            </p:nvPr>
          </p:nvCxnSpPr>
          <p:spPr>
            <a:xfrm>
              <a:off x="383382" y="5387184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任意多边形: 形状 23"/>
          <p:cNvSpPr/>
          <p:nvPr userDrawn="1">
            <p:custDataLst>
              <p:tags r:id="rId15"/>
            </p:custDataLst>
          </p:nvPr>
        </p:nvSpPr>
        <p:spPr>
          <a:xfrm rot="10800000">
            <a:off x="118110" y="6153785"/>
            <a:ext cx="1082993" cy="704215"/>
          </a:xfrm>
          <a:custGeom>
            <a:avLst/>
            <a:gdLst>
              <a:gd name="connsiteX0" fmla="*/ 0 w 4498061"/>
              <a:gd name="connsiteY0" fmla="*/ 0 h 2192408"/>
              <a:gd name="connsiteX1" fmla="*/ 4498061 w 4498061"/>
              <a:gd name="connsiteY1" fmla="*/ 0 h 2192408"/>
              <a:gd name="connsiteX2" fmla="*/ 4489445 w 4498061"/>
              <a:gd name="connsiteY2" fmla="*/ 170624 h 2192408"/>
              <a:gd name="connsiteX3" fmla="*/ 2249030 w 4498061"/>
              <a:gd name="connsiteY3" fmla="*/ 2192408 h 2192408"/>
              <a:gd name="connsiteX4" fmla="*/ 8615 w 4498061"/>
              <a:gd name="connsiteY4" fmla="*/ 170624 h 2192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8061" h="2192408">
                <a:moveTo>
                  <a:pt x="0" y="0"/>
                </a:moveTo>
                <a:lnTo>
                  <a:pt x="4498061" y="0"/>
                </a:lnTo>
                <a:lnTo>
                  <a:pt x="4489445" y="170624"/>
                </a:lnTo>
                <a:cubicBezTo>
                  <a:pt x="4374118" y="1306230"/>
                  <a:pt x="3415063" y="2192408"/>
                  <a:pt x="2249030" y="2192408"/>
                </a:cubicBezTo>
                <a:cubicBezTo>
                  <a:pt x="1082998" y="2192408"/>
                  <a:pt x="123943" y="1306230"/>
                  <a:pt x="8615" y="170624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任意多边形: 形状 62"/>
          <p:cNvSpPr/>
          <p:nvPr userDrawn="1">
            <p:custDataLst>
              <p:tags r:id="rId2"/>
            </p:custDataLst>
          </p:nvPr>
        </p:nvSpPr>
        <p:spPr>
          <a:xfrm>
            <a:off x="4853940" y="0"/>
            <a:ext cx="3373755" cy="2192655"/>
          </a:xfrm>
          <a:custGeom>
            <a:avLst/>
            <a:gdLst>
              <a:gd name="connsiteX0" fmla="*/ 0 w 4498061"/>
              <a:gd name="connsiteY0" fmla="*/ 0 h 2192408"/>
              <a:gd name="connsiteX1" fmla="*/ 4498061 w 4498061"/>
              <a:gd name="connsiteY1" fmla="*/ 0 h 2192408"/>
              <a:gd name="connsiteX2" fmla="*/ 4489445 w 4498061"/>
              <a:gd name="connsiteY2" fmla="*/ 170624 h 2192408"/>
              <a:gd name="connsiteX3" fmla="*/ 2249030 w 4498061"/>
              <a:gd name="connsiteY3" fmla="*/ 2192408 h 2192408"/>
              <a:gd name="connsiteX4" fmla="*/ 8615 w 4498061"/>
              <a:gd name="connsiteY4" fmla="*/ 170624 h 2192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8061" h="2192408">
                <a:moveTo>
                  <a:pt x="0" y="0"/>
                </a:moveTo>
                <a:lnTo>
                  <a:pt x="4498061" y="0"/>
                </a:lnTo>
                <a:lnTo>
                  <a:pt x="4489445" y="170624"/>
                </a:lnTo>
                <a:cubicBezTo>
                  <a:pt x="4374118" y="1306230"/>
                  <a:pt x="3415063" y="2192408"/>
                  <a:pt x="2249030" y="2192408"/>
                </a:cubicBezTo>
                <a:cubicBezTo>
                  <a:pt x="1082998" y="2192408"/>
                  <a:pt x="123943" y="1306230"/>
                  <a:pt x="8615" y="170624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4" name="任意多边形: 形状 63"/>
          <p:cNvSpPr/>
          <p:nvPr userDrawn="1">
            <p:custDataLst>
              <p:tags r:id="rId3"/>
            </p:custDataLst>
          </p:nvPr>
        </p:nvSpPr>
        <p:spPr>
          <a:xfrm>
            <a:off x="1099185" y="5164455"/>
            <a:ext cx="2669381" cy="1693545"/>
          </a:xfrm>
          <a:custGeom>
            <a:avLst/>
            <a:gdLst>
              <a:gd name="connsiteX0" fmla="*/ 1779745 w 3559491"/>
              <a:gd name="connsiteY0" fmla="*/ 0 h 1693763"/>
              <a:gd name="connsiteX1" fmla="*/ 3554851 w 3559491"/>
              <a:gd name="connsiteY1" fmla="*/ 1601882 h 1693763"/>
              <a:gd name="connsiteX2" fmla="*/ 3559491 w 3559491"/>
              <a:gd name="connsiteY2" fmla="*/ 1693763 h 1693763"/>
              <a:gd name="connsiteX3" fmla="*/ 0 w 3559491"/>
              <a:gd name="connsiteY3" fmla="*/ 1693763 h 1693763"/>
              <a:gd name="connsiteX4" fmla="*/ 4639 w 3559491"/>
              <a:gd name="connsiteY4" fmla="*/ 1601882 h 1693763"/>
              <a:gd name="connsiteX5" fmla="*/ 1779745 w 3559491"/>
              <a:gd name="connsiteY5" fmla="*/ 0 h 169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59491" h="1693763">
                <a:moveTo>
                  <a:pt x="1779745" y="0"/>
                </a:moveTo>
                <a:cubicBezTo>
                  <a:pt x="2703606" y="0"/>
                  <a:pt x="3463476" y="702129"/>
                  <a:pt x="3554851" y="1601882"/>
                </a:cubicBezTo>
                <a:lnTo>
                  <a:pt x="3559491" y="1693763"/>
                </a:lnTo>
                <a:lnTo>
                  <a:pt x="0" y="1693763"/>
                </a:lnTo>
                <a:lnTo>
                  <a:pt x="4639" y="1601882"/>
                </a:lnTo>
                <a:cubicBezTo>
                  <a:pt x="96014" y="702129"/>
                  <a:pt x="855884" y="0"/>
                  <a:pt x="1779745" y="0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10" name="矩形 9"/>
          <p:cNvSpPr/>
          <p:nvPr userDrawn="1">
            <p:custDataLst>
              <p:tags r:id="rId4"/>
            </p:custDataLst>
          </p:nvPr>
        </p:nvSpPr>
        <p:spPr>
          <a:xfrm>
            <a:off x="0" y="1576668"/>
            <a:ext cx="9144000" cy="370466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5"/>
            </p:custDataLst>
          </p:nvPr>
        </p:nvSpPr>
        <p:spPr>
          <a:xfrm>
            <a:off x="1142100" y="1637550"/>
            <a:ext cx="6858000" cy="1790100"/>
          </a:xfrm>
        </p:spPr>
        <p:txBody>
          <a:bodyPr anchor="b">
            <a:normAutofit/>
          </a:bodyPr>
          <a:lstStyle>
            <a:lvl1pPr algn="ctr">
              <a:defRPr sz="45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>
          <a:xfrm>
            <a:off x="322307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9"/>
            </p:custDataLst>
          </p:nvPr>
        </p:nvSpPr>
        <p:spPr>
          <a:xfrm>
            <a:off x="1141810" y="4069800"/>
            <a:ext cx="6858000" cy="1242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/>
          <p:cNvGrpSpPr/>
          <p:nvPr userDrawn="1">
            <p:custDataLst>
              <p:tags r:id="rId2"/>
            </p:custDataLst>
          </p:nvPr>
        </p:nvGrpSpPr>
        <p:grpSpPr>
          <a:xfrm>
            <a:off x="287537" y="857250"/>
            <a:ext cx="8145660" cy="5151120"/>
            <a:chOff x="383382" y="0"/>
            <a:chExt cx="10860880" cy="6868160"/>
          </a:xfrm>
        </p:grpSpPr>
        <p:grpSp>
          <p:nvGrpSpPr>
            <p:cNvPr id="55" name="组合 54"/>
            <p:cNvGrpSpPr/>
            <p:nvPr userDrawn="1"/>
          </p:nvGrpSpPr>
          <p:grpSpPr>
            <a:xfrm>
              <a:off x="1074934" y="0"/>
              <a:ext cx="10169328" cy="6868160"/>
              <a:chOff x="1074934" y="0"/>
              <a:chExt cx="10169328" cy="6868160"/>
            </a:xfrm>
          </p:grpSpPr>
          <p:sp>
            <p:nvSpPr>
              <p:cNvPr id="11" name="任意多边形: 形状 10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6471729" y="0"/>
                <a:ext cx="4498061" cy="2192408"/>
              </a:xfrm>
              <a:custGeom>
                <a:avLst/>
                <a:gdLst>
                  <a:gd name="connsiteX0" fmla="*/ 0 w 4498061"/>
                  <a:gd name="connsiteY0" fmla="*/ 0 h 2192408"/>
                  <a:gd name="connsiteX1" fmla="*/ 4498061 w 4498061"/>
                  <a:gd name="connsiteY1" fmla="*/ 0 h 2192408"/>
                  <a:gd name="connsiteX2" fmla="*/ 4489445 w 4498061"/>
                  <a:gd name="connsiteY2" fmla="*/ 170624 h 2192408"/>
                  <a:gd name="connsiteX3" fmla="*/ 2249030 w 4498061"/>
                  <a:gd name="connsiteY3" fmla="*/ 2192408 h 2192408"/>
                  <a:gd name="connsiteX4" fmla="*/ 8615 w 4498061"/>
                  <a:gd name="connsiteY4" fmla="*/ 170624 h 2192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98061" h="2192408">
                    <a:moveTo>
                      <a:pt x="0" y="0"/>
                    </a:moveTo>
                    <a:lnTo>
                      <a:pt x="4498061" y="0"/>
                    </a:lnTo>
                    <a:lnTo>
                      <a:pt x="4489445" y="170624"/>
                    </a:lnTo>
                    <a:cubicBezTo>
                      <a:pt x="4374118" y="1306230"/>
                      <a:pt x="3415063" y="2192408"/>
                      <a:pt x="2249030" y="2192408"/>
                    </a:cubicBezTo>
                    <a:cubicBezTo>
                      <a:pt x="1082998" y="2192408"/>
                      <a:pt x="123943" y="1306230"/>
                      <a:pt x="8615" y="170624"/>
                    </a:cubicBez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3" name="任意多边形: 形状 12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465625" y="5164237"/>
                <a:ext cx="3559491" cy="1693763"/>
              </a:xfrm>
              <a:custGeom>
                <a:avLst/>
                <a:gdLst>
                  <a:gd name="connsiteX0" fmla="*/ 1779745 w 3559491"/>
                  <a:gd name="connsiteY0" fmla="*/ 0 h 1693763"/>
                  <a:gd name="connsiteX1" fmla="*/ 3554851 w 3559491"/>
                  <a:gd name="connsiteY1" fmla="*/ 1601882 h 1693763"/>
                  <a:gd name="connsiteX2" fmla="*/ 3559491 w 3559491"/>
                  <a:gd name="connsiteY2" fmla="*/ 1693763 h 1693763"/>
                  <a:gd name="connsiteX3" fmla="*/ 0 w 3559491"/>
                  <a:gd name="connsiteY3" fmla="*/ 1693763 h 1693763"/>
                  <a:gd name="connsiteX4" fmla="*/ 4639 w 3559491"/>
                  <a:gd name="connsiteY4" fmla="*/ 1601882 h 1693763"/>
                  <a:gd name="connsiteX5" fmla="*/ 1779745 w 3559491"/>
                  <a:gd name="connsiteY5" fmla="*/ 0 h 1693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59491" h="1693763">
                    <a:moveTo>
                      <a:pt x="1779745" y="0"/>
                    </a:moveTo>
                    <a:cubicBezTo>
                      <a:pt x="2703606" y="0"/>
                      <a:pt x="3463476" y="702129"/>
                      <a:pt x="3554851" y="1601882"/>
                    </a:cubicBezTo>
                    <a:lnTo>
                      <a:pt x="3559491" y="1693763"/>
                    </a:lnTo>
                    <a:lnTo>
                      <a:pt x="0" y="1693763"/>
                    </a:lnTo>
                    <a:lnTo>
                      <a:pt x="4639" y="1601882"/>
                    </a:lnTo>
                    <a:cubicBezTo>
                      <a:pt x="96014" y="702129"/>
                      <a:pt x="855884" y="0"/>
                      <a:pt x="1779745" y="0"/>
                    </a:cubicBezTo>
                    <a:close/>
                  </a:path>
                </a:pathLst>
              </a:cu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/>
              </a:p>
            </p:txBody>
          </p:sp>
          <p:sp>
            <p:nvSpPr>
              <p:cNvPr id="8" name="矩形 7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1074934" y="0"/>
                <a:ext cx="2379466" cy="1660525"/>
              </a:xfrm>
              <a:prstGeom prst="rect">
                <a:avLst/>
              </a:prstGeom>
              <a:solidFill>
                <a:schemeClr val="tx2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8075999" y="5283200"/>
                <a:ext cx="3168263" cy="1584960"/>
              </a:xfrm>
              <a:prstGeom prst="rect">
                <a:avLst/>
              </a:prstGeom>
              <a:solidFill>
                <a:schemeClr val="tx2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383382" y="4958557"/>
              <a:ext cx="521493" cy="428627"/>
              <a:chOff x="383382" y="4958557"/>
              <a:chExt cx="521493" cy="428627"/>
            </a:xfrm>
          </p:grpSpPr>
          <p:cxnSp>
            <p:nvCxnSpPr>
              <p:cNvPr id="12" name="直接连接符 11"/>
              <p:cNvCxnSpPr/>
              <p:nvPr userDrawn="1">
                <p:custDataLst>
                  <p:tags r:id="rId7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 userDrawn="1">
                <p:custDataLst>
                  <p:tags r:id="rId8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 userDrawn="1">
                <p:custDataLst>
                  <p:tags r:id="rId9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组合 27"/>
            <p:cNvGrpSpPr/>
            <p:nvPr userDrawn="1"/>
          </p:nvGrpSpPr>
          <p:grpSpPr>
            <a:xfrm rot="5400000">
              <a:off x="7319943" y="6431755"/>
              <a:ext cx="423862" cy="428627"/>
              <a:chOff x="383382" y="4958557"/>
              <a:chExt cx="521493" cy="428627"/>
            </a:xfrm>
          </p:grpSpPr>
          <p:cxnSp>
            <p:nvCxnSpPr>
              <p:cNvPr id="29" name="直接连接符 28"/>
              <p:cNvCxnSpPr/>
              <p:nvPr userDrawn="1">
                <p:custDataLst>
                  <p:tags r:id="rId10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 userDrawn="1">
                <p:custDataLst>
                  <p:tags r:id="rId11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 userDrawn="1">
                <p:custDataLst>
                  <p:tags r:id="rId12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组合 31"/>
            <p:cNvGrpSpPr/>
            <p:nvPr userDrawn="1"/>
          </p:nvGrpSpPr>
          <p:grpSpPr>
            <a:xfrm rot="5400000">
              <a:off x="5744084" y="14288"/>
              <a:ext cx="457202" cy="428627"/>
              <a:chOff x="383382" y="4958557"/>
              <a:chExt cx="521493" cy="428627"/>
            </a:xfrm>
          </p:grpSpPr>
          <p:cxnSp>
            <p:nvCxnSpPr>
              <p:cNvPr id="33" name="直接连接符 32"/>
              <p:cNvCxnSpPr/>
              <p:nvPr userDrawn="1">
                <p:custDataLst>
                  <p:tags r:id="rId13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 userDrawn="1">
                <p:custDataLst>
                  <p:tags r:id="rId14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 userDrawn="1">
                <p:custDataLst>
                  <p:tags r:id="rId15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组合 49"/>
            <p:cNvGrpSpPr/>
            <p:nvPr userDrawn="1"/>
          </p:nvGrpSpPr>
          <p:grpSpPr>
            <a:xfrm>
              <a:off x="1844952" y="1028704"/>
              <a:ext cx="8494436" cy="1579353"/>
              <a:chOff x="1844952" y="1028704"/>
              <a:chExt cx="8494436" cy="1579353"/>
            </a:xfrm>
          </p:grpSpPr>
          <p:cxnSp>
            <p:nvCxnSpPr>
              <p:cNvPr id="44" name="直接连接符 43"/>
              <p:cNvCxnSpPr/>
              <p:nvPr userDrawn="1">
                <p:custDataLst>
                  <p:tags r:id="rId16"/>
                </p:custDataLst>
              </p:nvPr>
            </p:nvCxnSpPr>
            <p:spPr>
              <a:xfrm flipV="1">
                <a:off x="1881257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 userDrawn="1">
                <p:custDataLst>
                  <p:tags r:id="rId17"/>
                </p:custDataLst>
              </p:nvPr>
            </p:nvCxnSpPr>
            <p:spPr>
              <a:xfrm flipV="1">
                <a:off x="10308674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 userDrawn="1">
                <p:custDataLst>
                  <p:tags r:id="rId18"/>
                </p:custDataLst>
              </p:nvPr>
            </p:nvCxnSpPr>
            <p:spPr>
              <a:xfrm flipH="1">
                <a:off x="1844952" y="1028704"/>
                <a:ext cx="8494436" cy="0"/>
              </a:xfrm>
              <a:prstGeom prst="line">
                <a:avLst/>
              </a:prstGeom>
              <a:ln w="63500">
                <a:gradFill flip="none" rotWithShape="1">
                  <a:gsLst>
                    <a:gs pos="0">
                      <a:schemeClr val="accent1"/>
                    </a:gs>
                    <a:gs pos="58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/>
                    </a:gs>
                  </a:gsLst>
                  <a:lin ang="0" scaled="0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组合 50"/>
            <p:cNvGrpSpPr/>
            <p:nvPr userDrawn="1"/>
          </p:nvGrpSpPr>
          <p:grpSpPr>
            <a:xfrm flipV="1">
              <a:off x="1844952" y="4074976"/>
              <a:ext cx="8494436" cy="1975897"/>
              <a:chOff x="1844952" y="1028704"/>
              <a:chExt cx="8494436" cy="1579353"/>
            </a:xfrm>
          </p:grpSpPr>
          <p:cxnSp>
            <p:nvCxnSpPr>
              <p:cNvPr id="52" name="直接连接符 51"/>
              <p:cNvCxnSpPr/>
              <p:nvPr userDrawn="1">
                <p:custDataLst>
                  <p:tags r:id="rId19"/>
                </p:custDataLst>
              </p:nvPr>
            </p:nvCxnSpPr>
            <p:spPr>
              <a:xfrm flipV="1">
                <a:off x="1881257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 userDrawn="1">
                <p:custDataLst>
                  <p:tags r:id="rId20"/>
                </p:custDataLst>
              </p:nvPr>
            </p:nvCxnSpPr>
            <p:spPr>
              <a:xfrm flipV="1">
                <a:off x="10308674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 userDrawn="1">
                <p:custDataLst>
                  <p:tags r:id="rId21"/>
                </p:custDataLst>
              </p:nvPr>
            </p:nvCxnSpPr>
            <p:spPr>
              <a:xfrm flipH="1">
                <a:off x="1844952" y="1028704"/>
                <a:ext cx="8494436" cy="0"/>
              </a:xfrm>
              <a:prstGeom prst="line">
                <a:avLst/>
              </a:prstGeom>
              <a:ln w="63500">
                <a:gradFill flip="none" rotWithShape="1">
                  <a:gsLst>
                    <a:gs pos="0">
                      <a:schemeClr val="accent1"/>
                    </a:gs>
                    <a:gs pos="58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/>
                    </a:gs>
                  </a:gsLst>
                  <a:lin ang="0" scaled="0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2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2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5"/>
            </p:custDataLst>
          </p:nvPr>
        </p:nvSpPr>
        <p:spPr>
          <a:xfrm>
            <a:off x="2251710" y="3008351"/>
            <a:ext cx="4640580" cy="801053"/>
          </a:xfrm>
        </p:spPr>
        <p:txBody>
          <a:bodyPr lIns="90170" tIns="46990" rIns="90170" bIns="46990" anchor="b" anchorCtr="0">
            <a:normAutofit/>
          </a:bodyPr>
          <a:lstStyle>
            <a:lvl1pPr algn="ctr">
              <a:defRPr sz="6000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6"/>
            </p:custDataLst>
          </p:nvPr>
        </p:nvSpPr>
        <p:spPr>
          <a:xfrm>
            <a:off x="2251710" y="3946873"/>
            <a:ext cx="4640582" cy="296397"/>
          </a:xfrm>
        </p:spPr>
        <p:txBody>
          <a:bodyPr lIns="90170" tIns="46990" rIns="90170" bIns="4699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cxnSp>
        <p:nvCxnSpPr>
          <p:cNvPr id="40" name="直接连接符 39"/>
          <p:cNvCxnSpPr/>
          <p:nvPr userDrawn="1">
            <p:custDataLst>
              <p:tags r:id="rId27"/>
            </p:custDataLst>
          </p:nvPr>
        </p:nvCxnSpPr>
        <p:spPr>
          <a:xfrm>
            <a:off x="2762250" y="3855260"/>
            <a:ext cx="3605213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57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28"/>
            </p:custDataLst>
          </p:nvPr>
        </p:nvSpPr>
        <p:spPr>
          <a:xfrm>
            <a:off x="2700410" y="4342326"/>
            <a:ext cx="1517364" cy="24690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36" name="文本占位符 4"/>
          <p:cNvSpPr>
            <a:spLocks noGrp="1"/>
          </p:cNvSpPr>
          <p:nvPr>
            <p:ph type="body" sz="quarter" idx="14" hasCustomPrompt="1"/>
            <p:custDataLst>
              <p:tags r:id="rId29"/>
            </p:custDataLst>
          </p:nvPr>
        </p:nvSpPr>
        <p:spPr>
          <a:xfrm>
            <a:off x="4924675" y="4342326"/>
            <a:ext cx="1517364" cy="246908"/>
          </a:xfrm>
        </p:spPr>
        <p:txBody>
          <a:bodyPr/>
          <a:lstStyle>
            <a:lvl1pPr marL="0" indent="0" algn="r">
              <a:buNone/>
              <a:defRPr/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118214" y="443230"/>
            <a:ext cx="8755856" cy="6414770"/>
            <a:chOff x="157618" y="443230"/>
            <a:chExt cx="11674475" cy="6414770"/>
          </a:xfrm>
        </p:grpSpPr>
        <p:grpSp>
          <p:nvGrpSpPr>
            <p:cNvPr id="8" name="组合 7"/>
            <p:cNvGrpSpPr/>
            <p:nvPr userDrawn="1"/>
          </p:nvGrpSpPr>
          <p:grpSpPr>
            <a:xfrm>
              <a:off x="11310600" y="443230"/>
              <a:ext cx="521493" cy="428627"/>
              <a:chOff x="383382" y="4958557"/>
              <a:chExt cx="521493" cy="428627"/>
            </a:xfrm>
          </p:grpSpPr>
          <p:cxnSp>
            <p:nvCxnSpPr>
              <p:cNvPr id="10" name="直接连接符 9"/>
              <p:cNvCxnSpPr/>
              <p:nvPr userDrawn="1">
                <p:custDataLst>
                  <p:tags r:id="rId3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 userDrawn="1">
                <p:custDataLst>
                  <p:tags r:id="rId4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 userDrawn="1">
                <p:custDataLst>
                  <p:tags r:id="rId5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任意多边形: 形状 8"/>
            <p:cNvSpPr/>
            <p:nvPr userDrawn="1">
              <p:custDataLst>
                <p:tags r:id="rId6"/>
              </p:custDataLst>
            </p:nvPr>
          </p:nvSpPr>
          <p:spPr>
            <a:xfrm rot="10800000">
              <a:off x="157618" y="6154057"/>
              <a:ext cx="1444247" cy="703943"/>
            </a:xfrm>
            <a:custGeom>
              <a:avLst/>
              <a:gdLst>
                <a:gd name="connsiteX0" fmla="*/ 0 w 4498061"/>
                <a:gd name="connsiteY0" fmla="*/ 0 h 2192408"/>
                <a:gd name="connsiteX1" fmla="*/ 4498061 w 4498061"/>
                <a:gd name="connsiteY1" fmla="*/ 0 h 2192408"/>
                <a:gd name="connsiteX2" fmla="*/ 4489445 w 4498061"/>
                <a:gd name="connsiteY2" fmla="*/ 170624 h 2192408"/>
                <a:gd name="connsiteX3" fmla="*/ 2249030 w 4498061"/>
                <a:gd name="connsiteY3" fmla="*/ 2192408 h 2192408"/>
                <a:gd name="connsiteX4" fmla="*/ 8615 w 4498061"/>
                <a:gd name="connsiteY4" fmla="*/ 170624 h 2192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8061" h="2192408">
                  <a:moveTo>
                    <a:pt x="0" y="0"/>
                  </a:moveTo>
                  <a:lnTo>
                    <a:pt x="4498061" y="0"/>
                  </a:lnTo>
                  <a:lnTo>
                    <a:pt x="4489445" y="170624"/>
                  </a:lnTo>
                  <a:cubicBezTo>
                    <a:pt x="4374118" y="1306230"/>
                    <a:pt x="3415063" y="2192408"/>
                    <a:pt x="2249030" y="2192408"/>
                  </a:cubicBezTo>
                  <a:cubicBezTo>
                    <a:pt x="1082998" y="2192408"/>
                    <a:pt x="123943" y="1306230"/>
                    <a:pt x="8615" y="170624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02411" y="498479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502411" y="1626121"/>
            <a:ext cx="8139178" cy="4041680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05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05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05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05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05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322307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118214" y="1189673"/>
            <a:ext cx="8755856" cy="4811078"/>
            <a:chOff x="157618" y="443230"/>
            <a:chExt cx="11674475" cy="6414770"/>
          </a:xfrm>
        </p:grpSpPr>
        <p:grpSp>
          <p:nvGrpSpPr>
            <p:cNvPr id="8" name="组合 7"/>
            <p:cNvGrpSpPr/>
            <p:nvPr userDrawn="1"/>
          </p:nvGrpSpPr>
          <p:grpSpPr>
            <a:xfrm>
              <a:off x="11310600" y="443230"/>
              <a:ext cx="521493" cy="428627"/>
              <a:chOff x="383382" y="4958557"/>
              <a:chExt cx="521493" cy="428627"/>
            </a:xfrm>
          </p:grpSpPr>
          <p:cxnSp>
            <p:nvCxnSpPr>
              <p:cNvPr id="10" name="直接连接符 9"/>
              <p:cNvCxnSpPr/>
              <p:nvPr userDrawn="1">
                <p:custDataLst>
                  <p:tags r:id="rId3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 userDrawn="1">
                <p:custDataLst>
                  <p:tags r:id="rId4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 userDrawn="1">
                <p:custDataLst>
                  <p:tags r:id="rId5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任意多边形: 形状 8"/>
            <p:cNvSpPr/>
            <p:nvPr userDrawn="1">
              <p:custDataLst>
                <p:tags r:id="rId6"/>
              </p:custDataLst>
            </p:nvPr>
          </p:nvSpPr>
          <p:spPr>
            <a:xfrm rot="10800000">
              <a:off x="157618" y="6154057"/>
              <a:ext cx="1444247" cy="703943"/>
            </a:xfrm>
            <a:custGeom>
              <a:avLst/>
              <a:gdLst>
                <a:gd name="connsiteX0" fmla="*/ 0 w 4498061"/>
                <a:gd name="connsiteY0" fmla="*/ 0 h 2192408"/>
                <a:gd name="connsiteX1" fmla="*/ 4498061 w 4498061"/>
                <a:gd name="connsiteY1" fmla="*/ 0 h 2192408"/>
                <a:gd name="connsiteX2" fmla="*/ 4489445 w 4498061"/>
                <a:gd name="connsiteY2" fmla="*/ 170624 h 2192408"/>
                <a:gd name="connsiteX3" fmla="*/ 2249030 w 4498061"/>
                <a:gd name="connsiteY3" fmla="*/ 2192408 h 2192408"/>
                <a:gd name="connsiteX4" fmla="*/ 8615 w 4498061"/>
                <a:gd name="connsiteY4" fmla="*/ 170624 h 2192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8061" h="2192408">
                  <a:moveTo>
                    <a:pt x="0" y="0"/>
                  </a:moveTo>
                  <a:lnTo>
                    <a:pt x="4498061" y="0"/>
                  </a:lnTo>
                  <a:lnTo>
                    <a:pt x="4489445" y="170624"/>
                  </a:lnTo>
                  <a:cubicBezTo>
                    <a:pt x="4374118" y="1306230"/>
                    <a:pt x="3415063" y="2192408"/>
                    <a:pt x="2249030" y="2192408"/>
                  </a:cubicBezTo>
                  <a:cubicBezTo>
                    <a:pt x="1082998" y="2192408"/>
                    <a:pt x="123943" y="1306230"/>
                    <a:pt x="8615" y="170624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02412" y="1189676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502412" y="1571631"/>
            <a:ext cx="8139178" cy="404168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287537" y="857250"/>
            <a:ext cx="8145660" cy="5151120"/>
            <a:chOff x="383382" y="0"/>
            <a:chExt cx="10860880" cy="686816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074934" y="0"/>
              <a:ext cx="10169328" cy="6868160"/>
              <a:chOff x="1074934" y="0"/>
              <a:chExt cx="10169328" cy="6868160"/>
            </a:xfrm>
          </p:grpSpPr>
          <p:sp>
            <p:nvSpPr>
              <p:cNvPr id="31" name="任意多边形: 形状 30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6471729" y="0"/>
                <a:ext cx="4498061" cy="2192408"/>
              </a:xfrm>
              <a:custGeom>
                <a:avLst/>
                <a:gdLst>
                  <a:gd name="connsiteX0" fmla="*/ 0 w 4498061"/>
                  <a:gd name="connsiteY0" fmla="*/ 0 h 2192408"/>
                  <a:gd name="connsiteX1" fmla="*/ 4498061 w 4498061"/>
                  <a:gd name="connsiteY1" fmla="*/ 0 h 2192408"/>
                  <a:gd name="connsiteX2" fmla="*/ 4489445 w 4498061"/>
                  <a:gd name="connsiteY2" fmla="*/ 170624 h 2192408"/>
                  <a:gd name="connsiteX3" fmla="*/ 2249030 w 4498061"/>
                  <a:gd name="connsiteY3" fmla="*/ 2192408 h 2192408"/>
                  <a:gd name="connsiteX4" fmla="*/ 8615 w 4498061"/>
                  <a:gd name="connsiteY4" fmla="*/ 170624 h 2192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98061" h="2192408">
                    <a:moveTo>
                      <a:pt x="0" y="0"/>
                    </a:moveTo>
                    <a:lnTo>
                      <a:pt x="4498061" y="0"/>
                    </a:lnTo>
                    <a:lnTo>
                      <a:pt x="4489445" y="170624"/>
                    </a:lnTo>
                    <a:cubicBezTo>
                      <a:pt x="4374118" y="1306230"/>
                      <a:pt x="3415063" y="2192408"/>
                      <a:pt x="2249030" y="2192408"/>
                    </a:cubicBezTo>
                    <a:cubicBezTo>
                      <a:pt x="1082998" y="2192408"/>
                      <a:pt x="123943" y="1306230"/>
                      <a:pt x="8615" y="170624"/>
                    </a:cubicBez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32" name="任意多边形: 形状 31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465625" y="5164237"/>
                <a:ext cx="3559491" cy="1693763"/>
              </a:xfrm>
              <a:custGeom>
                <a:avLst/>
                <a:gdLst>
                  <a:gd name="connsiteX0" fmla="*/ 1779745 w 3559491"/>
                  <a:gd name="connsiteY0" fmla="*/ 0 h 1693763"/>
                  <a:gd name="connsiteX1" fmla="*/ 3554851 w 3559491"/>
                  <a:gd name="connsiteY1" fmla="*/ 1601882 h 1693763"/>
                  <a:gd name="connsiteX2" fmla="*/ 3559491 w 3559491"/>
                  <a:gd name="connsiteY2" fmla="*/ 1693763 h 1693763"/>
                  <a:gd name="connsiteX3" fmla="*/ 0 w 3559491"/>
                  <a:gd name="connsiteY3" fmla="*/ 1693763 h 1693763"/>
                  <a:gd name="connsiteX4" fmla="*/ 4639 w 3559491"/>
                  <a:gd name="connsiteY4" fmla="*/ 1601882 h 1693763"/>
                  <a:gd name="connsiteX5" fmla="*/ 1779745 w 3559491"/>
                  <a:gd name="connsiteY5" fmla="*/ 0 h 1693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59491" h="1693763">
                    <a:moveTo>
                      <a:pt x="1779745" y="0"/>
                    </a:moveTo>
                    <a:cubicBezTo>
                      <a:pt x="2703606" y="0"/>
                      <a:pt x="3463476" y="702129"/>
                      <a:pt x="3554851" y="1601882"/>
                    </a:cubicBezTo>
                    <a:lnTo>
                      <a:pt x="3559491" y="1693763"/>
                    </a:lnTo>
                    <a:lnTo>
                      <a:pt x="0" y="1693763"/>
                    </a:lnTo>
                    <a:lnTo>
                      <a:pt x="4639" y="1601882"/>
                    </a:lnTo>
                    <a:cubicBezTo>
                      <a:pt x="96014" y="702129"/>
                      <a:pt x="855884" y="0"/>
                      <a:pt x="1779745" y="0"/>
                    </a:cubicBezTo>
                    <a:close/>
                  </a:path>
                </a:pathLst>
              </a:cu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/>
              </a:p>
            </p:txBody>
          </p:sp>
          <p:sp>
            <p:nvSpPr>
              <p:cNvPr id="33" name="矩形 32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1074934" y="0"/>
                <a:ext cx="2379466" cy="1660525"/>
              </a:xfrm>
              <a:prstGeom prst="rect">
                <a:avLst/>
              </a:prstGeom>
              <a:solidFill>
                <a:schemeClr val="tx2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34" name="矩形 33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8075999" y="5283200"/>
                <a:ext cx="3168263" cy="1584960"/>
              </a:xfrm>
              <a:prstGeom prst="rect">
                <a:avLst/>
              </a:prstGeom>
              <a:solidFill>
                <a:schemeClr val="tx2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383382" y="4958557"/>
              <a:ext cx="521493" cy="428627"/>
              <a:chOff x="383382" y="4958557"/>
              <a:chExt cx="521493" cy="428627"/>
            </a:xfrm>
          </p:grpSpPr>
          <p:cxnSp>
            <p:nvCxnSpPr>
              <p:cNvPr id="28" name="直接连接符 27"/>
              <p:cNvCxnSpPr/>
              <p:nvPr userDrawn="1">
                <p:custDataLst>
                  <p:tags r:id="rId7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 userDrawn="1">
                <p:custDataLst>
                  <p:tags r:id="rId8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 userDrawn="1">
                <p:custDataLst>
                  <p:tags r:id="rId9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组合 11"/>
            <p:cNvGrpSpPr/>
            <p:nvPr userDrawn="1"/>
          </p:nvGrpSpPr>
          <p:grpSpPr>
            <a:xfrm rot="5400000">
              <a:off x="7319943" y="6431755"/>
              <a:ext cx="423862" cy="428627"/>
              <a:chOff x="383382" y="4958557"/>
              <a:chExt cx="521493" cy="428627"/>
            </a:xfrm>
          </p:grpSpPr>
          <p:cxnSp>
            <p:nvCxnSpPr>
              <p:cNvPr id="25" name="直接连接符 24"/>
              <p:cNvCxnSpPr/>
              <p:nvPr userDrawn="1">
                <p:custDataLst>
                  <p:tags r:id="rId10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 userDrawn="1">
                <p:custDataLst>
                  <p:tags r:id="rId11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 userDrawn="1">
                <p:custDataLst>
                  <p:tags r:id="rId12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/>
            <p:cNvGrpSpPr/>
            <p:nvPr userDrawn="1"/>
          </p:nvGrpSpPr>
          <p:grpSpPr>
            <a:xfrm rot="5400000">
              <a:off x="5744084" y="14288"/>
              <a:ext cx="457202" cy="428627"/>
              <a:chOff x="383382" y="4958557"/>
              <a:chExt cx="521493" cy="428627"/>
            </a:xfrm>
          </p:grpSpPr>
          <p:cxnSp>
            <p:nvCxnSpPr>
              <p:cNvPr id="22" name="直接连接符 21"/>
              <p:cNvCxnSpPr/>
              <p:nvPr userDrawn="1">
                <p:custDataLst>
                  <p:tags r:id="rId13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 userDrawn="1">
                <p:custDataLst>
                  <p:tags r:id="rId14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 userDrawn="1">
                <p:custDataLst>
                  <p:tags r:id="rId15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组合 13"/>
            <p:cNvGrpSpPr/>
            <p:nvPr userDrawn="1"/>
          </p:nvGrpSpPr>
          <p:grpSpPr>
            <a:xfrm>
              <a:off x="1844952" y="1028704"/>
              <a:ext cx="8494436" cy="1579353"/>
              <a:chOff x="1844952" y="1028704"/>
              <a:chExt cx="8494436" cy="1579353"/>
            </a:xfrm>
          </p:grpSpPr>
          <p:cxnSp>
            <p:nvCxnSpPr>
              <p:cNvPr id="19" name="直接连接符 18"/>
              <p:cNvCxnSpPr/>
              <p:nvPr userDrawn="1">
                <p:custDataLst>
                  <p:tags r:id="rId16"/>
                </p:custDataLst>
              </p:nvPr>
            </p:nvCxnSpPr>
            <p:spPr>
              <a:xfrm flipV="1">
                <a:off x="1881257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 userDrawn="1">
                <p:custDataLst>
                  <p:tags r:id="rId17"/>
                </p:custDataLst>
              </p:nvPr>
            </p:nvCxnSpPr>
            <p:spPr>
              <a:xfrm flipV="1">
                <a:off x="10308674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 userDrawn="1">
                <p:custDataLst>
                  <p:tags r:id="rId18"/>
                </p:custDataLst>
              </p:nvPr>
            </p:nvCxnSpPr>
            <p:spPr>
              <a:xfrm flipH="1">
                <a:off x="1844952" y="1028704"/>
                <a:ext cx="8494436" cy="0"/>
              </a:xfrm>
              <a:prstGeom prst="line">
                <a:avLst/>
              </a:prstGeom>
              <a:ln w="63500">
                <a:gradFill flip="none" rotWithShape="1">
                  <a:gsLst>
                    <a:gs pos="0">
                      <a:schemeClr val="accent1"/>
                    </a:gs>
                    <a:gs pos="58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/>
                    </a:gs>
                  </a:gsLst>
                  <a:lin ang="0" scaled="0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14"/>
            <p:cNvGrpSpPr/>
            <p:nvPr userDrawn="1"/>
          </p:nvGrpSpPr>
          <p:grpSpPr>
            <a:xfrm flipV="1">
              <a:off x="1844952" y="4074976"/>
              <a:ext cx="8494436" cy="1975897"/>
              <a:chOff x="1844952" y="1028704"/>
              <a:chExt cx="8494436" cy="1579353"/>
            </a:xfrm>
          </p:grpSpPr>
          <p:cxnSp>
            <p:nvCxnSpPr>
              <p:cNvPr id="16" name="直接连接符 15"/>
              <p:cNvCxnSpPr/>
              <p:nvPr userDrawn="1">
                <p:custDataLst>
                  <p:tags r:id="rId19"/>
                </p:custDataLst>
              </p:nvPr>
            </p:nvCxnSpPr>
            <p:spPr>
              <a:xfrm flipV="1">
                <a:off x="1881257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 userDrawn="1">
                <p:custDataLst>
                  <p:tags r:id="rId20"/>
                </p:custDataLst>
              </p:nvPr>
            </p:nvCxnSpPr>
            <p:spPr>
              <a:xfrm flipV="1">
                <a:off x="10308674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 userDrawn="1">
                <p:custDataLst>
                  <p:tags r:id="rId21"/>
                </p:custDataLst>
              </p:nvPr>
            </p:nvCxnSpPr>
            <p:spPr>
              <a:xfrm flipH="1">
                <a:off x="1844952" y="1028704"/>
                <a:ext cx="8494436" cy="0"/>
              </a:xfrm>
              <a:prstGeom prst="line">
                <a:avLst/>
              </a:prstGeom>
              <a:ln w="63500">
                <a:gradFill flip="none" rotWithShape="1">
                  <a:gsLst>
                    <a:gs pos="0">
                      <a:schemeClr val="accent1"/>
                    </a:gs>
                    <a:gs pos="58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/>
                    </a:gs>
                  </a:gsLst>
                  <a:lin ang="0" scaled="0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5"/>
            </p:custDataLst>
          </p:nvPr>
        </p:nvSpPr>
        <p:spPr>
          <a:xfrm>
            <a:off x="2251710" y="3087529"/>
            <a:ext cx="4640580" cy="739140"/>
          </a:xfrm>
        </p:spPr>
        <p:txBody>
          <a:bodyPr lIns="90170" tIns="46990" rIns="90170" bIns="46990" anchor="b" anchorCtr="0">
            <a:normAutofit/>
          </a:bodyPr>
          <a:lstStyle>
            <a:lvl1pPr algn="ctr">
              <a:defRPr sz="44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6"/>
            </p:custDataLst>
          </p:nvPr>
        </p:nvSpPr>
        <p:spPr>
          <a:xfrm>
            <a:off x="2251710" y="4015740"/>
            <a:ext cx="4640580" cy="603885"/>
          </a:xfrm>
        </p:spPr>
        <p:txBody>
          <a:bodyPr lIns="90170" tIns="46990" rIns="90170" bIns="4699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cxnSp>
        <p:nvCxnSpPr>
          <p:cNvPr id="35" name="直接连接符 34"/>
          <p:cNvCxnSpPr/>
          <p:nvPr userDrawn="1">
            <p:custDataLst>
              <p:tags r:id="rId27"/>
            </p:custDataLst>
          </p:nvPr>
        </p:nvCxnSpPr>
        <p:spPr>
          <a:xfrm>
            <a:off x="4153900" y="3913483"/>
            <a:ext cx="836201" cy="0"/>
          </a:xfrm>
          <a:prstGeom prst="line">
            <a:avLst/>
          </a:prstGeom>
          <a:ln w="63500"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57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>
            <p:custDataLst>
              <p:tags r:id="rId2"/>
            </p:custDataLst>
          </p:nvPr>
        </p:nvGrpSpPr>
        <p:grpSpPr>
          <a:xfrm>
            <a:off x="118214" y="1189673"/>
            <a:ext cx="8755856" cy="4811078"/>
            <a:chOff x="157618" y="443230"/>
            <a:chExt cx="11674475" cy="6414770"/>
          </a:xfrm>
        </p:grpSpPr>
        <p:grpSp>
          <p:nvGrpSpPr>
            <p:cNvPr id="22" name="组合 21"/>
            <p:cNvGrpSpPr/>
            <p:nvPr userDrawn="1"/>
          </p:nvGrpSpPr>
          <p:grpSpPr>
            <a:xfrm>
              <a:off x="11310600" y="443230"/>
              <a:ext cx="521493" cy="428627"/>
              <a:chOff x="383382" y="4958557"/>
              <a:chExt cx="521493" cy="428627"/>
            </a:xfrm>
          </p:grpSpPr>
          <p:cxnSp>
            <p:nvCxnSpPr>
              <p:cNvPr id="24" name="直接连接符 23"/>
              <p:cNvCxnSpPr/>
              <p:nvPr userDrawn="1">
                <p:custDataLst>
                  <p:tags r:id="rId3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 userDrawn="1">
                <p:custDataLst>
                  <p:tags r:id="rId4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 userDrawn="1">
                <p:custDataLst>
                  <p:tags r:id="rId5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任意多边形: 形状 22"/>
            <p:cNvSpPr/>
            <p:nvPr userDrawn="1">
              <p:custDataLst>
                <p:tags r:id="rId6"/>
              </p:custDataLst>
            </p:nvPr>
          </p:nvSpPr>
          <p:spPr>
            <a:xfrm rot="10800000">
              <a:off x="157618" y="6154057"/>
              <a:ext cx="1444247" cy="703943"/>
            </a:xfrm>
            <a:custGeom>
              <a:avLst/>
              <a:gdLst>
                <a:gd name="connsiteX0" fmla="*/ 0 w 4498061"/>
                <a:gd name="connsiteY0" fmla="*/ 0 h 2192408"/>
                <a:gd name="connsiteX1" fmla="*/ 4498061 w 4498061"/>
                <a:gd name="connsiteY1" fmla="*/ 0 h 2192408"/>
                <a:gd name="connsiteX2" fmla="*/ 4489445 w 4498061"/>
                <a:gd name="connsiteY2" fmla="*/ 170624 h 2192408"/>
                <a:gd name="connsiteX3" fmla="*/ 2249030 w 4498061"/>
                <a:gd name="connsiteY3" fmla="*/ 2192408 h 2192408"/>
                <a:gd name="connsiteX4" fmla="*/ 8615 w 4498061"/>
                <a:gd name="connsiteY4" fmla="*/ 170624 h 2192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8061" h="2192408">
                  <a:moveTo>
                    <a:pt x="0" y="0"/>
                  </a:moveTo>
                  <a:lnTo>
                    <a:pt x="4498061" y="0"/>
                  </a:lnTo>
                  <a:lnTo>
                    <a:pt x="4489445" y="170624"/>
                  </a:lnTo>
                  <a:cubicBezTo>
                    <a:pt x="4374118" y="1306230"/>
                    <a:pt x="3415063" y="2192408"/>
                    <a:pt x="2249030" y="2192408"/>
                  </a:cubicBezTo>
                  <a:cubicBezTo>
                    <a:pt x="1082998" y="2192408"/>
                    <a:pt x="123943" y="1306230"/>
                    <a:pt x="8615" y="170624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02412" y="1189676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8"/>
            </p:custDataLst>
          </p:nvPr>
        </p:nvSpPr>
        <p:spPr>
          <a:xfrm>
            <a:off x="502448" y="1571631"/>
            <a:ext cx="3962432" cy="404168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9"/>
            </p:custDataLst>
          </p:nvPr>
        </p:nvSpPr>
        <p:spPr>
          <a:xfrm>
            <a:off x="4679158" y="1571631"/>
            <a:ext cx="3962432" cy="4041680"/>
          </a:xfrm>
        </p:spPr>
        <p:txBody>
          <a:bodyPr>
            <a:no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 userDrawn="1">
            <p:custDataLst>
              <p:tags r:id="rId2"/>
            </p:custDataLst>
          </p:nvPr>
        </p:nvGrpSpPr>
        <p:grpSpPr>
          <a:xfrm>
            <a:off x="118214" y="1189673"/>
            <a:ext cx="8755856" cy="4811078"/>
            <a:chOff x="157618" y="443230"/>
            <a:chExt cx="11674475" cy="6414770"/>
          </a:xfrm>
        </p:grpSpPr>
        <p:grpSp>
          <p:nvGrpSpPr>
            <p:cNvPr id="24" name="组合 23"/>
            <p:cNvGrpSpPr/>
            <p:nvPr userDrawn="1"/>
          </p:nvGrpSpPr>
          <p:grpSpPr>
            <a:xfrm>
              <a:off x="11310600" y="443230"/>
              <a:ext cx="521493" cy="428627"/>
              <a:chOff x="383382" y="4958557"/>
              <a:chExt cx="521493" cy="428627"/>
            </a:xfrm>
          </p:grpSpPr>
          <p:cxnSp>
            <p:nvCxnSpPr>
              <p:cNvPr id="26" name="直接连接符 25"/>
              <p:cNvCxnSpPr/>
              <p:nvPr userDrawn="1">
                <p:custDataLst>
                  <p:tags r:id="rId3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 userDrawn="1">
                <p:custDataLst>
                  <p:tags r:id="rId4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 userDrawn="1">
                <p:custDataLst>
                  <p:tags r:id="rId5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任意多边形: 形状 24"/>
            <p:cNvSpPr/>
            <p:nvPr userDrawn="1">
              <p:custDataLst>
                <p:tags r:id="rId6"/>
              </p:custDataLst>
            </p:nvPr>
          </p:nvSpPr>
          <p:spPr>
            <a:xfrm rot="10800000">
              <a:off x="157618" y="6154057"/>
              <a:ext cx="1444247" cy="703943"/>
            </a:xfrm>
            <a:custGeom>
              <a:avLst/>
              <a:gdLst>
                <a:gd name="connsiteX0" fmla="*/ 0 w 4498061"/>
                <a:gd name="connsiteY0" fmla="*/ 0 h 2192408"/>
                <a:gd name="connsiteX1" fmla="*/ 4498061 w 4498061"/>
                <a:gd name="connsiteY1" fmla="*/ 0 h 2192408"/>
                <a:gd name="connsiteX2" fmla="*/ 4489445 w 4498061"/>
                <a:gd name="connsiteY2" fmla="*/ 170624 h 2192408"/>
                <a:gd name="connsiteX3" fmla="*/ 2249030 w 4498061"/>
                <a:gd name="connsiteY3" fmla="*/ 2192408 h 2192408"/>
                <a:gd name="connsiteX4" fmla="*/ 8615 w 4498061"/>
                <a:gd name="connsiteY4" fmla="*/ 170624 h 2192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8061" h="2192408">
                  <a:moveTo>
                    <a:pt x="0" y="0"/>
                  </a:moveTo>
                  <a:lnTo>
                    <a:pt x="4498061" y="0"/>
                  </a:lnTo>
                  <a:lnTo>
                    <a:pt x="4489445" y="170624"/>
                  </a:lnTo>
                  <a:cubicBezTo>
                    <a:pt x="4374118" y="1306230"/>
                    <a:pt x="3415063" y="2192408"/>
                    <a:pt x="2249030" y="2192408"/>
                  </a:cubicBezTo>
                  <a:cubicBezTo>
                    <a:pt x="1082998" y="2192408"/>
                    <a:pt x="123943" y="1306230"/>
                    <a:pt x="8615" y="170624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02412" y="1189676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8"/>
            </p:custDataLst>
          </p:nvPr>
        </p:nvSpPr>
        <p:spPr>
          <a:xfrm>
            <a:off x="502448" y="1571631"/>
            <a:ext cx="3962432" cy="285752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9"/>
            </p:custDataLst>
          </p:nvPr>
        </p:nvSpPr>
        <p:spPr>
          <a:xfrm>
            <a:off x="502444" y="1912144"/>
            <a:ext cx="3962400" cy="370106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0"/>
            </p:custDataLst>
          </p:nvPr>
        </p:nvSpPr>
        <p:spPr>
          <a:xfrm>
            <a:off x="4676813" y="1571631"/>
            <a:ext cx="3962432" cy="285752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1"/>
            </p:custDataLst>
          </p:nvPr>
        </p:nvSpPr>
        <p:spPr>
          <a:xfrm>
            <a:off x="4676813" y="1912144"/>
            <a:ext cx="3962432" cy="370106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 userDrawn="1">
            <p:custDataLst>
              <p:tags r:id="rId2"/>
            </p:custDataLst>
          </p:nvPr>
        </p:nvGrpSpPr>
        <p:grpSpPr>
          <a:xfrm>
            <a:off x="287537" y="857250"/>
            <a:ext cx="8145660" cy="5151120"/>
            <a:chOff x="383382" y="0"/>
            <a:chExt cx="10860880" cy="6868160"/>
          </a:xfrm>
        </p:grpSpPr>
        <p:grpSp>
          <p:nvGrpSpPr>
            <p:cNvPr id="21" name="组合 20"/>
            <p:cNvGrpSpPr/>
            <p:nvPr userDrawn="1"/>
          </p:nvGrpSpPr>
          <p:grpSpPr>
            <a:xfrm>
              <a:off x="1074934" y="0"/>
              <a:ext cx="10169328" cy="6868160"/>
              <a:chOff x="1074934" y="0"/>
              <a:chExt cx="10169328" cy="6868160"/>
            </a:xfrm>
          </p:grpSpPr>
          <p:sp>
            <p:nvSpPr>
              <p:cNvPr id="42" name="任意多边形: 形状 41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6471729" y="0"/>
                <a:ext cx="4498061" cy="2192408"/>
              </a:xfrm>
              <a:custGeom>
                <a:avLst/>
                <a:gdLst>
                  <a:gd name="connsiteX0" fmla="*/ 0 w 4498061"/>
                  <a:gd name="connsiteY0" fmla="*/ 0 h 2192408"/>
                  <a:gd name="connsiteX1" fmla="*/ 4498061 w 4498061"/>
                  <a:gd name="connsiteY1" fmla="*/ 0 h 2192408"/>
                  <a:gd name="connsiteX2" fmla="*/ 4489445 w 4498061"/>
                  <a:gd name="connsiteY2" fmla="*/ 170624 h 2192408"/>
                  <a:gd name="connsiteX3" fmla="*/ 2249030 w 4498061"/>
                  <a:gd name="connsiteY3" fmla="*/ 2192408 h 2192408"/>
                  <a:gd name="connsiteX4" fmla="*/ 8615 w 4498061"/>
                  <a:gd name="connsiteY4" fmla="*/ 170624 h 2192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98061" h="2192408">
                    <a:moveTo>
                      <a:pt x="0" y="0"/>
                    </a:moveTo>
                    <a:lnTo>
                      <a:pt x="4498061" y="0"/>
                    </a:lnTo>
                    <a:lnTo>
                      <a:pt x="4489445" y="170624"/>
                    </a:lnTo>
                    <a:cubicBezTo>
                      <a:pt x="4374118" y="1306230"/>
                      <a:pt x="3415063" y="2192408"/>
                      <a:pt x="2249030" y="2192408"/>
                    </a:cubicBezTo>
                    <a:cubicBezTo>
                      <a:pt x="1082998" y="2192408"/>
                      <a:pt x="123943" y="1306230"/>
                      <a:pt x="8615" y="170624"/>
                    </a:cubicBez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43" name="任意多边形: 形状 42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465625" y="5164237"/>
                <a:ext cx="3559491" cy="1693763"/>
              </a:xfrm>
              <a:custGeom>
                <a:avLst/>
                <a:gdLst>
                  <a:gd name="connsiteX0" fmla="*/ 1779745 w 3559491"/>
                  <a:gd name="connsiteY0" fmla="*/ 0 h 1693763"/>
                  <a:gd name="connsiteX1" fmla="*/ 3554851 w 3559491"/>
                  <a:gd name="connsiteY1" fmla="*/ 1601882 h 1693763"/>
                  <a:gd name="connsiteX2" fmla="*/ 3559491 w 3559491"/>
                  <a:gd name="connsiteY2" fmla="*/ 1693763 h 1693763"/>
                  <a:gd name="connsiteX3" fmla="*/ 0 w 3559491"/>
                  <a:gd name="connsiteY3" fmla="*/ 1693763 h 1693763"/>
                  <a:gd name="connsiteX4" fmla="*/ 4639 w 3559491"/>
                  <a:gd name="connsiteY4" fmla="*/ 1601882 h 1693763"/>
                  <a:gd name="connsiteX5" fmla="*/ 1779745 w 3559491"/>
                  <a:gd name="connsiteY5" fmla="*/ 0 h 1693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59491" h="1693763">
                    <a:moveTo>
                      <a:pt x="1779745" y="0"/>
                    </a:moveTo>
                    <a:cubicBezTo>
                      <a:pt x="2703606" y="0"/>
                      <a:pt x="3463476" y="702129"/>
                      <a:pt x="3554851" y="1601882"/>
                    </a:cubicBezTo>
                    <a:lnTo>
                      <a:pt x="3559491" y="1693763"/>
                    </a:lnTo>
                    <a:lnTo>
                      <a:pt x="0" y="1693763"/>
                    </a:lnTo>
                    <a:lnTo>
                      <a:pt x="4639" y="1601882"/>
                    </a:lnTo>
                    <a:cubicBezTo>
                      <a:pt x="96014" y="702129"/>
                      <a:pt x="855884" y="0"/>
                      <a:pt x="1779745" y="0"/>
                    </a:cubicBezTo>
                    <a:close/>
                  </a:path>
                </a:pathLst>
              </a:cu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/>
              </a:p>
            </p:txBody>
          </p:sp>
          <p:sp>
            <p:nvSpPr>
              <p:cNvPr id="44" name="矩形 43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1074934" y="0"/>
                <a:ext cx="2379466" cy="1660525"/>
              </a:xfrm>
              <a:prstGeom prst="rect">
                <a:avLst/>
              </a:prstGeom>
              <a:solidFill>
                <a:schemeClr val="tx2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45" name="矩形 44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8075999" y="5283200"/>
                <a:ext cx="3168263" cy="1584960"/>
              </a:xfrm>
              <a:prstGeom prst="rect">
                <a:avLst/>
              </a:prstGeom>
              <a:solidFill>
                <a:schemeClr val="tx2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grpSp>
          <p:nvGrpSpPr>
            <p:cNvPr id="22" name="组合 21"/>
            <p:cNvGrpSpPr/>
            <p:nvPr userDrawn="1"/>
          </p:nvGrpSpPr>
          <p:grpSpPr>
            <a:xfrm>
              <a:off x="383382" y="4958557"/>
              <a:ext cx="521493" cy="428627"/>
              <a:chOff x="383382" y="4958557"/>
              <a:chExt cx="521493" cy="428627"/>
            </a:xfrm>
          </p:grpSpPr>
          <p:cxnSp>
            <p:nvCxnSpPr>
              <p:cNvPr id="39" name="直接连接符 38"/>
              <p:cNvCxnSpPr/>
              <p:nvPr userDrawn="1">
                <p:custDataLst>
                  <p:tags r:id="rId7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 userDrawn="1">
                <p:custDataLst>
                  <p:tags r:id="rId8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 userDrawn="1">
                <p:custDataLst>
                  <p:tags r:id="rId9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/>
            <p:cNvGrpSpPr/>
            <p:nvPr userDrawn="1"/>
          </p:nvGrpSpPr>
          <p:grpSpPr>
            <a:xfrm rot="5400000">
              <a:off x="7319943" y="6431755"/>
              <a:ext cx="423862" cy="428627"/>
              <a:chOff x="383382" y="4958557"/>
              <a:chExt cx="521493" cy="428627"/>
            </a:xfrm>
          </p:grpSpPr>
          <p:cxnSp>
            <p:nvCxnSpPr>
              <p:cNvPr id="36" name="直接连接符 35"/>
              <p:cNvCxnSpPr/>
              <p:nvPr userDrawn="1">
                <p:custDataLst>
                  <p:tags r:id="rId10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 userDrawn="1">
                <p:custDataLst>
                  <p:tags r:id="rId11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 userDrawn="1">
                <p:custDataLst>
                  <p:tags r:id="rId12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/>
            <p:cNvGrpSpPr/>
            <p:nvPr userDrawn="1"/>
          </p:nvGrpSpPr>
          <p:grpSpPr>
            <a:xfrm rot="5400000">
              <a:off x="5744084" y="14288"/>
              <a:ext cx="457202" cy="428627"/>
              <a:chOff x="383382" y="4958557"/>
              <a:chExt cx="521493" cy="428627"/>
            </a:xfrm>
          </p:grpSpPr>
          <p:cxnSp>
            <p:nvCxnSpPr>
              <p:cNvPr id="33" name="直接连接符 32"/>
              <p:cNvCxnSpPr/>
              <p:nvPr userDrawn="1">
                <p:custDataLst>
                  <p:tags r:id="rId13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 userDrawn="1">
                <p:custDataLst>
                  <p:tags r:id="rId14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 userDrawn="1">
                <p:custDataLst>
                  <p:tags r:id="rId15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合 24"/>
            <p:cNvGrpSpPr/>
            <p:nvPr userDrawn="1"/>
          </p:nvGrpSpPr>
          <p:grpSpPr>
            <a:xfrm>
              <a:off x="1844952" y="1028704"/>
              <a:ext cx="8494436" cy="1579353"/>
              <a:chOff x="1844952" y="1028704"/>
              <a:chExt cx="8494436" cy="1579353"/>
            </a:xfrm>
          </p:grpSpPr>
          <p:cxnSp>
            <p:nvCxnSpPr>
              <p:cNvPr id="30" name="直接连接符 29"/>
              <p:cNvCxnSpPr/>
              <p:nvPr userDrawn="1">
                <p:custDataLst>
                  <p:tags r:id="rId16"/>
                </p:custDataLst>
              </p:nvPr>
            </p:nvCxnSpPr>
            <p:spPr>
              <a:xfrm flipV="1">
                <a:off x="1881257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 userDrawn="1">
                <p:custDataLst>
                  <p:tags r:id="rId17"/>
                </p:custDataLst>
              </p:nvPr>
            </p:nvCxnSpPr>
            <p:spPr>
              <a:xfrm flipV="1">
                <a:off x="10308674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 userDrawn="1">
                <p:custDataLst>
                  <p:tags r:id="rId18"/>
                </p:custDataLst>
              </p:nvPr>
            </p:nvCxnSpPr>
            <p:spPr>
              <a:xfrm flipH="1">
                <a:off x="1844952" y="1028704"/>
                <a:ext cx="8494436" cy="0"/>
              </a:xfrm>
              <a:prstGeom prst="line">
                <a:avLst/>
              </a:prstGeom>
              <a:ln w="63500">
                <a:gradFill flip="none" rotWithShape="1">
                  <a:gsLst>
                    <a:gs pos="0">
                      <a:schemeClr val="accent1"/>
                    </a:gs>
                    <a:gs pos="58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/>
                    </a:gs>
                  </a:gsLst>
                  <a:lin ang="0" scaled="0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/>
            <p:cNvGrpSpPr/>
            <p:nvPr userDrawn="1"/>
          </p:nvGrpSpPr>
          <p:grpSpPr>
            <a:xfrm flipV="1">
              <a:off x="1844952" y="4074976"/>
              <a:ext cx="8494436" cy="1975897"/>
              <a:chOff x="1844952" y="1028704"/>
              <a:chExt cx="8494436" cy="1579353"/>
            </a:xfrm>
          </p:grpSpPr>
          <p:cxnSp>
            <p:nvCxnSpPr>
              <p:cNvPr id="27" name="直接连接符 26"/>
              <p:cNvCxnSpPr/>
              <p:nvPr userDrawn="1">
                <p:custDataLst>
                  <p:tags r:id="rId19"/>
                </p:custDataLst>
              </p:nvPr>
            </p:nvCxnSpPr>
            <p:spPr>
              <a:xfrm flipV="1">
                <a:off x="1881257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 userDrawn="1">
                <p:custDataLst>
                  <p:tags r:id="rId20"/>
                </p:custDataLst>
              </p:nvPr>
            </p:nvCxnSpPr>
            <p:spPr>
              <a:xfrm flipV="1">
                <a:off x="10308674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 userDrawn="1">
                <p:custDataLst>
                  <p:tags r:id="rId21"/>
                </p:custDataLst>
              </p:nvPr>
            </p:nvCxnSpPr>
            <p:spPr>
              <a:xfrm flipH="1">
                <a:off x="1844952" y="1028704"/>
                <a:ext cx="8494436" cy="0"/>
              </a:xfrm>
              <a:prstGeom prst="line">
                <a:avLst/>
              </a:prstGeom>
              <a:ln w="63500">
                <a:gradFill flip="none" rotWithShape="1">
                  <a:gsLst>
                    <a:gs pos="0">
                      <a:schemeClr val="accent1"/>
                    </a:gs>
                    <a:gs pos="58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/>
                    </a:gs>
                  </a:gsLst>
                  <a:lin ang="0" scaled="0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2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>
            <p:custDataLst>
              <p:tags r:id="rId2"/>
            </p:custDataLst>
          </p:nvPr>
        </p:nvGrpSpPr>
        <p:grpSpPr>
          <a:xfrm>
            <a:off x="118214" y="1189673"/>
            <a:ext cx="8755856" cy="4811078"/>
            <a:chOff x="157618" y="443230"/>
            <a:chExt cx="11674475" cy="6414770"/>
          </a:xfrm>
        </p:grpSpPr>
        <p:grpSp>
          <p:nvGrpSpPr>
            <p:cNvPr id="22" name="组合 21"/>
            <p:cNvGrpSpPr/>
            <p:nvPr userDrawn="1"/>
          </p:nvGrpSpPr>
          <p:grpSpPr>
            <a:xfrm>
              <a:off x="11310600" y="443230"/>
              <a:ext cx="521493" cy="428627"/>
              <a:chOff x="383382" y="4958557"/>
              <a:chExt cx="521493" cy="428627"/>
            </a:xfrm>
          </p:grpSpPr>
          <p:cxnSp>
            <p:nvCxnSpPr>
              <p:cNvPr id="24" name="直接连接符 23"/>
              <p:cNvCxnSpPr/>
              <p:nvPr userDrawn="1">
                <p:custDataLst>
                  <p:tags r:id="rId3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 userDrawn="1">
                <p:custDataLst>
                  <p:tags r:id="rId4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 userDrawn="1">
                <p:custDataLst>
                  <p:tags r:id="rId5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任意多边形: 形状 22"/>
            <p:cNvSpPr/>
            <p:nvPr userDrawn="1">
              <p:custDataLst>
                <p:tags r:id="rId6"/>
              </p:custDataLst>
            </p:nvPr>
          </p:nvSpPr>
          <p:spPr>
            <a:xfrm rot="10800000">
              <a:off x="157618" y="6154057"/>
              <a:ext cx="1444247" cy="703943"/>
            </a:xfrm>
            <a:custGeom>
              <a:avLst/>
              <a:gdLst>
                <a:gd name="connsiteX0" fmla="*/ 0 w 4498061"/>
                <a:gd name="connsiteY0" fmla="*/ 0 h 2192408"/>
                <a:gd name="connsiteX1" fmla="*/ 4498061 w 4498061"/>
                <a:gd name="connsiteY1" fmla="*/ 0 h 2192408"/>
                <a:gd name="connsiteX2" fmla="*/ 4489445 w 4498061"/>
                <a:gd name="connsiteY2" fmla="*/ 170624 h 2192408"/>
                <a:gd name="connsiteX3" fmla="*/ 2249030 w 4498061"/>
                <a:gd name="connsiteY3" fmla="*/ 2192408 h 2192408"/>
                <a:gd name="connsiteX4" fmla="*/ 8615 w 4498061"/>
                <a:gd name="connsiteY4" fmla="*/ 170624 h 2192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8061" h="2192408">
                  <a:moveTo>
                    <a:pt x="0" y="0"/>
                  </a:moveTo>
                  <a:lnTo>
                    <a:pt x="4498061" y="0"/>
                  </a:lnTo>
                  <a:lnTo>
                    <a:pt x="4489445" y="170624"/>
                  </a:lnTo>
                  <a:cubicBezTo>
                    <a:pt x="4374118" y="1306230"/>
                    <a:pt x="3415063" y="2192408"/>
                    <a:pt x="2249030" y="2192408"/>
                  </a:cubicBezTo>
                  <a:cubicBezTo>
                    <a:pt x="1082998" y="2192408"/>
                    <a:pt x="123943" y="1306230"/>
                    <a:pt x="8615" y="170624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02448" y="1189676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8"/>
            </p:custDataLst>
          </p:nvPr>
        </p:nvSpPr>
        <p:spPr>
          <a:xfrm>
            <a:off x="502448" y="1571631"/>
            <a:ext cx="3962432" cy="404168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9"/>
            </p:custDataLst>
          </p:nvPr>
        </p:nvSpPr>
        <p:spPr>
          <a:xfrm>
            <a:off x="4679194" y="1571631"/>
            <a:ext cx="3962432" cy="404168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 userDrawn="1">
            <p:custDataLst>
              <p:tags r:id="rId2"/>
            </p:custDataLst>
          </p:nvPr>
        </p:nvGrpSpPr>
        <p:grpSpPr>
          <a:xfrm>
            <a:off x="219600" y="1085400"/>
            <a:ext cx="8704800" cy="4687200"/>
            <a:chOff x="292800" y="304200"/>
            <a:chExt cx="11606400" cy="6249600"/>
          </a:xfrm>
        </p:grpSpPr>
        <p:sp>
          <p:nvSpPr>
            <p:cNvPr id="34" name="矩形 33"/>
            <p:cNvSpPr/>
            <p:nvPr userDrawn="1">
              <p:custDataLst>
                <p:tags r:id="rId3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grpSp>
          <p:nvGrpSpPr>
            <p:cNvPr id="35" name="组合 34"/>
            <p:cNvGrpSpPr/>
            <p:nvPr userDrawn="1"/>
          </p:nvGrpSpPr>
          <p:grpSpPr>
            <a:xfrm>
              <a:off x="11407368" y="450850"/>
              <a:ext cx="379005" cy="311513"/>
              <a:chOff x="383382" y="4958557"/>
              <a:chExt cx="521493" cy="428627"/>
            </a:xfrm>
          </p:grpSpPr>
          <p:cxnSp>
            <p:nvCxnSpPr>
              <p:cNvPr id="37" name="直接连接符 36"/>
              <p:cNvCxnSpPr/>
              <p:nvPr userDrawn="1">
                <p:custDataLst>
                  <p:tags r:id="rId4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 userDrawn="1">
                <p:custDataLst>
                  <p:tags r:id="rId5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 userDrawn="1">
                <p:custDataLst>
                  <p:tags r:id="rId6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任意多边形: 形状 35"/>
            <p:cNvSpPr/>
            <p:nvPr userDrawn="1">
              <p:custDataLst>
                <p:tags r:id="rId7"/>
              </p:custDataLst>
            </p:nvPr>
          </p:nvSpPr>
          <p:spPr>
            <a:xfrm rot="10800000">
              <a:off x="398278" y="5849857"/>
              <a:ext cx="1444247" cy="703943"/>
            </a:xfrm>
            <a:custGeom>
              <a:avLst/>
              <a:gdLst>
                <a:gd name="connsiteX0" fmla="*/ 0 w 4498061"/>
                <a:gd name="connsiteY0" fmla="*/ 0 h 2192408"/>
                <a:gd name="connsiteX1" fmla="*/ 4498061 w 4498061"/>
                <a:gd name="connsiteY1" fmla="*/ 0 h 2192408"/>
                <a:gd name="connsiteX2" fmla="*/ 4489445 w 4498061"/>
                <a:gd name="connsiteY2" fmla="*/ 170624 h 2192408"/>
                <a:gd name="connsiteX3" fmla="*/ 2249030 w 4498061"/>
                <a:gd name="connsiteY3" fmla="*/ 2192408 h 2192408"/>
                <a:gd name="connsiteX4" fmla="*/ 8615 w 4498061"/>
                <a:gd name="connsiteY4" fmla="*/ 170624 h 2192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8061" h="2192408">
                  <a:moveTo>
                    <a:pt x="0" y="0"/>
                  </a:moveTo>
                  <a:lnTo>
                    <a:pt x="4498061" y="0"/>
                  </a:lnTo>
                  <a:lnTo>
                    <a:pt x="4489445" y="170624"/>
                  </a:lnTo>
                  <a:cubicBezTo>
                    <a:pt x="4374118" y="1306230"/>
                    <a:pt x="3415063" y="2192408"/>
                    <a:pt x="2249030" y="2192408"/>
                  </a:cubicBezTo>
                  <a:cubicBezTo>
                    <a:pt x="1082998" y="2192408"/>
                    <a:pt x="123943" y="1306230"/>
                    <a:pt x="8615" y="170624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7928351" y="1571631"/>
            <a:ext cx="713238" cy="4041680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502444" y="1571625"/>
            <a:ext cx="7371076" cy="4041680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 userDrawn="1">
            <p:custDataLst>
              <p:tags r:id="rId2"/>
            </p:custDataLst>
          </p:nvPr>
        </p:nvGrpSpPr>
        <p:grpSpPr>
          <a:xfrm>
            <a:off x="219600" y="1085400"/>
            <a:ext cx="8704800" cy="4687200"/>
            <a:chOff x="292800" y="304200"/>
            <a:chExt cx="11606400" cy="6249600"/>
          </a:xfrm>
        </p:grpSpPr>
        <p:sp>
          <p:nvSpPr>
            <p:cNvPr id="21" name="矩形 20"/>
            <p:cNvSpPr/>
            <p:nvPr userDrawn="1">
              <p:custDataLst>
                <p:tags r:id="rId3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grpSp>
          <p:nvGrpSpPr>
            <p:cNvPr id="22" name="组合 21"/>
            <p:cNvGrpSpPr/>
            <p:nvPr userDrawn="1"/>
          </p:nvGrpSpPr>
          <p:grpSpPr>
            <a:xfrm>
              <a:off x="11407368" y="450850"/>
              <a:ext cx="379005" cy="311513"/>
              <a:chOff x="383382" y="4958557"/>
              <a:chExt cx="521493" cy="428627"/>
            </a:xfrm>
          </p:grpSpPr>
          <p:cxnSp>
            <p:nvCxnSpPr>
              <p:cNvPr id="24" name="直接连接符 23"/>
              <p:cNvCxnSpPr/>
              <p:nvPr userDrawn="1">
                <p:custDataLst>
                  <p:tags r:id="rId4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 userDrawn="1">
                <p:custDataLst>
                  <p:tags r:id="rId5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 userDrawn="1">
                <p:custDataLst>
                  <p:tags r:id="rId6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任意多边形: 形状 22"/>
            <p:cNvSpPr/>
            <p:nvPr userDrawn="1">
              <p:custDataLst>
                <p:tags r:id="rId7"/>
              </p:custDataLst>
            </p:nvPr>
          </p:nvSpPr>
          <p:spPr>
            <a:xfrm rot="10800000">
              <a:off x="398278" y="5849857"/>
              <a:ext cx="1444247" cy="703943"/>
            </a:xfrm>
            <a:custGeom>
              <a:avLst/>
              <a:gdLst>
                <a:gd name="connsiteX0" fmla="*/ 0 w 4498061"/>
                <a:gd name="connsiteY0" fmla="*/ 0 h 2192408"/>
                <a:gd name="connsiteX1" fmla="*/ 4498061 w 4498061"/>
                <a:gd name="connsiteY1" fmla="*/ 0 h 2192408"/>
                <a:gd name="connsiteX2" fmla="*/ 4489445 w 4498061"/>
                <a:gd name="connsiteY2" fmla="*/ 170624 h 2192408"/>
                <a:gd name="connsiteX3" fmla="*/ 2249030 w 4498061"/>
                <a:gd name="connsiteY3" fmla="*/ 2192408 h 2192408"/>
                <a:gd name="connsiteX4" fmla="*/ 8615 w 4498061"/>
                <a:gd name="connsiteY4" fmla="*/ 170624 h 2192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8061" h="2192408">
                  <a:moveTo>
                    <a:pt x="0" y="0"/>
                  </a:moveTo>
                  <a:lnTo>
                    <a:pt x="4498061" y="0"/>
                  </a:lnTo>
                  <a:lnTo>
                    <a:pt x="4489445" y="170624"/>
                  </a:lnTo>
                  <a:cubicBezTo>
                    <a:pt x="4374118" y="1306230"/>
                    <a:pt x="3415063" y="2192408"/>
                    <a:pt x="2249030" y="2192408"/>
                  </a:cubicBezTo>
                  <a:cubicBezTo>
                    <a:pt x="1082998" y="2192408"/>
                    <a:pt x="123943" y="1306230"/>
                    <a:pt x="8615" y="170624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502448" y="1571631"/>
            <a:ext cx="8139178" cy="404168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接连接符 35"/>
          <p:cNvCxnSpPr/>
          <p:nvPr userDrawn="1">
            <p:custDataLst>
              <p:tags r:id="rId2"/>
            </p:custDataLst>
          </p:nvPr>
        </p:nvCxnSpPr>
        <p:spPr>
          <a:xfrm>
            <a:off x="4153900" y="3913483"/>
            <a:ext cx="836201" cy="0"/>
          </a:xfrm>
          <a:prstGeom prst="line">
            <a:avLst/>
          </a:prstGeom>
          <a:ln w="63500"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57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>
            <p:custDataLst>
              <p:tags r:id="rId3"/>
            </p:custDataLst>
          </p:nvPr>
        </p:nvGrpSpPr>
        <p:grpSpPr>
          <a:xfrm>
            <a:off x="287537" y="857250"/>
            <a:ext cx="8145660" cy="5151120"/>
            <a:chOff x="383382" y="0"/>
            <a:chExt cx="10860880" cy="6868160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1074934" y="0"/>
              <a:ext cx="10169328" cy="6868160"/>
              <a:chOff x="1074934" y="0"/>
              <a:chExt cx="10169328" cy="6868160"/>
            </a:xfrm>
          </p:grpSpPr>
          <p:sp>
            <p:nvSpPr>
              <p:cNvPr id="32" name="任意多边形: 形状 31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6471729" y="0"/>
                <a:ext cx="4498061" cy="2192408"/>
              </a:xfrm>
              <a:custGeom>
                <a:avLst/>
                <a:gdLst>
                  <a:gd name="connsiteX0" fmla="*/ 0 w 4498061"/>
                  <a:gd name="connsiteY0" fmla="*/ 0 h 2192408"/>
                  <a:gd name="connsiteX1" fmla="*/ 4498061 w 4498061"/>
                  <a:gd name="connsiteY1" fmla="*/ 0 h 2192408"/>
                  <a:gd name="connsiteX2" fmla="*/ 4489445 w 4498061"/>
                  <a:gd name="connsiteY2" fmla="*/ 170624 h 2192408"/>
                  <a:gd name="connsiteX3" fmla="*/ 2249030 w 4498061"/>
                  <a:gd name="connsiteY3" fmla="*/ 2192408 h 2192408"/>
                  <a:gd name="connsiteX4" fmla="*/ 8615 w 4498061"/>
                  <a:gd name="connsiteY4" fmla="*/ 170624 h 2192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98061" h="2192408">
                    <a:moveTo>
                      <a:pt x="0" y="0"/>
                    </a:moveTo>
                    <a:lnTo>
                      <a:pt x="4498061" y="0"/>
                    </a:lnTo>
                    <a:lnTo>
                      <a:pt x="4489445" y="170624"/>
                    </a:lnTo>
                    <a:cubicBezTo>
                      <a:pt x="4374118" y="1306230"/>
                      <a:pt x="3415063" y="2192408"/>
                      <a:pt x="2249030" y="2192408"/>
                    </a:cubicBezTo>
                    <a:cubicBezTo>
                      <a:pt x="1082998" y="2192408"/>
                      <a:pt x="123943" y="1306230"/>
                      <a:pt x="8615" y="170624"/>
                    </a:cubicBez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33" name="任意多边形: 形状 32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1465625" y="5164237"/>
                <a:ext cx="3559491" cy="1693763"/>
              </a:xfrm>
              <a:custGeom>
                <a:avLst/>
                <a:gdLst>
                  <a:gd name="connsiteX0" fmla="*/ 1779745 w 3559491"/>
                  <a:gd name="connsiteY0" fmla="*/ 0 h 1693763"/>
                  <a:gd name="connsiteX1" fmla="*/ 3554851 w 3559491"/>
                  <a:gd name="connsiteY1" fmla="*/ 1601882 h 1693763"/>
                  <a:gd name="connsiteX2" fmla="*/ 3559491 w 3559491"/>
                  <a:gd name="connsiteY2" fmla="*/ 1693763 h 1693763"/>
                  <a:gd name="connsiteX3" fmla="*/ 0 w 3559491"/>
                  <a:gd name="connsiteY3" fmla="*/ 1693763 h 1693763"/>
                  <a:gd name="connsiteX4" fmla="*/ 4639 w 3559491"/>
                  <a:gd name="connsiteY4" fmla="*/ 1601882 h 1693763"/>
                  <a:gd name="connsiteX5" fmla="*/ 1779745 w 3559491"/>
                  <a:gd name="connsiteY5" fmla="*/ 0 h 1693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59491" h="1693763">
                    <a:moveTo>
                      <a:pt x="1779745" y="0"/>
                    </a:moveTo>
                    <a:cubicBezTo>
                      <a:pt x="2703606" y="0"/>
                      <a:pt x="3463476" y="702129"/>
                      <a:pt x="3554851" y="1601882"/>
                    </a:cubicBezTo>
                    <a:lnTo>
                      <a:pt x="3559491" y="1693763"/>
                    </a:lnTo>
                    <a:lnTo>
                      <a:pt x="0" y="1693763"/>
                    </a:lnTo>
                    <a:lnTo>
                      <a:pt x="4639" y="1601882"/>
                    </a:lnTo>
                    <a:cubicBezTo>
                      <a:pt x="96014" y="702129"/>
                      <a:pt x="855884" y="0"/>
                      <a:pt x="1779745" y="0"/>
                    </a:cubicBezTo>
                    <a:close/>
                  </a:path>
                </a:pathLst>
              </a:cu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/>
              </a:p>
            </p:txBody>
          </p:sp>
          <p:sp>
            <p:nvSpPr>
              <p:cNvPr id="34" name="矩形 33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1074934" y="0"/>
                <a:ext cx="2379466" cy="1660525"/>
              </a:xfrm>
              <a:prstGeom prst="rect">
                <a:avLst/>
              </a:prstGeom>
              <a:solidFill>
                <a:schemeClr val="tx2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35" name="矩形 34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8075999" y="5283200"/>
                <a:ext cx="3168263" cy="1584960"/>
              </a:xfrm>
              <a:prstGeom prst="rect">
                <a:avLst/>
              </a:prstGeom>
              <a:solidFill>
                <a:schemeClr val="tx2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383382" y="4958557"/>
              <a:ext cx="521493" cy="428627"/>
              <a:chOff x="383382" y="4958557"/>
              <a:chExt cx="521493" cy="428627"/>
            </a:xfrm>
          </p:grpSpPr>
          <p:cxnSp>
            <p:nvCxnSpPr>
              <p:cNvPr id="29" name="直接连接符 28"/>
              <p:cNvCxnSpPr/>
              <p:nvPr userDrawn="1">
                <p:custDataLst>
                  <p:tags r:id="rId8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 userDrawn="1">
                <p:custDataLst>
                  <p:tags r:id="rId9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 userDrawn="1">
                <p:custDataLst>
                  <p:tags r:id="rId10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/>
            <p:cNvGrpSpPr/>
            <p:nvPr userDrawn="1"/>
          </p:nvGrpSpPr>
          <p:grpSpPr>
            <a:xfrm rot="5400000">
              <a:off x="7319943" y="6431755"/>
              <a:ext cx="423862" cy="428627"/>
              <a:chOff x="383382" y="4958557"/>
              <a:chExt cx="521493" cy="428627"/>
            </a:xfrm>
          </p:grpSpPr>
          <p:cxnSp>
            <p:nvCxnSpPr>
              <p:cNvPr id="26" name="直接连接符 25"/>
              <p:cNvCxnSpPr/>
              <p:nvPr userDrawn="1">
                <p:custDataLst>
                  <p:tags r:id="rId11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 userDrawn="1">
                <p:custDataLst>
                  <p:tags r:id="rId12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 userDrawn="1">
                <p:custDataLst>
                  <p:tags r:id="rId13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组合 13"/>
            <p:cNvGrpSpPr/>
            <p:nvPr userDrawn="1"/>
          </p:nvGrpSpPr>
          <p:grpSpPr>
            <a:xfrm rot="5400000">
              <a:off x="5744084" y="14288"/>
              <a:ext cx="457202" cy="428627"/>
              <a:chOff x="383382" y="4958557"/>
              <a:chExt cx="521493" cy="428627"/>
            </a:xfrm>
          </p:grpSpPr>
          <p:cxnSp>
            <p:nvCxnSpPr>
              <p:cNvPr id="23" name="直接连接符 22"/>
              <p:cNvCxnSpPr/>
              <p:nvPr userDrawn="1">
                <p:custDataLst>
                  <p:tags r:id="rId14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 userDrawn="1">
                <p:custDataLst>
                  <p:tags r:id="rId15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 userDrawn="1">
                <p:custDataLst>
                  <p:tags r:id="rId16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14"/>
            <p:cNvGrpSpPr/>
            <p:nvPr userDrawn="1"/>
          </p:nvGrpSpPr>
          <p:grpSpPr>
            <a:xfrm>
              <a:off x="1844952" y="1028704"/>
              <a:ext cx="8494436" cy="1579353"/>
              <a:chOff x="1844952" y="1028704"/>
              <a:chExt cx="8494436" cy="1579353"/>
            </a:xfrm>
          </p:grpSpPr>
          <p:cxnSp>
            <p:nvCxnSpPr>
              <p:cNvPr id="20" name="直接连接符 19"/>
              <p:cNvCxnSpPr/>
              <p:nvPr userDrawn="1">
                <p:custDataLst>
                  <p:tags r:id="rId17"/>
                </p:custDataLst>
              </p:nvPr>
            </p:nvCxnSpPr>
            <p:spPr>
              <a:xfrm flipV="1">
                <a:off x="1881257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 userDrawn="1">
                <p:custDataLst>
                  <p:tags r:id="rId18"/>
                </p:custDataLst>
              </p:nvPr>
            </p:nvCxnSpPr>
            <p:spPr>
              <a:xfrm flipV="1">
                <a:off x="10308674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 userDrawn="1">
                <p:custDataLst>
                  <p:tags r:id="rId19"/>
                </p:custDataLst>
              </p:nvPr>
            </p:nvCxnSpPr>
            <p:spPr>
              <a:xfrm flipH="1">
                <a:off x="1844952" y="1028704"/>
                <a:ext cx="8494436" cy="0"/>
              </a:xfrm>
              <a:prstGeom prst="line">
                <a:avLst/>
              </a:prstGeom>
              <a:ln w="63500">
                <a:gradFill flip="none" rotWithShape="1">
                  <a:gsLst>
                    <a:gs pos="0">
                      <a:schemeClr val="accent1"/>
                    </a:gs>
                    <a:gs pos="58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/>
                    </a:gs>
                  </a:gsLst>
                  <a:lin ang="0" scaled="0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15"/>
            <p:cNvGrpSpPr/>
            <p:nvPr userDrawn="1"/>
          </p:nvGrpSpPr>
          <p:grpSpPr>
            <a:xfrm flipV="1">
              <a:off x="1844952" y="4074976"/>
              <a:ext cx="8494436" cy="1975897"/>
              <a:chOff x="1844952" y="1028704"/>
              <a:chExt cx="8494436" cy="1579353"/>
            </a:xfrm>
          </p:grpSpPr>
          <p:cxnSp>
            <p:nvCxnSpPr>
              <p:cNvPr id="17" name="直接连接符 16"/>
              <p:cNvCxnSpPr/>
              <p:nvPr userDrawn="1">
                <p:custDataLst>
                  <p:tags r:id="rId20"/>
                </p:custDataLst>
              </p:nvPr>
            </p:nvCxnSpPr>
            <p:spPr>
              <a:xfrm flipV="1">
                <a:off x="1881257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 userDrawn="1">
                <p:custDataLst>
                  <p:tags r:id="rId21"/>
                </p:custDataLst>
              </p:nvPr>
            </p:nvCxnSpPr>
            <p:spPr>
              <a:xfrm flipV="1">
                <a:off x="10308674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 userDrawn="1">
                <p:custDataLst>
                  <p:tags r:id="rId22"/>
                </p:custDataLst>
              </p:nvPr>
            </p:nvCxnSpPr>
            <p:spPr>
              <a:xfrm flipH="1">
                <a:off x="1844952" y="1028704"/>
                <a:ext cx="8494436" cy="0"/>
              </a:xfrm>
              <a:prstGeom prst="line">
                <a:avLst/>
              </a:prstGeom>
              <a:ln w="63500">
                <a:gradFill flip="none" rotWithShape="1">
                  <a:gsLst>
                    <a:gs pos="0">
                      <a:schemeClr val="accent1"/>
                    </a:gs>
                    <a:gs pos="58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/>
                    </a:gs>
                  </a:gsLst>
                  <a:lin ang="0" scaled="0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2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6"/>
            </p:custDataLst>
          </p:nvPr>
        </p:nvSpPr>
        <p:spPr>
          <a:xfrm>
            <a:off x="2111680" y="3064570"/>
            <a:ext cx="4920615" cy="761048"/>
          </a:xfrm>
        </p:spPr>
        <p:txBody>
          <a:bodyPr vert="horz" lIns="90170" tIns="46990" rIns="90170" bIns="4699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  <p:custDataLst>
              <p:tags r:id="rId27"/>
            </p:custDataLst>
          </p:nvPr>
        </p:nvSpPr>
        <p:spPr>
          <a:xfrm>
            <a:off x="2111680" y="4031970"/>
            <a:ext cx="4920615" cy="602623"/>
          </a:xfrm>
        </p:spPr>
        <p:txBody>
          <a:bodyPr lIns="90170" tIns="46990" rIns="90170" bIns="46990"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287536" y="0"/>
            <a:ext cx="8145660" cy="6868160"/>
            <a:chOff x="383382" y="0"/>
            <a:chExt cx="10860880" cy="686816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074934" y="0"/>
              <a:ext cx="10169328" cy="6868160"/>
              <a:chOff x="1074934" y="0"/>
              <a:chExt cx="10169328" cy="6868160"/>
            </a:xfrm>
          </p:grpSpPr>
          <p:sp>
            <p:nvSpPr>
              <p:cNvPr id="31" name="任意多边形: 形状 30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6471729" y="0"/>
                <a:ext cx="4498061" cy="2192408"/>
              </a:xfrm>
              <a:custGeom>
                <a:avLst/>
                <a:gdLst>
                  <a:gd name="connsiteX0" fmla="*/ 0 w 4498061"/>
                  <a:gd name="connsiteY0" fmla="*/ 0 h 2192408"/>
                  <a:gd name="connsiteX1" fmla="*/ 4498061 w 4498061"/>
                  <a:gd name="connsiteY1" fmla="*/ 0 h 2192408"/>
                  <a:gd name="connsiteX2" fmla="*/ 4489445 w 4498061"/>
                  <a:gd name="connsiteY2" fmla="*/ 170624 h 2192408"/>
                  <a:gd name="connsiteX3" fmla="*/ 2249030 w 4498061"/>
                  <a:gd name="connsiteY3" fmla="*/ 2192408 h 2192408"/>
                  <a:gd name="connsiteX4" fmla="*/ 8615 w 4498061"/>
                  <a:gd name="connsiteY4" fmla="*/ 170624 h 2192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98061" h="2192408">
                    <a:moveTo>
                      <a:pt x="0" y="0"/>
                    </a:moveTo>
                    <a:lnTo>
                      <a:pt x="4498061" y="0"/>
                    </a:lnTo>
                    <a:lnTo>
                      <a:pt x="4489445" y="170624"/>
                    </a:lnTo>
                    <a:cubicBezTo>
                      <a:pt x="4374118" y="1306230"/>
                      <a:pt x="3415063" y="2192408"/>
                      <a:pt x="2249030" y="2192408"/>
                    </a:cubicBezTo>
                    <a:cubicBezTo>
                      <a:pt x="1082998" y="2192408"/>
                      <a:pt x="123943" y="1306230"/>
                      <a:pt x="8615" y="170624"/>
                    </a:cubicBez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32" name="任意多边形: 形状 31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465625" y="5164237"/>
                <a:ext cx="3559491" cy="1693763"/>
              </a:xfrm>
              <a:custGeom>
                <a:avLst/>
                <a:gdLst>
                  <a:gd name="connsiteX0" fmla="*/ 1779745 w 3559491"/>
                  <a:gd name="connsiteY0" fmla="*/ 0 h 1693763"/>
                  <a:gd name="connsiteX1" fmla="*/ 3554851 w 3559491"/>
                  <a:gd name="connsiteY1" fmla="*/ 1601882 h 1693763"/>
                  <a:gd name="connsiteX2" fmla="*/ 3559491 w 3559491"/>
                  <a:gd name="connsiteY2" fmla="*/ 1693763 h 1693763"/>
                  <a:gd name="connsiteX3" fmla="*/ 0 w 3559491"/>
                  <a:gd name="connsiteY3" fmla="*/ 1693763 h 1693763"/>
                  <a:gd name="connsiteX4" fmla="*/ 4639 w 3559491"/>
                  <a:gd name="connsiteY4" fmla="*/ 1601882 h 1693763"/>
                  <a:gd name="connsiteX5" fmla="*/ 1779745 w 3559491"/>
                  <a:gd name="connsiteY5" fmla="*/ 0 h 1693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59491" h="1693763">
                    <a:moveTo>
                      <a:pt x="1779745" y="0"/>
                    </a:moveTo>
                    <a:cubicBezTo>
                      <a:pt x="2703606" y="0"/>
                      <a:pt x="3463476" y="702129"/>
                      <a:pt x="3554851" y="1601882"/>
                    </a:cubicBezTo>
                    <a:lnTo>
                      <a:pt x="3559491" y="1693763"/>
                    </a:lnTo>
                    <a:lnTo>
                      <a:pt x="0" y="1693763"/>
                    </a:lnTo>
                    <a:lnTo>
                      <a:pt x="4639" y="1601882"/>
                    </a:lnTo>
                    <a:cubicBezTo>
                      <a:pt x="96014" y="702129"/>
                      <a:pt x="855884" y="0"/>
                      <a:pt x="1779745" y="0"/>
                    </a:cubicBezTo>
                    <a:close/>
                  </a:path>
                </a:pathLst>
              </a:cu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/>
              </a:p>
            </p:txBody>
          </p:sp>
          <p:sp>
            <p:nvSpPr>
              <p:cNvPr id="33" name="矩形 32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1074934" y="0"/>
                <a:ext cx="2379466" cy="1660525"/>
              </a:xfrm>
              <a:prstGeom prst="rect">
                <a:avLst/>
              </a:prstGeom>
              <a:solidFill>
                <a:schemeClr val="tx2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34" name="矩形 33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8075999" y="5283200"/>
                <a:ext cx="3168263" cy="1584960"/>
              </a:xfrm>
              <a:prstGeom prst="rect">
                <a:avLst/>
              </a:prstGeom>
              <a:solidFill>
                <a:schemeClr val="tx2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383382" y="4958557"/>
              <a:ext cx="521493" cy="428627"/>
              <a:chOff x="383382" y="4958557"/>
              <a:chExt cx="521493" cy="428627"/>
            </a:xfrm>
          </p:grpSpPr>
          <p:cxnSp>
            <p:nvCxnSpPr>
              <p:cNvPr id="28" name="直接连接符 27"/>
              <p:cNvCxnSpPr/>
              <p:nvPr userDrawn="1">
                <p:custDataLst>
                  <p:tags r:id="rId7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 userDrawn="1">
                <p:custDataLst>
                  <p:tags r:id="rId8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 userDrawn="1">
                <p:custDataLst>
                  <p:tags r:id="rId9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组合 11"/>
            <p:cNvGrpSpPr/>
            <p:nvPr userDrawn="1"/>
          </p:nvGrpSpPr>
          <p:grpSpPr>
            <a:xfrm rot="5400000">
              <a:off x="7319943" y="6431755"/>
              <a:ext cx="423862" cy="428627"/>
              <a:chOff x="383382" y="4958557"/>
              <a:chExt cx="521493" cy="428627"/>
            </a:xfrm>
          </p:grpSpPr>
          <p:cxnSp>
            <p:nvCxnSpPr>
              <p:cNvPr id="25" name="直接连接符 24"/>
              <p:cNvCxnSpPr/>
              <p:nvPr userDrawn="1">
                <p:custDataLst>
                  <p:tags r:id="rId10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 userDrawn="1">
                <p:custDataLst>
                  <p:tags r:id="rId11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 userDrawn="1">
                <p:custDataLst>
                  <p:tags r:id="rId12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/>
            <p:cNvGrpSpPr/>
            <p:nvPr userDrawn="1"/>
          </p:nvGrpSpPr>
          <p:grpSpPr>
            <a:xfrm rot="5400000">
              <a:off x="5744084" y="14288"/>
              <a:ext cx="457202" cy="428627"/>
              <a:chOff x="383382" y="4958557"/>
              <a:chExt cx="521493" cy="428627"/>
            </a:xfrm>
          </p:grpSpPr>
          <p:cxnSp>
            <p:nvCxnSpPr>
              <p:cNvPr id="22" name="直接连接符 21"/>
              <p:cNvCxnSpPr/>
              <p:nvPr userDrawn="1">
                <p:custDataLst>
                  <p:tags r:id="rId13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 userDrawn="1">
                <p:custDataLst>
                  <p:tags r:id="rId14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 userDrawn="1">
                <p:custDataLst>
                  <p:tags r:id="rId15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组合 13"/>
            <p:cNvGrpSpPr/>
            <p:nvPr userDrawn="1"/>
          </p:nvGrpSpPr>
          <p:grpSpPr>
            <a:xfrm>
              <a:off x="1844952" y="1028704"/>
              <a:ext cx="8494436" cy="1579353"/>
              <a:chOff x="1844952" y="1028704"/>
              <a:chExt cx="8494436" cy="1579353"/>
            </a:xfrm>
          </p:grpSpPr>
          <p:cxnSp>
            <p:nvCxnSpPr>
              <p:cNvPr id="19" name="直接连接符 18"/>
              <p:cNvCxnSpPr/>
              <p:nvPr userDrawn="1">
                <p:custDataLst>
                  <p:tags r:id="rId16"/>
                </p:custDataLst>
              </p:nvPr>
            </p:nvCxnSpPr>
            <p:spPr>
              <a:xfrm flipV="1">
                <a:off x="1881257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 userDrawn="1">
                <p:custDataLst>
                  <p:tags r:id="rId17"/>
                </p:custDataLst>
              </p:nvPr>
            </p:nvCxnSpPr>
            <p:spPr>
              <a:xfrm flipV="1">
                <a:off x="10308674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 userDrawn="1">
                <p:custDataLst>
                  <p:tags r:id="rId18"/>
                </p:custDataLst>
              </p:nvPr>
            </p:nvCxnSpPr>
            <p:spPr>
              <a:xfrm flipH="1">
                <a:off x="1844952" y="1028704"/>
                <a:ext cx="8494436" cy="0"/>
              </a:xfrm>
              <a:prstGeom prst="line">
                <a:avLst/>
              </a:prstGeom>
              <a:ln w="63500">
                <a:gradFill flip="none" rotWithShape="1">
                  <a:gsLst>
                    <a:gs pos="0">
                      <a:schemeClr val="accent1"/>
                    </a:gs>
                    <a:gs pos="58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/>
                    </a:gs>
                  </a:gsLst>
                  <a:lin ang="0" scaled="0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14"/>
            <p:cNvGrpSpPr/>
            <p:nvPr userDrawn="1"/>
          </p:nvGrpSpPr>
          <p:grpSpPr>
            <a:xfrm flipV="1">
              <a:off x="1844952" y="4074976"/>
              <a:ext cx="8494436" cy="1975897"/>
              <a:chOff x="1844952" y="1028704"/>
              <a:chExt cx="8494436" cy="1579353"/>
            </a:xfrm>
          </p:grpSpPr>
          <p:cxnSp>
            <p:nvCxnSpPr>
              <p:cNvPr id="16" name="直接连接符 15"/>
              <p:cNvCxnSpPr/>
              <p:nvPr userDrawn="1">
                <p:custDataLst>
                  <p:tags r:id="rId19"/>
                </p:custDataLst>
              </p:nvPr>
            </p:nvCxnSpPr>
            <p:spPr>
              <a:xfrm flipV="1">
                <a:off x="1881257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 userDrawn="1">
                <p:custDataLst>
                  <p:tags r:id="rId20"/>
                </p:custDataLst>
              </p:nvPr>
            </p:nvCxnSpPr>
            <p:spPr>
              <a:xfrm flipV="1">
                <a:off x="10308674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 userDrawn="1">
                <p:custDataLst>
                  <p:tags r:id="rId21"/>
                </p:custDataLst>
              </p:nvPr>
            </p:nvCxnSpPr>
            <p:spPr>
              <a:xfrm flipH="1">
                <a:off x="1844952" y="1028704"/>
                <a:ext cx="8494436" cy="0"/>
              </a:xfrm>
              <a:prstGeom prst="line">
                <a:avLst/>
              </a:prstGeom>
              <a:ln w="63500">
                <a:gradFill flip="none" rotWithShape="1">
                  <a:gsLst>
                    <a:gs pos="0">
                      <a:schemeClr val="accent1"/>
                    </a:gs>
                    <a:gs pos="58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/>
                    </a:gs>
                  </a:gsLst>
                  <a:lin ang="0" scaled="0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2"/>
            </p:custDataLst>
          </p:nvPr>
        </p:nvSpPr>
        <p:spPr>
          <a:xfrm>
            <a:off x="322307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3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4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5"/>
            </p:custDataLst>
          </p:nvPr>
        </p:nvSpPr>
        <p:spPr>
          <a:xfrm>
            <a:off x="2251710" y="3096895"/>
            <a:ext cx="4640580" cy="739140"/>
          </a:xfrm>
        </p:spPr>
        <p:txBody>
          <a:bodyPr lIns="90170" tIns="46990" rIns="90170" bIns="46990" anchor="b" anchorCtr="0">
            <a:normAutofit/>
          </a:bodyPr>
          <a:lstStyle>
            <a:lvl1pPr algn="ctr">
              <a:defRPr sz="33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6"/>
            </p:custDataLst>
          </p:nvPr>
        </p:nvSpPr>
        <p:spPr>
          <a:xfrm>
            <a:off x="2251710" y="4311968"/>
            <a:ext cx="4640580" cy="603885"/>
          </a:xfrm>
        </p:spPr>
        <p:txBody>
          <a:bodyPr lIns="90170" tIns="46990" rIns="90170" bIns="4699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15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cxnSp>
        <p:nvCxnSpPr>
          <p:cNvPr id="35" name="直接连接符 34"/>
          <p:cNvCxnSpPr/>
          <p:nvPr userDrawn="1">
            <p:custDataLst>
              <p:tags r:id="rId27"/>
            </p:custDataLst>
          </p:nvPr>
        </p:nvCxnSpPr>
        <p:spPr>
          <a:xfrm>
            <a:off x="4153900" y="4074977"/>
            <a:ext cx="836201" cy="0"/>
          </a:xfrm>
          <a:prstGeom prst="line">
            <a:avLst/>
          </a:prstGeom>
          <a:ln w="63500"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57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 rot="0">
            <a:off x="8482965" y="1189673"/>
            <a:ext cx="391001" cy="321469"/>
            <a:chOff x="383382" y="4958557"/>
            <a:chExt cx="521493" cy="428627"/>
          </a:xfrm>
        </p:grpSpPr>
        <p:cxnSp>
          <p:nvCxnSpPr>
            <p:cNvPr id="15" name="直接连接符 14"/>
            <p:cNvCxnSpPr/>
            <p:nvPr userDrawn="1">
              <p:custDataLst>
                <p:tags r:id="rId3"/>
              </p:custDataLst>
            </p:nvPr>
          </p:nvCxnSpPr>
          <p:spPr>
            <a:xfrm>
              <a:off x="383382" y="4958557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 userDrawn="1">
              <p:custDataLst>
                <p:tags r:id="rId4"/>
              </p:custDataLst>
            </p:nvPr>
          </p:nvCxnSpPr>
          <p:spPr>
            <a:xfrm>
              <a:off x="383382" y="5172871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 userDrawn="1">
              <p:custDataLst>
                <p:tags r:id="rId5"/>
              </p:custDataLst>
            </p:nvPr>
          </p:nvCxnSpPr>
          <p:spPr>
            <a:xfrm>
              <a:off x="383382" y="5387184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任意多边形: 形状 17"/>
          <p:cNvSpPr/>
          <p:nvPr userDrawn="1">
            <p:custDataLst>
              <p:tags r:id="rId6"/>
            </p:custDataLst>
          </p:nvPr>
        </p:nvSpPr>
        <p:spPr>
          <a:xfrm rot="10800000">
            <a:off x="118110" y="5472589"/>
            <a:ext cx="1082993" cy="528161"/>
          </a:xfrm>
          <a:custGeom>
            <a:avLst/>
            <a:gdLst>
              <a:gd name="connsiteX0" fmla="*/ 0 w 4498061"/>
              <a:gd name="connsiteY0" fmla="*/ 0 h 2192408"/>
              <a:gd name="connsiteX1" fmla="*/ 4498061 w 4498061"/>
              <a:gd name="connsiteY1" fmla="*/ 0 h 2192408"/>
              <a:gd name="connsiteX2" fmla="*/ 4489445 w 4498061"/>
              <a:gd name="connsiteY2" fmla="*/ 170624 h 2192408"/>
              <a:gd name="connsiteX3" fmla="*/ 2249030 w 4498061"/>
              <a:gd name="connsiteY3" fmla="*/ 2192408 h 2192408"/>
              <a:gd name="connsiteX4" fmla="*/ 8615 w 4498061"/>
              <a:gd name="connsiteY4" fmla="*/ 170624 h 2192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8061" h="2192408">
                <a:moveTo>
                  <a:pt x="0" y="0"/>
                </a:moveTo>
                <a:lnTo>
                  <a:pt x="4498061" y="0"/>
                </a:lnTo>
                <a:lnTo>
                  <a:pt x="4489445" y="170624"/>
                </a:lnTo>
                <a:cubicBezTo>
                  <a:pt x="4374118" y="1306230"/>
                  <a:pt x="3415063" y="2192408"/>
                  <a:pt x="2249030" y="2192408"/>
                </a:cubicBezTo>
                <a:cubicBezTo>
                  <a:pt x="1082998" y="2192408"/>
                  <a:pt x="123943" y="1306230"/>
                  <a:pt x="8615" y="170624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19551" y="1085374"/>
            <a:ext cx="8704898" cy="46872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22" name="组合 21"/>
          <p:cNvGrpSpPr/>
          <p:nvPr userDrawn="1">
            <p:custDataLst>
              <p:tags r:id="rId3"/>
            </p:custDataLst>
          </p:nvPr>
        </p:nvGrpSpPr>
        <p:grpSpPr>
          <a:xfrm rot="0">
            <a:off x="8555355" y="1195388"/>
            <a:ext cx="284321" cy="233839"/>
            <a:chOff x="383382" y="4958557"/>
            <a:chExt cx="521493" cy="428627"/>
          </a:xfrm>
        </p:grpSpPr>
        <p:cxnSp>
          <p:nvCxnSpPr>
            <p:cNvPr id="24" name="直接连接符 23"/>
            <p:cNvCxnSpPr/>
            <p:nvPr userDrawn="1">
              <p:custDataLst>
                <p:tags r:id="rId4"/>
              </p:custDataLst>
            </p:nvPr>
          </p:nvCxnSpPr>
          <p:spPr>
            <a:xfrm>
              <a:off x="383382" y="4958557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 userDrawn="1">
              <p:custDataLst>
                <p:tags r:id="rId5"/>
              </p:custDataLst>
            </p:nvPr>
          </p:nvCxnSpPr>
          <p:spPr>
            <a:xfrm>
              <a:off x="383382" y="5172871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 userDrawn="1">
              <p:custDataLst>
                <p:tags r:id="rId6"/>
              </p:custDataLst>
            </p:nvPr>
          </p:nvCxnSpPr>
          <p:spPr>
            <a:xfrm>
              <a:off x="383382" y="5387184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任意多边形: 形状 22"/>
          <p:cNvSpPr/>
          <p:nvPr userDrawn="1">
            <p:custDataLst>
              <p:tags r:id="rId7"/>
            </p:custDataLst>
          </p:nvPr>
        </p:nvSpPr>
        <p:spPr>
          <a:xfrm rot="10800000">
            <a:off x="298609" y="5244465"/>
            <a:ext cx="1082993" cy="528161"/>
          </a:xfrm>
          <a:custGeom>
            <a:avLst/>
            <a:gdLst>
              <a:gd name="connsiteX0" fmla="*/ 0 w 4498061"/>
              <a:gd name="connsiteY0" fmla="*/ 0 h 2192408"/>
              <a:gd name="connsiteX1" fmla="*/ 4498061 w 4498061"/>
              <a:gd name="connsiteY1" fmla="*/ 0 h 2192408"/>
              <a:gd name="connsiteX2" fmla="*/ 4489445 w 4498061"/>
              <a:gd name="connsiteY2" fmla="*/ 170624 h 2192408"/>
              <a:gd name="connsiteX3" fmla="*/ 2249030 w 4498061"/>
              <a:gd name="connsiteY3" fmla="*/ 2192408 h 2192408"/>
              <a:gd name="connsiteX4" fmla="*/ 8615 w 4498061"/>
              <a:gd name="connsiteY4" fmla="*/ 170624 h 2192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8061" h="2192408">
                <a:moveTo>
                  <a:pt x="0" y="0"/>
                </a:moveTo>
                <a:lnTo>
                  <a:pt x="4498061" y="0"/>
                </a:lnTo>
                <a:lnTo>
                  <a:pt x="4489445" y="170624"/>
                </a:lnTo>
                <a:cubicBezTo>
                  <a:pt x="4374118" y="1306230"/>
                  <a:pt x="3415063" y="2192408"/>
                  <a:pt x="2249030" y="2192408"/>
                </a:cubicBezTo>
                <a:cubicBezTo>
                  <a:pt x="1082998" y="2192408"/>
                  <a:pt x="123943" y="1306230"/>
                  <a:pt x="8615" y="170624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8"/>
            </p:custDataLst>
          </p:nvPr>
        </p:nvSpPr>
        <p:spPr>
          <a:xfrm>
            <a:off x="961200" y="1794150"/>
            <a:ext cx="7219800" cy="5427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9"/>
            </p:custDataLst>
          </p:nvPr>
        </p:nvSpPr>
        <p:spPr>
          <a:xfrm>
            <a:off x="960835" y="2479950"/>
            <a:ext cx="7219950" cy="25839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857250"/>
            <a:ext cx="3617595" cy="5149691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 dirty="0">
              <a:sym typeface="+mn-ea"/>
            </a:endParaRPr>
          </a:p>
        </p:txBody>
      </p:sp>
      <p:grpSp>
        <p:nvGrpSpPr>
          <p:cNvPr id="24" name="组合 23"/>
          <p:cNvGrpSpPr/>
          <p:nvPr userDrawn="1">
            <p:custDataLst>
              <p:tags r:id="rId3"/>
            </p:custDataLst>
          </p:nvPr>
        </p:nvGrpSpPr>
        <p:grpSpPr>
          <a:xfrm rot="0">
            <a:off x="8482965" y="1189673"/>
            <a:ext cx="391001" cy="321469"/>
            <a:chOff x="383382" y="4958557"/>
            <a:chExt cx="521493" cy="428627"/>
          </a:xfrm>
        </p:grpSpPr>
        <p:cxnSp>
          <p:nvCxnSpPr>
            <p:cNvPr id="26" name="直接连接符 25"/>
            <p:cNvCxnSpPr/>
            <p:nvPr userDrawn="1">
              <p:custDataLst>
                <p:tags r:id="rId4"/>
              </p:custDataLst>
            </p:nvPr>
          </p:nvCxnSpPr>
          <p:spPr>
            <a:xfrm>
              <a:off x="383382" y="4958557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 userDrawn="1">
              <p:custDataLst>
                <p:tags r:id="rId5"/>
              </p:custDataLst>
            </p:nvPr>
          </p:nvCxnSpPr>
          <p:spPr>
            <a:xfrm>
              <a:off x="383382" y="5172871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 userDrawn="1">
              <p:custDataLst>
                <p:tags r:id="rId6"/>
              </p:custDataLst>
            </p:nvPr>
          </p:nvCxnSpPr>
          <p:spPr>
            <a:xfrm>
              <a:off x="383382" y="5387184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任意多边形: 形状 24"/>
          <p:cNvSpPr/>
          <p:nvPr userDrawn="1">
            <p:custDataLst>
              <p:tags r:id="rId7"/>
            </p:custDataLst>
          </p:nvPr>
        </p:nvSpPr>
        <p:spPr>
          <a:xfrm rot="10800000">
            <a:off x="118110" y="5472589"/>
            <a:ext cx="1082993" cy="528161"/>
          </a:xfrm>
          <a:custGeom>
            <a:avLst/>
            <a:gdLst>
              <a:gd name="connsiteX0" fmla="*/ 0 w 4498061"/>
              <a:gd name="connsiteY0" fmla="*/ 0 h 2192408"/>
              <a:gd name="connsiteX1" fmla="*/ 4498061 w 4498061"/>
              <a:gd name="connsiteY1" fmla="*/ 0 h 2192408"/>
              <a:gd name="connsiteX2" fmla="*/ 4489445 w 4498061"/>
              <a:gd name="connsiteY2" fmla="*/ 170624 h 2192408"/>
              <a:gd name="connsiteX3" fmla="*/ 2249030 w 4498061"/>
              <a:gd name="connsiteY3" fmla="*/ 2192408 h 2192408"/>
              <a:gd name="connsiteX4" fmla="*/ 8615 w 4498061"/>
              <a:gd name="connsiteY4" fmla="*/ 170624 h 2192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8061" h="2192408">
                <a:moveTo>
                  <a:pt x="0" y="0"/>
                </a:moveTo>
                <a:lnTo>
                  <a:pt x="4498061" y="0"/>
                </a:lnTo>
                <a:lnTo>
                  <a:pt x="4489445" y="170624"/>
                </a:lnTo>
                <a:cubicBezTo>
                  <a:pt x="4374118" y="1306230"/>
                  <a:pt x="3415063" y="2192408"/>
                  <a:pt x="2249030" y="2192408"/>
                </a:cubicBezTo>
                <a:cubicBezTo>
                  <a:pt x="1082998" y="2192408"/>
                  <a:pt x="123943" y="1306230"/>
                  <a:pt x="8615" y="170624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8"/>
            </p:custDataLst>
          </p:nvPr>
        </p:nvSpPr>
        <p:spPr>
          <a:xfrm>
            <a:off x="437400" y="1435050"/>
            <a:ext cx="2970000" cy="6615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2"/>
            </p:custDataLst>
          </p:nvPr>
        </p:nvSpPr>
        <p:spPr>
          <a:xfrm>
            <a:off x="440100" y="2180250"/>
            <a:ext cx="2967300" cy="30699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3"/>
            </p:custDataLst>
          </p:nvPr>
        </p:nvSpPr>
        <p:spPr>
          <a:xfrm>
            <a:off x="3825900" y="1434704"/>
            <a:ext cx="4860000" cy="3815953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857250"/>
            <a:ext cx="9144000" cy="199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 rot="0">
            <a:off x="8482965" y="1189673"/>
            <a:ext cx="391001" cy="321469"/>
            <a:chOff x="383382" y="4958557"/>
            <a:chExt cx="521493" cy="428627"/>
          </a:xfrm>
        </p:grpSpPr>
        <p:cxnSp>
          <p:nvCxnSpPr>
            <p:cNvPr id="14" name="直接连接符 13"/>
            <p:cNvCxnSpPr/>
            <p:nvPr userDrawn="1">
              <p:custDataLst>
                <p:tags r:id="rId4"/>
              </p:custDataLst>
            </p:nvPr>
          </p:nvCxnSpPr>
          <p:spPr>
            <a:xfrm>
              <a:off x="383382" y="4958557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 userDrawn="1">
              <p:custDataLst>
                <p:tags r:id="rId5"/>
              </p:custDataLst>
            </p:nvPr>
          </p:nvCxnSpPr>
          <p:spPr>
            <a:xfrm>
              <a:off x="383382" y="5172871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 userDrawn="1">
              <p:custDataLst>
                <p:tags r:id="rId6"/>
              </p:custDataLst>
            </p:nvPr>
          </p:nvCxnSpPr>
          <p:spPr>
            <a:xfrm>
              <a:off x="383382" y="5387184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任意多边形: 形状 12"/>
          <p:cNvSpPr/>
          <p:nvPr userDrawn="1">
            <p:custDataLst>
              <p:tags r:id="rId7"/>
            </p:custDataLst>
          </p:nvPr>
        </p:nvSpPr>
        <p:spPr>
          <a:xfrm rot="10800000">
            <a:off x="118110" y="5472589"/>
            <a:ext cx="1082993" cy="528161"/>
          </a:xfrm>
          <a:custGeom>
            <a:avLst/>
            <a:gdLst>
              <a:gd name="connsiteX0" fmla="*/ 0 w 4498061"/>
              <a:gd name="connsiteY0" fmla="*/ 0 h 2192408"/>
              <a:gd name="connsiteX1" fmla="*/ 4498061 w 4498061"/>
              <a:gd name="connsiteY1" fmla="*/ 0 h 2192408"/>
              <a:gd name="connsiteX2" fmla="*/ 4489445 w 4498061"/>
              <a:gd name="connsiteY2" fmla="*/ 170624 h 2192408"/>
              <a:gd name="connsiteX3" fmla="*/ 2249030 w 4498061"/>
              <a:gd name="connsiteY3" fmla="*/ 2192408 h 2192408"/>
              <a:gd name="connsiteX4" fmla="*/ 8615 w 4498061"/>
              <a:gd name="connsiteY4" fmla="*/ 170624 h 2192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8061" h="2192408">
                <a:moveTo>
                  <a:pt x="0" y="0"/>
                </a:moveTo>
                <a:lnTo>
                  <a:pt x="4498061" y="0"/>
                </a:lnTo>
                <a:lnTo>
                  <a:pt x="4489445" y="170624"/>
                </a:lnTo>
                <a:cubicBezTo>
                  <a:pt x="4374118" y="1306230"/>
                  <a:pt x="3415063" y="2192408"/>
                  <a:pt x="2249030" y="2192408"/>
                </a:cubicBezTo>
                <a:cubicBezTo>
                  <a:pt x="1082998" y="2192408"/>
                  <a:pt x="123943" y="1306230"/>
                  <a:pt x="8615" y="170624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459000" y="1443150"/>
            <a:ext cx="8232300" cy="4698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459000" y="2101950"/>
            <a:ext cx="8231981" cy="621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459581" y="2963250"/>
            <a:ext cx="8224200" cy="25731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4629151"/>
            <a:ext cx="9144000" cy="13715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grpSp>
        <p:nvGrpSpPr>
          <p:cNvPr id="30" name="组合 29"/>
          <p:cNvGrpSpPr/>
          <p:nvPr userDrawn="1">
            <p:custDataLst>
              <p:tags r:id="rId3"/>
            </p:custDataLst>
          </p:nvPr>
        </p:nvGrpSpPr>
        <p:grpSpPr>
          <a:xfrm rot="0">
            <a:off x="8482965" y="1189673"/>
            <a:ext cx="391001" cy="321469"/>
            <a:chOff x="383382" y="4958557"/>
            <a:chExt cx="521493" cy="428627"/>
          </a:xfrm>
        </p:grpSpPr>
        <p:cxnSp>
          <p:nvCxnSpPr>
            <p:cNvPr id="32" name="直接连接符 31"/>
            <p:cNvCxnSpPr/>
            <p:nvPr userDrawn="1">
              <p:custDataLst>
                <p:tags r:id="rId4"/>
              </p:custDataLst>
            </p:nvPr>
          </p:nvCxnSpPr>
          <p:spPr>
            <a:xfrm>
              <a:off x="383382" y="4958557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 userDrawn="1">
              <p:custDataLst>
                <p:tags r:id="rId5"/>
              </p:custDataLst>
            </p:nvPr>
          </p:nvCxnSpPr>
          <p:spPr>
            <a:xfrm>
              <a:off x="383382" y="5172871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 userDrawn="1">
              <p:custDataLst>
                <p:tags r:id="rId6"/>
              </p:custDataLst>
            </p:nvPr>
          </p:nvCxnSpPr>
          <p:spPr>
            <a:xfrm>
              <a:off x="383382" y="5387184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任意多边形: 形状 30"/>
          <p:cNvSpPr/>
          <p:nvPr userDrawn="1">
            <p:custDataLst>
              <p:tags r:id="rId7"/>
            </p:custDataLst>
          </p:nvPr>
        </p:nvSpPr>
        <p:spPr>
          <a:xfrm rot="10800000">
            <a:off x="118110" y="5472589"/>
            <a:ext cx="1082993" cy="528161"/>
          </a:xfrm>
          <a:custGeom>
            <a:avLst/>
            <a:gdLst>
              <a:gd name="connsiteX0" fmla="*/ 0 w 4498061"/>
              <a:gd name="connsiteY0" fmla="*/ 0 h 2192408"/>
              <a:gd name="connsiteX1" fmla="*/ 4498061 w 4498061"/>
              <a:gd name="connsiteY1" fmla="*/ 0 h 2192408"/>
              <a:gd name="connsiteX2" fmla="*/ 4489445 w 4498061"/>
              <a:gd name="connsiteY2" fmla="*/ 170624 h 2192408"/>
              <a:gd name="connsiteX3" fmla="*/ 2249030 w 4498061"/>
              <a:gd name="connsiteY3" fmla="*/ 2192408 h 2192408"/>
              <a:gd name="connsiteX4" fmla="*/ 8615 w 4498061"/>
              <a:gd name="connsiteY4" fmla="*/ 170624 h 2192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8061" h="2192408">
                <a:moveTo>
                  <a:pt x="0" y="0"/>
                </a:moveTo>
                <a:lnTo>
                  <a:pt x="4498061" y="0"/>
                </a:lnTo>
                <a:lnTo>
                  <a:pt x="4489445" y="170624"/>
                </a:lnTo>
                <a:cubicBezTo>
                  <a:pt x="4374118" y="1306230"/>
                  <a:pt x="3415063" y="2192408"/>
                  <a:pt x="2249030" y="2192408"/>
                </a:cubicBezTo>
                <a:cubicBezTo>
                  <a:pt x="1082998" y="2192408"/>
                  <a:pt x="123943" y="1306230"/>
                  <a:pt x="8615" y="170624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8"/>
            </p:custDataLst>
          </p:nvPr>
        </p:nvSpPr>
        <p:spPr>
          <a:xfrm>
            <a:off x="453600" y="1359450"/>
            <a:ext cx="8232300" cy="4239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12"/>
            </p:custDataLst>
          </p:nvPr>
        </p:nvSpPr>
        <p:spPr>
          <a:xfrm>
            <a:off x="453628" y="2118150"/>
            <a:ext cx="8243100" cy="24084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 userDrawn="1">
            <p:ph type="body" sz="quarter" idx="14"/>
            <p:custDataLst>
              <p:tags r:id="rId13"/>
            </p:custDataLst>
          </p:nvPr>
        </p:nvSpPr>
        <p:spPr>
          <a:xfrm>
            <a:off x="445500" y="4742550"/>
            <a:ext cx="8251200" cy="7587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857250"/>
            <a:ext cx="9144000" cy="685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3"/>
            </p:custDataLst>
          </p:nvPr>
        </p:nvSpPr>
        <p:spPr>
          <a:xfrm>
            <a:off x="434700" y="1035450"/>
            <a:ext cx="8278200" cy="331473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7"/>
            </p:custDataLst>
          </p:nvPr>
        </p:nvSpPr>
        <p:spPr>
          <a:xfrm>
            <a:off x="434700" y="2104650"/>
            <a:ext cx="4006800" cy="21708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8"/>
            </p:custDataLst>
          </p:nvPr>
        </p:nvSpPr>
        <p:spPr>
          <a:xfrm>
            <a:off x="4681800" y="2104650"/>
            <a:ext cx="4025700" cy="21708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 userDrawn="1">
            <p:ph type="body" sz="quarter" idx="15"/>
            <p:custDataLst>
              <p:tags r:id="rId9"/>
            </p:custDataLst>
          </p:nvPr>
        </p:nvSpPr>
        <p:spPr>
          <a:xfrm>
            <a:off x="429300" y="4469850"/>
            <a:ext cx="4006800" cy="5859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 userDrawn="1">
            <p:ph type="body" sz="quarter" idx="16"/>
            <p:custDataLst>
              <p:tags r:id="rId10"/>
            </p:custDataLst>
          </p:nvPr>
        </p:nvSpPr>
        <p:spPr>
          <a:xfrm>
            <a:off x="4689900" y="4467150"/>
            <a:ext cx="4025700" cy="5859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23" name="组合 22"/>
          <p:cNvGrpSpPr/>
          <p:nvPr userDrawn="1">
            <p:custDataLst>
              <p:tags r:id="rId11"/>
            </p:custDataLst>
          </p:nvPr>
        </p:nvGrpSpPr>
        <p:grpSpPr>
          <a:xfrm rot="0">
            <a:off x="8482965" y="1189673"/>
            <a:ext cx="391001" cy="321469"/>
            <a:chOff x="383382" y="4958557"/>
            <a:chExt cx="521493" cy="428627"/>
          </a:xfrm>
        </p:grpSpPr>
        <p:cxnSp>
          <p:nvCxnSpPr>
            <p:cNvPr id="25" name="直接连接符 24"/>
            <p:cNvCxnSpPr/>
            <p:nvPr userDrawn="1">
              <p:custDataLst>
                <p:tags r:id="rId12"/>
              </p:custDataLst>
            </p:nvPr>
          </p:nvCxnSpPr>
          <p:spPr>
            <a:xfrm>
              <a:off x="383382" y="4958557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 userDrawn="1">
              <p:custDataLst>
                <p:tags r:id="rId13"/>
              </p:custDataLst>
            </p:nvPr>
          </p:nvCxnSpPr>
          <p:spPr>
            <a:xfrm>
              <a:off x="383382" y="5172871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 userDrawn="1">
              <p:custDataLst>
                <p:tags r:id="rId14"/>
              </p:custDataLst>
            </p:nvPr>
          </p:nvCxnSpPr>
          <p:spPr>
            <a:xfrm>
              <a:off x="383382" y="5387184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任意多边形: 形状 23"/>
          <p:cNvSpPr/>
          <p:nvPr userDrawn="1">
            <p:custDataLst>
              <p:tags r:id="rId15"/>
            </p:custDataLst>
          </p:nvPr>
        </p:nvSpPr>
        <p:spPr>
          <a:xfrm rot="10800000">
            <a:off x="118110" y="5472589"/>
            <a:ext cx="1082993" cy="528161"/>
          </a:xfrm>
          <a:custGeom>
            <a:avLst/>
            <a:gdLst>
              <a:gd name="connsiteX0" fmla="*/ 0 w 4498061"/>
              <a:gd name="connsiteY0" fmla="*/ 0 h 2192408"/>
              <a:gd name="connsiteX1" fmla="*/ 4498061 w 4498061"/>
              <a:gd name="connsiteY1" fmla="*/ 0 h 2192408"/>
              <a:gd name="connsiteX2" fmla="*/ 4489445 w 4498061"/>
              <a:gd name="connsiteY2" fmla="*/ 170624 h 2192408"/>
              <a:gd name="connsiteX3" fmla="*/ 2249030 w 4498061"/>
              <a:gd name="connsiteY3" fmla="*/ 2192408 h 2192408"/>
              <a:gd name="connsiteX4" fmla="*/ 8615 w 4498061"/>
              <a:gd name="connsiteY4" fmla="*/ 170624 h 2192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8061" h="2192408">
                <a:moveTo>
                  <a:pt x="0" y="0"/>
                </a:moveTo>
                <a:lnTo>
                  <a:pt x="4498061" y="0"/>
                </a:lnTo>
                <a:lnTo>
                  <a:pt x="4489445" y="170624"/>
                </a:lnTo>
                <a:cubicBezTo>
                  <a:pt x="4374118" y="1306230"/>
                  <a:pt x="3415063" y="2192408"/>
                  <a:pt x="2249030" y="2192408"/>
                </a:cubicBezTo>
                <a:cubicBezTo>
                  <a:pt x="1082998" y="2192408"/>
                  <a:pt x="123943" y="1306230"/>
                  <a:pt x="8615" y="170624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任意多边形: 形状 62"/>
          <p:cNvSpPr/>
          <p:nvPr userDrawn="1">
            <p:custDataLst>
              <p:tags r:id="rId2"/>
            </p:custDataLst>
          </p:nvPr>
        </p:nvSpPr>
        <p:spPr>
          <a:xfrm>
            <a:off x="4853940" y="857250"/>
            <a:ext cx="3373755" cy="1644491"/>
          </a:xfrm>
          <a:custGeom>
            <a:avLst/>
            <a:gdLst>
              <a:gd name="connsiteX0" fmla="*/ 0 w 4498061"/>
              <a:gd name="connsiteY0" fmla="*/ 0 h 2192408"/>
              <a:gd name="connsiteX1" fmla="*/ 4498061 w 4498061"/>
              <a:gd name="connsiteY1" fmla="*/ 0 h 2192408"/>
              <a:gd name="connsiteX2" fmla="*/ 4489445 w 4498061"/>
              <a:gd name="connsiteY2" fmla="*/ 170624 h 2192408"/>
              <a:gd name="connsiteX3" fmla="*/ 2249030 w 4498061"/>
              <a:gd name="connsiteY3" fmla="*/ 2192408 h 2192408"/>
              <a:gd name="connsiteX4" fmla="*/ 8615 w 4498061"/>
              <a:gd name="connsiteY4" fmla="*/ 170624 h 2192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8061" h="2192408">
                <a:moveTo>
                  <a:pt x="0" y="0"/>
                </a:moveTo>
                <a:lnTo>
                  <a:pt x="4498061" y="0"/>
                </a:lnTo>
                <a:lnTo>
                  <a:pt x="4489445" y="170624"/>
                </a:lnTo>
                <a:cubicBezTo>
                  <a:pt x="4374118" y="1306230"/>
                  <a:pt x="3415063" y="2192408"/>
                  <a:pt x="2249030" y="2192408"/>
                </a:cubicBezTo>
                <a:cubicBezTo>
                  <a:pt x="1082998" y="2192408"/>
                  <a:pt x="123943" y="1306230"/>
                  <a:pt x="8615" y="170624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4" name="任意多边形: 形状 63"/>
          <p:cNvSpPr/>
          <p:nvPr userDrawn="1">
            <p:custDataLst>
              <p:tags r:id="rId3"/>
            </p:custDataLst>
          </p:nvPr>
        </p:nvSpPr>
        <p:spPr>
          <a:xfrm>
            <a:off x="1099185" y="4730591"/>
            <a:ext cx="2669381" cy="1270159"/>
          </a:xfrm>
          <a:custGeom>
            <a:avLst/>
            <a:gdLst>
              <a:gd name="connsiteX0" fmla="*/ 1779745 w 3559491"/>
              <a:gd name="connsiteY0" fmla="*/ 0 h 1693763"/>
              <a:gd name="connsiteX1" fmla="*/ 3554851 w 3559491"/>
              <a:gd name="connsiteY1" fmla="*/ 1601882 h 1693763"/>
              <a:gd name="connsiteX2" fmla="*/ 3559491 w 3559491"/>
              <a:gd name="connsiteY2" fmla="*/ 1693763 h 1693763"/>
              <a:gd name="connsiteX3" fmla="*/ 0 w 3559491"/>
              <a:gd name="connsiteY3" fmla="*/ 1693763 h 1693763"/>
              <a:gd name="connsiteX4" fmla="*/ 4639 w 3559491"/>
              <a:gd name="connsiteY4" fmla="*/ 1601882 h 1693763"/>
              <a:gd name="connsiteX5" fmla="*/ 1779745 w 3559491"/>
              <a:gd name="connsiteY5" fmla="*/ 0 h 169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59491" h="1693763">
                <a:moveTo>
                  <a:pt x="1779745" y="0"/>
                </a:moveTo>
                <a:cubicBezTo>
                  <a:pt x="2703606" y="0"/>
                  <a:pt x="3463476" y="702129"/>
                  <a:pt x="3554851" y="1601882"/>
                </a:cubicBezTo>
                <a:lnTo>
                  <a:pt x="3559491" y="1693763"/>
                </a:lnTo>
                <a:lnTo>
                  <a:pt x="0" y="1693763"/>
                </a:lnTo>
                <a:lnTo>
                  <a:pt x="4639" y="1601882"/>
                </a:lnTo>
                <a:cubicBezTo>
                  <a:pt x="96014" y="702129"/>
                  <a:pt x="855884" y="0"/>
                  <a:pt x="1779745" y="0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10" name="矩形 9"/>
          <p:cNvSpPr/>
          <p:nvPr userDrawn="1">
            <p:custDataLst>
              <p:tags r:id="rId4"/>
            </p:custDataLst>
          </p:nvPr>
        </p:nvSpPr>
        <p:spPr>
          <a:xfrm>
            <a:off x="0" y="1576668"/>
            <a:ext cx="9144000" cy="370466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5"/>
            </p:custDataLst>
          </p:nvPr>
        </p:nvSpPr>
        <p:spPr>
          <a:xfrm>
            <a:off x="1142100" y="1861650"/>
            <a:ext cx="6858000" cy="17901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9"/>
            </p:custDataLst>
          </p:nvPr>
        </p:nvSpPr>
        <p:spPr>
          <a:xfrm>
            <a:off x="1141810" y="3754350"/>
            <a:ext cx="6858000" cy="1242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>
            <p:custDataLst>
              <p:tags r:id="rId2"/>
            </p:custDataLst>
          </p:nvPr>
        </p:nvGrpSpPr>
        <p:grpSpPr>
          <a:xfrm>
            <a:off x="118214" y="443230"/>
            <a:ext cx="8755856" cy="6414770"/>
            <a:chOff x="157618" y="443230"/>
            <a:chExt cx="11674475" cy="6414770"/>
          </a:xfrm>
        </p:grpSpPr>
        <p:grpSp>
          <p:nvGrpSpPr>
            <p:cNvPr id="22" name="组合 21"/>
            <p:cNvGrpSpPr/>
            <p:nvPr userDrawn="1"/>
          </p:nvGrpSpPr>
          <p:grpSpPr>
            <a:xfrm>
              <a:off x="11310600" y="443230"/>
              <a:ext cx="521493" cy="428627"/>
              <a:chOff x="383382" y="4958557"/>
              <a:chExt cx="521493" cy="428627"/>
            </a:xfrm>
          </p:grpSpPr>
          <p:cxnSp>
            <p:nvCxnSpPr>
              <p:cNvPr id="24" name="直接连接符 23"/>
              <p:cNvCxnSpPr/>
              <p:nvPr userDrawn="1">
                <p:custDataLst>
                  <p:tags r:id="rId3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 userDrawn="1">
                <p:custDataLst>
                  <p:tags r:id="rId4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 userDrawn="1">
                <p:custDataLst>
                  <p:tags r:id="rId5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任意多边形: 形状 22"/>
            <p:cNvSpPr/>
            <p:nvPr userDrawn="1">
              <p:custDataLst>
                <p:tags r:id="rId6"/>
              </p:custDataLst>
            </p:nvPr>
          </p:nvSpPr>
          <p:spPr>
            <a:xfrm rot="10800000">
              <a:off x="157618" y="6154057"/>
              <a:ext cx="1444247" cy="703943"/>
            </a:xfrm>
            <a:custGeom>
              <a:avLst/>
              <a:gdLst>
                <a:gd name="connsiteX0" fmla="*/ 0 w 4498061"/>
                <a:gd name="connsiteY0" fmla="*/ 0 h 2192408"/>
                <a:gd name="connsiteX1" fmla="*/ 4498061 w 4498061"/>
                <a:gd name="connsiteY1" fmla="*/ 0 h 2192408"/>
                <a:gd name="connsiteX2" fmla="*/ 4489445 w 4498061"/>
                <a:gd name="connsiteY2" fmla="*/ 170624 h 2192408"/>
                <a:gd name="connsiteX3" fmla="*/ 2249030 w 4498061"/>
                <a:gd name="connsiteY3" fmla="*/ 2192408 h 2192408"/>
                <a:gd name="connsiteX4" fmla="*/ 8615 w 4498061"/>
                <a:gd name="connsiteY4" fmla="*/ 170624 h 2192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8061" h="2192408">
                  <a:moveTo>
                    <a:pt x="0" y="0"/>
                  </a:moveTo>
                  <a:lnTo>
                    <a:pt x="4498061" y="0"/>
                  </a:lnTo>
                  <a:lnTo>
                    <a:pt x="4489445" y="170624"/>
                  </a:lnTo>
                  <a:cubicBezTo>
                    <a:pt x="4374118" y="1306230"/>
                    <a:pt x="3415063" y="2192408"/>
                    <a:pt x="2249030" y="2192408"/>
                  </a:cubicBezTo>
                  <a:cubicBezTo>
                    <a:pt x="1082998" y="2192408"/>
                    <a:pt x="123943" y="1306230"/>
                    <a:pt x="8615" y="170624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02411" y="498479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8"/>
            </p:custDataLst>
          </p:nvPr>
        </p:nvSpPr>
        <p:spPr>
          <a:xfrm>
            <a:off x="502447" y="1626121"/>
            <a:ext cx="3962432" cy="4041680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05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05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05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05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05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9"/>
            </p:custDataLst>
          </p:nvPr>
        </p:nvSpPr>
        <p:spPr>
          <a:xfrm>
            <a:off x="4679158" y="1626121"/>
            <a:ext cx="3962432" cy="4041680"/>
          </a:xfrm>
        </p:spPr>
        <p:txBody>
          <a:bodyPr>
            <a:noAutofit/>
          </a:bodyPr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322307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 userDrawn="1">
            <p:custDataLst>
              <p:tags r:id="rId2"/>
            </p:custDataLst>
          </p:nvPr>
        </p:nvGrpSpPr>
        <p:grpSpPr>
          <a:xfrm>
            <a:off x="118214" y="443230"/>
            <a:ext cx="8755856" cy="6414770"/>
            <a:chOff x="157618" y="443230"/>
            <a:chExt cx="11674475" cy="6414770"/>
          </a:xfrm>
        </p:grpSpPr>
        <p:grpSp>
          <p:nvGrpSpPr>
            <p:cNvPr id="24" name="组合 23"/>
            <p:cNvGrpSpPr/>
            <p:nvPr userDrawn="1"/>
          </p:nvGrpSpPr>
          <p:grpSpPr>
            <a:xfrm>
              <a:off x="11310600" y="443230"/>
              <a:ext cx="521493" cy="428627"/>
              <a:chOff x="383382" y="4958557"/>
              <a:chExt cx="521493" cy="428627"/>
            </a:xfrm>
          </p:grpSpPr>
          <p:cxnSp>
            <p:nvCxnSpPr>
              <p:cNvPr id="26" name="直接连接符 25"/>
              <p:cNvCxnSpPr/>
              <p:nvPr userDrawn="1">
                <p:custDataLst>
                  <p:tags r:id="rId3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 userDrawn="1">
                <p:custDataLst>
                  <p:tags r:id="rId4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 userDrawn="1">
                <p:custDataLst>
                  <p:tags r:id="rId5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任意多边形: 形状 24"/>
            <p:cNvSpPr/>
            <p:nvPr userDrawn="1">
              <p:custDataLst>
                <p:tags r:id="rId6"/>
              </p:custDataLst>
            </p:nvPr>
          </p:nvSpPr>
          <p:spPr>
            <a:xfrm rot="10800000">
              <a:off x="157618" y="6154057"/>
              <a:ext cx="1444247" cy="703943"/>
            </a:xfrm>
            <a:custGeom>
              <a:avLst/>
              <a:gdLst>
                <a:gd name="connsiteX0" fmla="*/ 0 w 4498061"/>
                <a:gd name="connsiteY0" fmla="*/ 0 h 2192408"/>
                <a:gd name="connsiteX1" fmla="*/ 4498061 w 4498061"/>
                <a:gd name="connsiteY1" fmla="*/ 0 h 2192408"/>
                <a:gd name="connsiteX2" fmla="*/ 4489445 w 4498061"/>
                <a:gd name="connsiteY2" fmla="*/ 170624 h 2192408"/>
                <a:gd name="connsiteX3" fmla="*/ 2249030 w 4498061"/>
                <a:gd name="connsiteY3" fmla="*/ 2192408 h 2192408"/>
                <a:gd name="connsiteX4" fmla="*/ 8615 w 4498061"/>
                <a:gd name="connsiteY4" fmla="*/ 170624 h 2192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8061" h="2192408">
                  <a:moveTo>
                    <a:pt x="0" y="0"/>
                  </a:moveTo>
                  <a:lnTo>
                    <a:pt x="4498061" y="0"/>
                  </a:lnTo>
                  <a:lnTo>
                    <a:pt x="4489445" y="170624"/>
                  </a:lnTo>
                  <a:cubicBezTo>
                    <a:pt x="4374118" y="1306230"/>
                    <a:pt x="3415063" y="2192408"/>
                    <a:pt x="2249030" y="2192408"/>
                  </a:cubicBezTo>
                  <a:cubicBezTo>
                    <a:pt x="1082998" y="2192408"/>
                    <a:pt x="123943" y="1306230"/>
                    <a:pt x="8615" y="170624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02411" y="498479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8"/>
            </p:custDataLst>
          </p:nvPr>
        </p:nvSpPr>
        <p:spPr>
          <a:xfrm>
            <a:off x="502447" y="1000133"/>
            <a:ext cx="3962432" cy="285752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9"/>
            </p:custDataLst>
          </p:nvPr>
        </p:nvSpPr>
        <p:spPr>
          <a:xfrm>
            <a:off x="502444" y="2023369"/>
            <a:ext cx="3962400" cy="3701064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05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05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05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05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05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0"/>
            </p:custDataLst>
          </p:nvPr>
        </p:nvSpPr>
        <p:spPr>
          <a:xfrm>
            <a:off x="4676812" y="1000133"/>
            <a:ext cx="3962432" cy="285752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1"/>
            </p:custDataLst>
          </p:nvPr>
        </p:nvSpPr>
        <p:spPr>
          <a:xfrm>
            <a:off x="4676812" y="2023369"/>
            <a:ext cx="3962432" cy="3701064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05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05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05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05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05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322307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 userDrawn="1">
            <p:custDataLst>
              <p:tags r:id="rId2"/>
            </p:custDataLst>
          </p:nvPr>
        </p:nvGrpSpPr>
        <p:grpSpPr>
          <a:xfrm>
            <a:off x="287536" y="0"/>
            <a:ext cx="8145660" cy="6868160"/>
            <a:chOff x="383382" y="0"/>
            <a:chExt cx="10860880" cy="6868160"/>
          </a:xfrm>
        </p:grpSpPr>
        <p:grpSp>
          <p:nvGrpSpPr>
            <p:cNvPr id="21" name="组合 20"/>
            <p:cNvGrpSpPr/>
            <p:nvPr userDrawn="1"/>
          </p:nvGrpSpPr>
          <p:grpSpPr>
            <a:xfrm>
              <a:off x="1074934" y="0"/>
              <a:ext cx="10169328" cy="6868160"/>
              <a:chOff x="1074934" y="0"/>
              <a:chExt cx="10169328" cy="6868160"/>
            </a:xfrm>
          </p:grpSpPr>
          <p:sp>
            <p:nvSpPr>
              <p:cNvPr id="42" name="任意多边形: 形状 41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6471729" y="0"/>
                <a:ext cx="4498061" cy="2192408"/>
              </a:xfrm>
              <a:custGeom>
                <a:avLst/>
                <a:gdLst>
                  <a:gd name="connsiteX0" fmla="*/ 0 w 4498061"/>
                  <a:gd name="connsiteY0" fmla="*/ 0 h 2192408"/>
                  <a:gd name="connsiteX1" fmla="*/ 4498061 w 4498061"/>
                  <a:gd name="connsiteY1" fmla="*/ 0 h 2192408"/>
                  <a:gd name="connsiteX2" fmla="*/ 4489445 w 4498061"/>
                  <a:gd name="connsiteY2" fmla="*/ 170624 h 2192408"/>
                  <a:gd name="connsiteX3" fmla="*/ 2249030 w 4498061"/>
                  <a:gd name="connsiteY3" fmla="*/ 2192408 h 2192408"/>
                  <a:gd name="connsiteX4" fmla="*/ 8615 w 4498061"/>
                  <a:gd name="connsiteY4" fmla="*/ 170624 h 2192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98061" h="2192408">
                    <a:moveTo>
                      <a:pt x="0" y="0"/>
                    </a:moveTo>
                    <a:lnTo>
                      <a:pt x="4498061" y="0"/>
                    </a:lnTo>
                    <a:lnTo>
                      <a:pt x="4489445" y="170624"/>
                    </a:lnTo>
                    <a:cubicBezTo>
                      <a:pt x="4374118" y="1306230"/>
                      <a:pt x="3415063" y="2192408"/>
                      <a:pt x="2249030" y="2192408"/>
                    </a:cubicBezTo>
                    <a:cubicBezTo>
                      <a:pt x="1082998" y="2192408"/>
                      <a:pt x="123943" y="1306230"/>
                      <a:pt x="8615" y="170624"/>
                    </a:cubicBez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43" name="任意多边形: 形状 42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465625" y="5164237"/>
                <a:ext cx="3559491" cy="1693763"/>
              </a:xfrm>
              <a:custGeom>
                <a:avLst/>
                <a:gdLst>
                  <a:gd name="connsiteX0" fmla="*/ 1779745 w 3559491"/>
                  <a:gd name="connsiteY0" fmla="*/ 0 h 1693763"/>
                  <a:gd name="connsiteX1" fmla="*/ 3554851 w 3559491"/>
                  <a:gd name="connsiteY1" fmla="*/ 1601882 h 1693763"/>
                  <a:gd name="connsiteX2" fmla="*/ 3559491 w 3559491"/>
                  <a:gd name="connsiteY2" fmla="*/ 1693763 h 1693763"/>
                  <a:gd name="connsiteX3" fmla="*/ 0 w 3559491"/>
                  <a:gd name="connsiteY3" fmla="*/ 1693763 h 1693763"/>
                  <a:gd name="connsiteX4" fmla="*/ 4639 w 3559491"/>
                  <a:gd name="connsiteY4" fmla="*/ 1601882 h 1693763"/>
                  <a:gd name="connsiteX5" fmla="*/ 1779745 w 3559491"/>
                  <a:gd name="connsiteY5" fmla="*/ 0 h 1693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59491" h="1693763">
                    <a:moveTo>
                      <a:pt x="1779745" y="0"/>
                    </a:moveTo>
                    <a:cubicBezTo>
                      <a:pt x="2703606" y="0"/>
                      <a:pt x="3463476" y="702129"/>
                      <a:pt x="3554851" y="1601882"/>
                    </a:cubicBezTo>
                    <a:lnTo>
                      <a:pt x="3559491" y="1693763"/>
                    </a:lnTo>
                    <a:lnTo>
                      <a:pt x="0" y="1693763"/>
                    </a:lnTo>
                    <a:lnTo>
                      <a:pt x="4639" y="1601882"/>
                    </a:lnTo>
                    <a:cubicBezTo>
                      <a:pt x="96014" y="702129"/>
                      <a:pt x="855884" y="0"/>
                      <a:pt x="1779745" y="0"/>
                    </a:cubicBezTo>
                    <a:close/>
                  </a:path>
                </a:pathLst>
              </a:cu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/>
              </a:p>
            </p:txBody>
          </p:sp>
          <p:sp>
            <p:nvSpPr>
              <p:cNvPr id="44" name="矩形 43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1074934" y="0"/>
                <a:ext cx="2379466" cy="1660525"/>
              </a:xfrm>
              <a:prstGeom prst="rect">
                <a:avLst/>
              </a:prstGeom>
              <a:solidFill>
                <a:schemeClr val="tx2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45" name="矩形 44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8075999" y="5283200"/>
                <a:ext cx="3168263" cy="1584960"/>
              </a:xfrm>
              <a:prstGeom prst="rect">
                <a:avLst/>
              </a:prstGeom>
              <a:solidFill>
                <a:schemeClr val="tx2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grpSp>
          <p:nvGrpSpPr>
            <p:cNvPr id="22" name="组合 21"/>
            <p:cNvGrpSpPr/>
            <p:nvPr userDrawn="1"/>
          </p:nvGrpSpPr>
          <p:grpSpPr>
            <a:xfrm>
              <a:off x="383382" y="4958557"/>
              <a:ext cx="521493" cy="428627"/>
              <a:chOff x="383382" y="4958557"/>
              <a:chExt cx="521493" cy="428627"/>
            </a:xfrm>
          </p:grpSpPr>
          <p:cxnSp>
            <p:nvCxnSpPr>
              <p:cNvPr id="39" name="直接连接符 38"/>
              <p:cNvCxnSpPr/>
              <p:nvPr userDrawn="1">
                <p:custDataLst>
                  <p:tags r:id="rId7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 userDrawn="1">
                <p:custDataLst>
                  <p:tags r:id="rId8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 userDrawn="1">
                <p:custDataLst>
                  <p:tags r:id="rId9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/>
            <p:cNvGrpSpPr/>
            <p:nvPr userDrawn="1"/>
          </p:nvGrpSpPr>
          <p:grpSpPr>
            <a:xfrm rot="5400000">
              <a:off x="7319943" y="6431755"/>
              <a:ext cx="423862" cy="428627"/>
              <a:chOff x="383382" y="4958557"/>
              <a:chExt cx="521493" cy="428627"/>
            </a:xfrm>
          </p:grpSpPr>
          <p:cxnSp>
            <p:nvCxnSpPr>
              <p:cNvPr id="36" name="直接连接符 35"/>
              <p:cNvCxnSpPr/>
              <p:nvPr userDrawn="1">
                <p:custDataLst>
                  <p:tags r:id="rId10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 userDrawn="1">
                <p:custDataLst>
                  <p:tags r:id="rId11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 userDrawn="1">
                <p:custDataLst>
                  <p:tags r:id="rId12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/>
            <p:cNvGrpSpPr/>
            <p:nvPr userDrawn="1"/>
          </p:nvGrpSpPr>
          <p:grpSpPr>
            <a:xfrm rot="5400000">
              <a:off x="5744084" y="14288"/>
              <a:ext cx="457202" cy="428627"/>
              <a:chOff x="383382" y="4958557"/>
              <a:chExt cx="521493" cy="428627"/>
            </a:xfrm>
          </p:grpSpPr>
          <p:cxnSp>
            <p:nvCxnSpPr>
              <p:cNvPr id="33" name="直接连接符 32"/>
              <p:cNvCxnSpPr/>
              <p:nvPr userDrawn="1">
                <p:custDataLst>
                  <p:tags r:id="rId13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 userDrawn="1">
                <p:custDataLst>
                  <p:tags r:id="rId14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 userDrawn="1">
                <p:custDataLst>
                  <p:tags r:id="rId15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合 24"/>
            <p:cNvGrpSpPr/>
            <p:nvPr userDrawn="1"/>
          </p:nvGrpSpPr>
          <p:grpSpPr>
            <a:xfrm>
              <a:off x="1844952" y="1028704"/>
              <a:ext cx="8494436" cy="1579353"/>
              <a:chOff x="1844952" y="1028704"/>
              <a:chExt cx="8494436" cy="1579353"/>
            </a:xfrm>
          </p:grpSpPr>
          <p:cxnSp>
            <p:nvCxnSpPr>
              <p:cNvPr id="30" name="直接连接符 29"/>
              <p:cNvCxnSpPr/>
              <p:nvPr userDrawn="1">
                <p:custDataLst>
                  <p:tags r:id="rId16"/>
                </p:custDataLst>
              </p:nvPr>
            </p:nvCxnSpPr>
            <p:spPr>
              <a:xfrm flipV="1">
                <a:off x="1881257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 userDrawn="1">
                <p:custDataLst>
                  <p:tags r:id="rId17"/>
                </p:custDataLst>
              </p:nvPr>
            </p:nvCxnSpPr>
            <p:spPr>
              <a:xfrm flipV="1">
                <a:off x="10308674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 userDrawn="1">
                <p:custDataLst>
                  <p:tags r:id="rId18"/>
                </p:custDataLst>
              </p:nvPr>
            </p:nvCxnSpPr>
            <p:spPr>
              <a:xfrm flipH="1">
                <a:off x="1844952" y="1028704"/>
                <a:ext cx="8494436" cy="0"/>
              </a:xfrm>
              <a:prstGeom prst="line">
                <a:avLst/>
              </a:prstGeom>
              <a:ln w="63500">
                <a:gradFill flip="none" rotWithShape="1">
                  <a:gsLst>
                    <a:gs pos="0">
                      <a:schemeClr val="accent1"/>
                    </a:gs>
                    <a:gs pos="58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/>
                    </a:gs>
                  </a:gsLst>
                  <a:lin ang="0" scaled="0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/>
            <p:cNvGrpSpPr/>
            <p:nvPr userDrawn="1"/>
          </p:nvGrpSpPr>
          <p:grpSpPr>
            <a:xfrm flipV="1">
              <a:off x="1844952" y="4074976"/>
              <a:ext cx="8494436" cy="1975897"/>
              <a:chOff x="1844952" y="1028704"/>
              <a:chExt cx="8494436" cy="1579353"/>
            </a:xfrm>
          </p:grpSpPr>
          <p:cxnSp>
            <p:nvCxnSpPr>
              <p:cNvPr id="27" name="直接连接符 26"/>
              <p:cNvCxnSpPr/>
              <p:nvPr userDrawn="1">
                <p:custDataLst>
                  <p:tags r:id="rId19"/>
                </p:custDataLst>
              </p:nvPr>
            </p:nvCxnSpPr>
            <p:spPr>
              <a:xfrm flipV="1">
                <a:off x="1881257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 userDrawn="1">
                <p:custDataLst>
                  <p:tags r:id="rId20"/>
                </p:custDataLst>
              </p:nvPr>
            </p:nvCxnSpPr>
            <p:spPr>
              <a:xfrm flipV="1">
                <a:off x="10308674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 userDrawn="1">
                <p:custDataLst>
                  <p:tags r:id="rId21"/>
                </p:custDataLst>
              </p:nvPr>
            </p:nvCxnSpPr>
            <p:spPr>
              <a:xfrm flipH="1">
                <a:off x="1844952" y="1028704"/>
                <a:ext cx="8494436" cy="0"/>
              </a:xfrm>
              <a:prstGeom prst="line">
                <a:avLst/>
              </a:prstGeom>
              <a:ln w="63500">
                <a:gradFill flip="none" rotWithShape="1">
                  <a:gsLst>
                    <a:gs pos="0">
                      <a:schemeClr val="accent1"/>
                    </a:gs>
                    <a:gs pos="58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/>
                    </a:gs>
                  </a:gsLst>
                  <a:lin ang="0" scaled="0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2"/>
            </p:custDataLst>
          </p:nvPr>
        </p:nvSpPr>
        <p:spPr>
          <a:xfrm>
            <a:off x="502411" y="498476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3"/>
            </p:custDataLst>
          </p:nvPr>
        </p:nvSpPr>
        <p:spPr>
          <a:xfrm>
            <a:off x="322307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4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25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322307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>
            <p:custDataLst>
              <p:tags r:id="rId2"/>
            </p:custDataLst>
          </p:nvPr>
        </p:nvGrpSpPr>
        <p:grpSpPr>
          <a:xfrm>
            <a:off x="118214" y="443230"/>
            <a:ext cx="8755856" cy="6414770"/>
            <a:chOff x="157618" y="443230"/>
            <a:chExt cx="11674475" cy="6414770"/>
          </a:xfrm>
        </p:grpSpPr>
        <p:grpSp>
          <p:nvGrpSpPr>
            <p:cNvPr id="22" name="组合 21"/>
            <p:cNvGrpSpPr/>
            <p:nvPr userDrawn="1"/>
          </p:nvGrpSpPr>
          <p:grpSpPr>
            <a:xfrm>
              <a:off x="11310600" y="443230"/>
              <a:ext cx="521493" cy="428627"/>
              <a:chOff x="383382" y="4958557"/>
              <a:chExt cx="521493" cy="428627"/>
            </a:xfrm>
          </p:grpSpPr>
          <p:cxnSp>
            <p:nvCxnSpPr>
              <p:cNvPr id="24" name="直接连接符 23"/>
              <p:cNvCxnSpPr/>
              <p:nvPr userDrawn="1">
                <p:custDataLst>
                  <p:tags r:id="rId3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 userDrawn="1">
                <p:custDataLst>
                  <p:tags r:id="rId4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 userDrawn="1">
                <p:custDataLst>
                  <p:tags r:id="rId5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任意多边形: 形状 22"/>
            <p:cNvSpPr/>
            <p:nvPr userDrawn="1">
              <p:custDataLst>
                <p:tags r:id="rId6"/>
              </p:custDataLst>
            </p:nvPr>
          </p:nvSpPr>
          <p:spPr>
            <a:xfrm rot="10800000">
              <a:off x="157618" y="6154057"/>
              <a:ext cx="1444247" cy="703943"/>
            </a:xfrm>
            <a:custGeom>
              <a:avLst/>
              <a:gdLst>
                <a:gd name="connsiteX0" fmla="*/ 0 w 4498061"/>
                <a:gd name="connsiteY0" fmla="*/ 0 h 2192408"/>
                <a:gd name="connsiteX1" fmla="*/ 4498061 w 4498061"/>
                <a:gd name="connsiteY1" fmla="*/ 0 h 2192408"/>
                <a:gd name="connsiteX2" fmla="*/ 4489445 w 4498061"/>
                <a:gd name="connsiteY2" fmla="*/ 170624 h 2192408"/>
                <a:gd name="connsiteX3" fmla="*/ 2249030 w 4498061"/>
                <a:gd name="connsiteY3" fmla="*/ 2192408 h 2192408"/>
                <a:gd name="connsiteX4" fmla="*/ 8615 w 4498061"/>
                <a:gd name="connsiteY4" fmla="*/ 170624 h 2192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8061" h="2192408">
                  <a:moveTo>
                    <a:pt x="0" y="0"/>
                  </a:moveTo>
                  <a:lnTo>
                    <a:pt x="4498061" y="0"/>
                  </a:lnTo>
                  <a:lnTo>
                    <a:pt x="4489445" y="170624"/>
                  </a:lnTo>
                  <a:cubicBezTo>
                    <a:pt x="4374118" y="1306230"/>
                    <a:pt x="3415063" y="2192408"/>
                    <a:pt x="2249030" y="2192408"/>
                  </a:cubicBezTo>
                  <a:cubicBezTo>
                    <a:pt x="1082998" y="2192408"/>
                    <a:pt x="123943" y="1306230"/>
                    <a:pt x="8615" y="170624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02447" y="498479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8"/>
            </p:custDataLst>
          </p:nvPr>
        </p:nvSpPr>
        <p:spPr>
          <a:xfrm>
            <a:off x="502447" y="1626121"/>
            <a:ext cx="3962432" cy="404168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9"/>
            </p:custDataLst>
          </p:nvPr>
        </p:nvSpPr>
        <p:spPr>
          <a:xfrm>
            <a:off x="4679194" y="1626121"/>
            <a:ext cx="3962432" cy="4041680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322307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 userDrawn="1">
            <p:custDataLst>
              <p:tags r:id="rId2"/>
            </p:custDataLst>
          </p:nvPr>
        </p:nvGrpSpPr>
        <p:grpSpPr>
          <a:xfrm>
            <a:off x="219600" y="304200"/>
            <a:ext cx="8704800" cy="6249600"/>
            <a:chOff x="292800" y="304200"/>
            <a:chExt cx="11606400" cy="6249600"/>
          </a:xfrm>
        </p:grpSpPr>
        <p:sp>
          <p:nvSpPr>
            <p:cNvPr id="34" name="矩形 33"/>
            <p:cNvSpPr/>
            <p:nvPr userDrawn="1">
              <p:custDataLst>
                <p:tags r:id="rId3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grpSp>
          <p:nvGrpSpPr>
            <p:cNvPr id="35" name="组合 34"/>
            <p:cNvGrpSpPr/>
            <p:nvPr userDrawn="1"/>
          </p:nvGrpSpPr>
          <p:grpSpPr>
            <a:xfrm>
              <a:off x="11407368" y="450850"/>
              <a:ext cx="379005" cy="311513"/>
              <a:chOff x="383382" y="4958557"/>
              <a:chExt cx="521493" cy="428627"/>
            </a:xfrm>
          </p:grpSpPr>
          <p:cxnSp>
            <p:nvCxnSpPr>
              <p:cNvPr id="37" name="直接连接符 36"/>
              <p:cNvCxnSpPr/>
              <p:nvPr userDrawn="1">
                <p:custDataLst>
                  <p:tags r:id="rId4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 userDrawn="1">
                <p:custDataLst>
                  <p:tags r:id="rId5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 userDrawn="1">
                <p:custDataLst>
                  <p:tags r:id="rId6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任意多边形: 形状 35"/>
            <p:cNvSpPr/>
            <p:nvPr userDrawn="1">
              <p:custDataLst>
                <p:tags r:id="rId7"/>
              </p:custDataLst>
            </p:nvPr>
          </p:nvSpPr>
          <p:spPr>
            <a:xfrm rot="10800000">
              <a:off x="398278" y="5849857"/>
              <a:ext cx="1444247" cy="703943"/>
            </a:xfrm>
            <a:custGeom>
              <a:avLst/>
              <a:gdLst>
                <a:gd name="connsiteX0" fmla="*/ 0 w 4498061"/>
                <a:gd name="connsiteY0" fmla="*/ 0 h 2192408"/>
                <a:gd name="connsiteX1" fmla="*/ 4498061 w 4498061"/>
                <a:gd name="connsiteY1" fmla="*/ 0 h 2192408"/>
                <a:gd name="connsiteX2" fmla="*/ 4489445 w 4498061"/>
                <a:gd name="connsiteY2" fmla="*/ 170624 h 2192408"/>
                <a:gd name="connsiteX3" fmla="*/ 2249030 w 4498061"/>
                <a:gd name="connsiteY3" fmla="*/ 2192408 h 2192408"/>
                <a:gd name="connsiteX4" fmla="*/ 8615 w 4498061"/>
                <a:gd name="connsiteY4" fmla="*/ 170624 h 2192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8061" h="2192408">
                  <a:moveTo>
                    <a:pt x="0" y="0"/>
                  </a:moveTo>
                  <a:lnTo>
                    <a:pt x="4498061" y="0"/>
                  </a:lnTo>
                  <a:lnTo>
                    <a:pt x="4489445" y="170624"/>
                  </a:lnTo>
                  <a:cubicBezTo>
                    <a:pt x="4374118" y="1306230"/>
                    <a:pt x="3415063" y="2192408"/>
                    <a:pt x="2249030" y="2192408"/>
                  </a:cubicBezTo>
                  <a:cubicBezTo>
                    <a:pt x="1082998" y="2192408"/>
                    <a:pt x="123943" y="1306230"/>
                    <a:pt x="8615" y="170624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7928351" y="1626121"/>
            <a:ext cx="713238" cy="4041680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502444" y="1626113"/>
            <a:ext cx="7371076" cy="4041680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322307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257.xml"/><Relationship Id="rId23" Type="http://schemas.openxmlformats.org/officeDocument/2006/relationships/tags" Target="../tags/tag256.xml"/><Relationship Id="rId22" Type="http://schemas.openxmlformats.org/officeDocument/2006/relationships/tags" Target="../tags/tag255.xml"/><Relationship Id="rId21" Type="http://schemas.openxmlformats.org/officeDocument/2006/relationships/tags" Target="../tags/tag254.xml"/><Relationship Id="rId20" Type="http://schemas.openxmlformats.org/officeDocument/2006/relationships/tags" Target="../tags/tag253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252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5" Type="http://schemas.openxmlformats.org/officeDocument/2006/relationships/theme" Target="../theme/theme2.xml"/><Relationship Id="rId24" Type="http://schemas.openxmlformats.org/officeDocument/2006/relationships/tags" Target="../tags/tag514.xml"/><Relationship Id="rId23" Type="http://schemas.openxmlformats.org/officeDocument/2006/relationships/tags" Target="../tags/tag513.xml"/><Relationship Id="rId22" Type="http://schemas.openxmlformats.org/officeDocument/2006/relationships/tags" Target="../tags/tag512.xml"/><Relationship Id="rId21" Type="http://schemas.openxmlformats.org/officeDocument/2006/relationships/tags" Target="../tags/tag511.xml"/><Relationship Id="rId20" Type="http://schemas.openxmlformats.org/officeDocument/2006/relationships/tags" Target="../tags/tag510.xml"/><Relationship Id="rId2" Type="http://schemas.openxmlformats.org/officeDocument/2006/relationships/slideLayout" Target="../slideLayouts/slideLayout20.xml"/><Relationship Id="rId19" Type="http://schemas.openxmlformats.org/officeDocument/2006/relationships/tags" Target="../tags/tag509.xml"/><Relationship Id="rId18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502412" y="1189673"/>
            <a:ext cx="8139178" cy="331473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502412" y="1571631"/>
            <a:ext cx="8139178" cy="404168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659807" y="561962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3087000" y="5619625"/>
            <a:ext cx="2970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6457950" y="561962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85725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1800" b="1" u="none" strike="noStrike" kern="1200" cap="none" spc="200" normalizeH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50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050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50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50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50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502412" y="1189673"/>
            <a:ext cx="8139178" cy="331473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502412" y="1571631"/>
            <a:ext cx="8139178" cy="404168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659807" y="561962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3087000" y="5619625"/>
            <a:ext cx="2970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6457950" y="561962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85725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400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400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400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400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400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520.xml"/><Relationship Id="rId5" Type="http://schemas.openxmlformats.org/officeDocument/2006/relationships/tags" Target="../tags/tag519.xml"/><Relationship Id="rId4" Type="http://schemas.openxmlformats.org/officeDocument/2006/relationships/tags" Target="../tags/tag518.xml"/><Relationship Id="rId3" Type="http://schemas.openxmlformats.org/officeDocument/2006/relationships/tags" Target="../tags/tag517.xml"/><Relationship Id="rId2" Type="http://schemas.openxmlformats.org/officeDocument/2006/relationships/tags" Target="../tags/tag516.xml"/><Relationship Id="rId1" Type="http://schemas.openxmlformats.org/officeDocument/2006/relationships/tags" Target="../tags/tag5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24.xml"/><Relationship Id="rId6" Type="http://schemas.openxmlformats.org/officeDocument/2006/relationships/tags" Target="../tags/tag526.xml"/><Relationship Id="rId5" Type="http://schemas.openxmlformats.org/officeDocument/2006/relationships/tags" Target="../tags/tag525.xml"/><Relationship Id="rId4" Type="http://schemas.openxmlformats.org/officeDocument/2006/relationships/tags" Target="../tags/tag524.xml"/><Relationship Id="rId3" Type="http://schemas.openxmlformats.org/officeDocument/2006/relationships/tags" Target="../tags/tag523.xml"/><Relationship Id="rId2" Type="http://schemas.openxmlformats.org/officeDocument/2006/relationships/tags" Target="../tags/tag522.xml"/><Relationship Id="rId1" Type="http://schemas.openxmlformats.org/officeDocument/2006/relationships/tags" Target="../tags/tag521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532.xml"/><Relationship Id="rId5" Type="http://schemas.openxmlformats.org/officeDocument/2006/relationships/tags" Target="../tags/tag531.xml"/><Relationship Id="rId4" Type="http://schemas.openxmlformats.org/officeDocument/2006/relationships/tags" Target="../tags/tag530.xml"/><Relationship Id="rId3" Type="http://schemas.openxmlformats.org/officeDocument/2006/relationships/tags" Target="../tags/tag529.xml"/><Relationship Id="rId2" Type="http://schemas.openxmlformats.org/officeDocument/2006/relationships/tags" Target="../tags/tag528.xml"/><Relationship Id="rId1" Type="http://schemas.openxmlformats.org/officeDocument/2006/relationships/tags" Target="../tags/tag527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538.xml"/><Relationship Id="rId5" Type="http://schemas.openxmlformats.org/officeDocument/2006/relationships/tags" Target="../tags/tag537.xml"/><Relationship Id="rId4" Type="http://schemas.openxmlformats.org/officeDocument/2006/relationships/tags" Target="../tags/tag536.xml"/><Relationship Id="rId3" Type="http://schemas.openxmlformats.org/officeDocument/2006/relationships/tags" Target="../tags/tag535.xml"/><Relationship Id="rId2" Type="http://schemas.openxmlformats.org/officeDocument/2006/relationships/tags" Target="../tags/tag534.xml"/><Relationship Id="rId1" Type="http://schemas.openxmlformats.org/officeDocument/2006/relationships/tags" Target="../tags/tag533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jpeg"/><Relationship Id="rId8" Type="http://schemas.openxmlformats.org/officeDocument/2006/relationships/image" Target="../media/image3.png"/><Relationship Id="rId7" Type="http://schemas.openxmlformats.org/officeDocument/2006/relationships/image" Target="../media/image2.png"/><Relationship Id="rId6" Type="http://schemas.openxmlformats.org/officeDocument/2006/relationships/image" Target="../media/image1.png"/><Relationship Id="rId5" Type="http://schemas.openxmlformats.org/officeDocument/2006/relationships/tags" Target="../tags/tag543.xml"/><Relationship Id="rId4" Type="http://schemas.openxmlformats.org/officeDocument/2006/relationships/tags" Target="../tags/tag542.xml"/><Relationship Id="rId3" Type="http://schemas.openxmlformats.org/officeDocument/2006/relationships/tags" Target="../tags/tag541.xml"/><Relationship Id="rId2" Type="http://schemas.openxmlformats.org/officeDocument/2006/relationships/tags" Target="../tags/tag540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544.xml"/><Relationship Id="rId1" Type="http://schemas.openxmlformats.org/officeDocument/2006/relationships/tags" Target="../tags/tag539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550.xml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tags" Target="../tags/tag549.xml"/><Relationship Id="rId4" Type="http://schemas.openxmlformats.org/officeDocument/2006/relationships/tags" Target="../tags/tag548.xml"/><Relationship Id="rId3" Type="http://schemas.openxmlformats.org/officeDocument/2006/relationships/tags" Target="../tags/tag547.xml"/><Relationship Id="rId2" Type="http://schemas.openxmlformats.org/officeDocument/2006/relationships/tags" Target="../tags/tag546.xml"/><Relationship Id="rId1" Type="http://schemas.openxmlformats.org/officeDocument/2006/relationships/tags" Target="../tags/tag54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556.xml"/><Relationship Id="rId6" Type="http://schemas.openxmlformats.org/officeDocument/2006/relationships/image" Target="../media/image7.jpeg"/><Relationship Id="rId5" Type="http://schemas.openxmlformats.org/officeDocument/2006/relationships/tags" Target="../tags/tag555.xml"/><Relationship Id="rId4" Type="http://schemas.openxmlformats.org/officeDocument/2006/relationships/tags" Target="../tags/tag554.xml"/><Relationship Id="rId3" Type="http://schemas.openxmlformats.org/officeDocument/2006/relationships/tags" Target="../tags/tag553.xml"/><Relationship Id="rId2" Type="http://schemas.openxmlformats.org/officeDocument/2006/relationships/tags" Target="../tags/tag552.xml"/><Relationship Id="rId1" Type="http://schemas.openxmlformats.org/officeDocument/2006/relationships/tags" Target="../tags/tag551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1.xml"/><Relationship Id="rId4" Type="http://schemas.openxmlformats.org/officeDocument/2006/relationships/tags" Target="../tags/tag560.xml"/><Relationship Id="rId3" Type="http://schemas.openxmlformats.org/officeDocument/2006/relationships/tags" Target="../tags/tag559.xml"/><Relationship Id="rId2" Type="http://schemas.openxmlformats.org/officeDocument/2006/relationships/tags" Target="../tags/tag558.xml"/><Relationship Id="rId1" Type="http://schemas.openxmlformats.org/officeDocument/2006/relationships/tags" Target="../tags/tag5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251710" y="3001644"/>
            <a:ext cx="4640580" cy="801053"/>
          </a:xfrm>
        </p:spPr>
        <p:txBody>
          <a:bodyPr>
            <a:normAutofit/>
          </a:bodyPr>
          <a:p>
            <a:r>
              <a:rPr lang="zh-CN" altLang="en-US" sz="2665">
                <a:solidFill>
                  <a:schemeClr val="accent1">
                    <a:lumMod val="50000"/>
                  </a:schemeClr>
                </a:solidFill>
                <a:ea typeface="微软雅黑" panose="020B0503020204020204" charset="-122"/>
              </a:rPr>
              <a:t>第九小组</a:t>
            </a:r>
            <a:endParaRPr lang="zh-CN" altLang="en-US" sz="2665">
              <a:solidFill>
                <a:schemeClr val="accent1">
                  <a:lumMod val="50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478280" y="4119497"/>
            <a:ext cx="6187442" cy="395196"/>
          </a:xfrm>
        </p:spPr>
        <p:txBody>
          <a:bodyPr>
            <a:normAutofit/>
          </a:bodyPr>
          <a:p>
            <a:r>
              <a:rPr lang="zh-CN" altLang="en-US" sz="1050">
                <a:solidFill>
                  <a:schemeClr val="dk1">
                    <a:lumMod val="75000"/>
                    <a:lumOff val="25000"/>
                  </a:schemeClr>
                </a:solidFill>
              </a:rPr>
              <a:t>单击此处添加副标题</a:t>
            </a:r>
            <a:endParaRPr lang="zh-CN" altLang="en-US" sz="1050">
              <a:solidFill>
                <a:schemeClr val="dk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>
          <a:xfrm>
            <a:off x="2106295" y="4485640"/>
            <a:ext cx="2565400" cy="650875"/>
          </a:xfrm>
        </p:spPr>
        <p:txBody>
          <a:bodyPr>
            <a:normAutofit lnSpcReduction="10000"/>
          </a:bodyPr>
          <a:p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</a:rPr>
              <a:t>小组成员：魏唯、周泽臣、傅嘉浠、廉琦、仇誉翔、刘传哲、陈彬镔、尹杰、冷远</a:t>
            </a:r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</a:rPr>
              <a:t>兴、林</a:t>
            </a:r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</a:rPr>
              <a:t>海华。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4671781" y="4646768"/>
            <a:ext cx="2023152" cy="329211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0" indent="0" algn="r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5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514350" indent="-17145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207135" algn="l"/>
              </a:tabLst>
              <a:defRPr sz="105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857250" indent="-17145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5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200150" indent="-17145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5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543050" indent="-17145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5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chemeClr val="dk1">
                    <a:lumMod val="85000"/>
                    <a:lumOff val="15000"/>
                  </a:schemeClr>
                </a:solidFill>
              </a:rPr>
              <a:t>2024</a:t>
            </a:r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</a:rPr>
              <a:t>年</a:t>
            </a:r>
            <a:r>
              <a:rPr lang="en-US" altLang="zh-CN">
                <a:solidFill>
                  <a:schemeClr val="dk1">
                    <a:lumMod val="85000"/>
                    <a:lumOff val="15000"/>
                  </a:schemeClr>
                </a:solidFill>
              </a:rPr>
              <a:t>12</a:t>
            </a:r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</a:rPr>
              <a:t>月</a:t>
            </a:r>
            <a:r>
              <a:rPr lang="en-US" altLang="zh-CN">
                <a:solidFill>
                  <a:schemeClr val="dk1">
                    <a:lumMod val="85000"/>
                    <a:lumOff val="15000"/>
                  </a:schemeClr>
                </a:solidFill>
              </a:rPr>
              <a:t>6</a:t>
            </a:r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</a:rPr>
              <a:t>日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2826385" y="1988820"/>
            <a:ext cx="3766820" cy="82105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algn="ctr">
              <a:defRPr sz="7200" b="1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algn="ctr"/>
            <a:r>
              <a:rPr lang="zh-CN" altLang="en-US" sz="4500" dirty="0">
                <a:solidFill>
                  <a:srgbClr val="7030A0"/>
                </a:solidFill>
              </a:rPr>
              <a:t>校内二手交易</a:t>
            </a:r>
            <a:r>
              <a:rPr lang="zh-CN" altLang="en-US" sz="4500" dirty="0">
                <a:solidFill>
                  <a:srgbClr val="7030A0"/>
                </a:solidFill>
              </a:rPr>
              <a:t>平台</a:t>
            </a:r>
            <a:endParaRPr lang="zh-CN" altLang="en-US" sz="4500" dirty="0">
              <a:solidFill>
                <a:srgbClr val="7030A0"/>
              </a:solidFill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5796772" y="978694"/>
            <a:ext cx="2017619" cy="576263"/>
          </a:xfrm>
          <a:prstGeom prst="rect">
            <a:avLst/>
          </a:prstGeom>
          <a:noFill/>
        </p:spPr>
        <p:txBody>
          <a:bodyPr wrap="square" rtlCol="0" anchor="ctr" anchorCtr="0">
            <a:normAutofit fontScale="80000" lnSpcReduction="10000"/>
          </a:bodyPr>
          <a:lstStyle/>
          <a:p>
            <a:pPr algn="r"/>
            <a:r>
              <a:rPr lang="en-US" altLang="zh-CN" sz="330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CONTENTS</a:t>
            </a:r>
            <a:endParaRPr lang="en-US" altLang="zh-CN" sz="3300"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2101215" y="3429000"/>
            <a:ext cx="2178685" cy="35623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项目介绍与相关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UML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图例展示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8" name="淘宝店chenying0907 18"/>
          <p:cNvSpPr txBox="1"/>
          <p:nvPr>
            <p:custDataLst>
              <p:tags r:id="rId3"/>
            </p:custDataLst>
          </p:nvPr>
        </p:nvSpPr>
        <p:spPr>
          <a:xfrm>
            <a:off x="2613660" y="2924969"/>
            <a:ext cx="1153954" cy="34528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3300" b="1" kern="100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01</a:t>
            </a:r>
            <a:endParaRPr lang="en-US" altLang="zh-CN" sz="3300" b="1" kern="100" dirty="0">
              <a:solidFill>
                <a:schemeClr val="accent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9" name="文本框 28"/>
          <p:cNvSpPr txBox="1"/>
          <p:nvPr>
            <p:custDataLst>
              <p:tags r:id="rId4"/>
            </p:custDataLst>
          </p:nvPr>
        </p:nvSpPr>
        <p:spPr>
          <a:xfrm>
            <a:off x="4972526" y="3450681"/>
            <a:ext cx="1965960" cy="345281"/>
          </a:xfrm>
          <a:prstGeom prst="rect">
            <a:avLst/>
          </a:prstGeom>
          <a:noFill/>
        </p:spPr>
        <p:txBody>
          <a:bodyPr wrap="square" rtlCol="0" anchor="ctr" anchorCtr="0">
            <a:normAutofit fontScale="87500" lnSpcReduction="20000"/>
          </a:bodyPr>
          <a:lstStyle/>
          <a:p>
            <a:pPr algn="ctr"/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前端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展示</a:t>
            </a:r>
            <a:endParaRPr lang="zh-CN" altLang="en-US" sz="18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30" name="淘宝店chenying0907 18"/>
          <p:cNvSpPr txBox="1"/>
          <p:nvPr>
            <p:custDataLst>
              <p:tags r:id="rId5"/>
            </p:custDataLst>
          </p:nvPr>
        </p:nvSpPr>
        <p:spPr>
          <a:xfrm>
            <a:off x="5378291" y="2924969"/>
            <a:ext cx="1153954" cy="34528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3300" b="1" kern="100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02</a:t>
            </a:r>
            <a:endParaRPr lang="en-US" altLang="zh-CN" sz="3300" b="1" kern="100" dirty="0">
              <a:solidFill>
                <a:schemeClr val="accent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 rot="0">
            <a:off x="8482965" y="496808"/>
            <a:ext cx="391001" cy="321469"/>
            <a:chOff x="383382" y="4958557"/>
            <a:chExt cx="521493" cy="428627"/>
          </a:xfrm>
        </p:grpSpPr>
        <p:cxnSp>
          <p:nvCxnSpPr>
            <p:cNvPr id="15" name="直接连接符 14"/>
            <p:cNvCxnSpPr/>
            <p:nvPr userDrawn="1">
              <p:custDataLst>
                <p:tags r:id="rId2"/>
              </p:custDataLst>
            </p:nvPr>
          </p:nvCxnSpPr>
          <p:spPr>
            <a:xfrm>
              <a:off x="383382" y="4958557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rgbClr val="F3DFD0">
                      <a:lumMod val="40000"/>
                      <a:lumOff val="60000"/>
                    </a:srgbClr>
                  </a:gs>
                  <a:gs pos="57000">
                    <a:srgbClr val="E2B08A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 userDrawn="1">
              <p:custDataLst>
                <p:tags r:id="rId3"/>
              </p:custDataLst>
            </p:nvPr>
          </p:nvCxnSpPr>
          <p:spPr>
            <a:xfrm>
              <a:off x="383382" y="5172871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rgbClr val="F3DFD0">
                      <a:lumMod val="40000"/>
                      <a:lumOff val="60000"/>
                    </a:srgbClr>
                  </a:gs>
                  <a:gs pos="57000">
                    <a:srgbClr val="E2B08A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 userDrawn="1">
              <p:custDataLst>
                <p:tags r:id="rId4"/>
              </p:custDataLst>
            </p:nvPr>
          </p:nvCxnSpPr>
          <p:spPr>
            <a:xfrm>
              <a:off x="383382" y="5387184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rgbClr val="F3DFD0">
                      <a:lumMod val="40000"/>
                      <a:lumOff val="60000"/>
                    </a:srgbClr>
                  </a:gs>
                  <a:gs pos="57000">
                    <a:srgbClr val="E2B08A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任意多边形: 形状 17"/>
          <p:cNvSpPr/>
          <p:nvPr userDrawn="1">
            <p:custDataLst>
              <p:tags r:id="rId5"/>
            </p:custDataLst>
          </p:nvPr>
        </p:nvSpPr>
        <p:spPr>
          <a:xfrm rot="10800000">
            <a:off x="118110" y="6153785"/>
            <a:ext cx="1082993" cy="704215"/>
          </a:xfrm>
          <a:custGeom>
            <a:avLst/>
            <a:gdLst>
              <a:gd name="connsiteX0" fmla="*/ 0 w 4498061"/>
              <a:gd name="connsiteY0" fmla="*/ 0 h 2192408"/>
              <a:gd name="connsiteX1" fmla="*/ 4498061 w 4498061"/>
              <a:gd name="connsiteY1" fmla="*/ 0 h 2192408"/>
              <a:gd name="connsiteX2" fmla="*/ 4489445 w 4498061"/>
              <a:gd name="connsiteY2" fmla="*/ 170624 h 2192408"/>
              <a:gd name="connsiteX3" fmla="*/ 2249030 w 4498061"/>
              <a:gd name="connsiteY3" fmla="*/ 2192408 h 2192408"/>
              <a:gd name="connsiteX4" fmla="*/ 8615 w 4498061"/>
              <a:gd name="connsiteY4" fmla="*/ 170624 h 2192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8061" h="2192408">
                <a:moveTo>
                  <a:pt x="0" y="0"/>
                </a:moveTo>
                <a:lnTo>
                  <a:pt x="4498061" y="0"/>
                </a:lnTo>
                <a:lnTo>
                  <a:pt x="4489445" y="170624"/>
                </a:lnTo>
                <a:cubicBezTo>
                  <a:pt x="4374118" y="1306230"/>
                  <a:pt x="3415063" y="2192408"/>
                  <a:pt x="2249030" y="2192408"/>
                </a:cubicBezTo>
                <a:cubicBezTo>
                  <a:pt x="1082998" y="2192408"/>
                  <a:pt x="123943" y="1306230"/>
                  <a:pt x="8615" y="170624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01420" y="621030"/>
            <a:ext cx="6489700" cy="857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1</a:t>
            </a:r>
            <a:r>
              <a:rPr lang="zh-CN" altLang="en-US"/>
              <a:t>、为什么选择这个</a:t>
            </a:r>
            <a:r>
              <a:rPr lang="zh-CN" altLang="en-US"/>
              <a:t>项目？</a:t>
            </a:r>
            <a:endParaRPr lang="zh-CN" altLang="en-US"/>
          </a:p>
          <a:p>
            <a:pPr indent="457200"/>
            <a:r>
              <a:rPr lang="zh-CN" altLang="en-US"/>
              <a:t>校内缺少能够进行二手交易的平</a:t>
            </a:r>
            <a:r>
              <a:rPr lang="zh-CN" altLang="en-US"/>
              <a:t>台。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01420" y="2493010"/>
            <a:ext cx="65925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r>
              <a:rPr lang="zh-CN" altLang="en-US"/>
              <a:t>、我们的创新点在</a:t>
            </a:r>
            <a:r>
              <a:rPr lang="zh-CN" altLang="en-US"/>
              <a:t>哪？</a:t>
            </a:r>
            <a:endParaRPr lang="zh-CN" altLang="en-US"/>
          </a:p>
          <a:p>
            <a:pPr indent="457200"/>
            <a:r>
              <a:rPr lang="zh-CN" altLang="en-US"/>
              <a:t>除了普通的二手交易功能，我们还加入了拍卖与租赁</a:t>
            </a:r>
            <a:r>
              <a:rPr lang="zh-CN" altLang="en-US"/>
              <a:t>功能。</a:t>
            </a:r>
            <a:endParaRPr lang="zh-CN" altLang="en-US"/>
          </a:p>
          <a:p>
            <a:pPr indent="457200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201420" y="4221480"/>
            <a:ext cx="60782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r>
              <a:rPr lang="zh-CN" altLang="en-US"/>
              <a:t>、我们怎么分的</a:t>
            </a:r>
            <a:r>
              <a:rPr lang="zh-CN" altLang="en-US"/>
              <a:t>工？</a:t>
            </a:r>
            <a:endParaRPr lang="zh-CN" altLang="en-US"/>
          </a:p>
          <a:p>
            <a:pPr indent="457200"/>
            <a:r>
              <a:rPr lang="zh-CN" altLang="en-US"/>
              <a:t>我们小组一共十人，前端五人</a:t>
            </a:r>
            <a:r>
              <a:rPr lang="en-US" altLang="zh-CN"/>
              <a:t>(html)</a:t>
            </a:r>
            <a:r>
              <a:rPr lang="zh-CN" altLang="en-US"/>
              <a:t>，后端五人</a:t>
            </a:r>
            <a:r>
              <a:rPr lang="en-US" altLang="zh-CN"/>
              <a:t>(java)</a:t>
            </a:r>
            <a:r>
              <a:rPr lang="zh-CN" altLang="en-US"/>
              <a:t>。</a:t>
            </a:r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 rot="0">
            <a:off x="8482965" y="496808"/>
            <a:ext cx="391001" cy="321469"/>
            <a:chOff x="383382" y="4958557"/>
            <a:chExt cx="521493" cy="428627"/>
          </a:xfrm>
        </p:grpSpPr>
        <p:cxnSp>
          <p:nvCxnSpPr>
            <p:cNvPr id="15" name="直接连接符 14"/>
            <p:cNvCxnSpPr/>
            <p:nvPr userDrawn="1">
              <p:custDataLst>
                <p:tags r:id="rId2"/>
              </p:custDataLst>
            </p:nvPr>
          </p:nvCxnSpPr>
          <p:spPr>
            <a:xfrm>
              <a:off x="383382" y="4958557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rgbClr val="F3DFD0">
                      <a:lumMod val="40000"/>
                      <a:lumOff val="60000"/>
                    </a:srgbClr>
                  </a:gs>
                  <a:gs pos="57000">
                    <a:srgbClr val="E2B08A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 userDrawn="1">
              <p:custDataLst>
                <p:tags r:id="rId3"/>
              </p:custDataLst>
            </p:nvPr>
          </p:nvCxnSpPr>
          <p:spPr>
            <a:xfrm>
              <a:off x="383382" y="5172871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rgbClr val="F3DFD0">
                      <a:lumMod val="40000"/>
                      <a:lumOff val="60000"/>
                    </a:srgbClr>
                  </a:gs>
                  <a:gs pos="57000">
                    <a:srgbClr val="E2B08A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 userDrawn="1">
              <p:custDataLst>
                <p:tags r:id="rId4"/>
              </p:custDataLst>
            </p:nvPr>
          </p:nvCxnSpPr>
          <p:spPr>
            <a:xfrm>
              <a:off x="383382" y="5387184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rgbClr val="F3DFD0">
                      <a:lumMod val="40000"/>
                      <a:lumOff val="60000"/>
                    </a:srgbClr>
                  </a:gs>
                  <a:gs pos="57000">
                    <a:srgbClr val="E2B08A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任意多边形: 形状 17"/>
          <p:cNvSpPr/>
          <p:nvPr userDrawn="1">
            <p:custDataLst>
              <p:tags r:id="rId5"/>
            </p:custDataLst>
          </p:nvPr>
        </p:nvSpPr>
        <p:spPr>
          <a:xfrm rot="10800000">
            <a:off x="118110" y="6153785"/>
            <a:ext cx="1082993" cy="704215"/>
          </a:xfrm>
          <a:custGeom>
            <a:avLst/>
            <a:gdLst>
              <a:gd name="connsiteX0" fmla="*/ 0 w 4498061"/>
              <a:gd name="connsiteY0" fmla="*/ 0 h 2192408"/>
              <a:gd name="connsiteX1" fmla="*/ 4498061 w 4498061"/>
              <a:gd name="connsiteY1" fmla="*/ 0 h 2192408"/>
              <a:gd name="connsiteX2" fmla="*/ 4489445 w 4498061"/>
              <a:gd name="connsiteY2" fmla="*/ 170624 h 2192408"/>
              <a:gd name="connsiteX3" fmla="*/ 2249030 w 4498061"/>
              <a:gd name="connsiteY3" fmla="*/ 2192408 h 2192408"/>
              <a:gd name="connsiteX4" fmla="*/ 8615 w 4498061"/>
              <a:gd name="connsiteY4" fmla="*/ 170624 h 2192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8061" h="2192408">
                <a:moveTo>
                  <a:pt x="0" y="0"/>
                </a:moveTo>
                <a:lnTo>
                  <a:pt x="4498061" y="0"/>
                </a:lnTo>
                <a:lnTo>
                  <a:pt x="4489445" y="170624"/>
                </a:lnTo>
                <a:cubicBezTo>
                  <a:pt x="4374118" y="1306230"/>
                  <a:pt x="3415063" y="2192408"/>
                  <a:pt x="2249030" y="2192408"/>
                </a:cubicBezTo>
                <a:cubicBezTo>
                  <a:pt x="1082998" y="2192408"/>
                  <a:pt x="123943" y="1306230"/>
                  <a:pt x="8615" y="170624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01420" y="2853055"/>
            <a:ext cx="70796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/>
              <a:t>UML</a:t>
            </a:r>
            <a:r>
              <a:rPr lang="zh-CN" altLang="en-US" sz="5400"/>
              <a:t>图展示</a:t>
            </a:r>
            <a:endParaRPr lang="zh-CN" altLang="en-US" sz="5400"/>
          </a:p>
        </p:txBody>
      </p:sp>
    </p:spTree>
    <p:custDataLst>
      <p:tags r:id="rId6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 rot="0">
            <a:off x="8482965" y="496808"/>
            <a:ext cx="391001" cy="321469"/>
            <a:chOff x="383382" y="4958557"/>
            <a:chExt cx="521493" cy="428627"/>
          </a:xfrm>
        </p:grpSpPr>
        <p:cxnSp>
          <p:nvCxnSpPr>
            <p:cNvPr id="15" name="直接连接符 14"/>
            <p:cNvCxnSpPr/>
            <p:nvPr userDrawn="1">
              <p:custDataLst>
                <p:tags r:id="rId2"/>
              </p:custDataLst>
            </p:nvPr>
          </p:nvCxnSpPr>
          <p:spPr>
            <a:xfrm>
              <a:off x="383382" y="4958557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rgbClr val="F3DFD0">
                      <a:lumMod val="40000"/>
                      <a:lumOff val="60000"/>
                    </a:srgbClr>
                  </a:gs>
                  <a:gs pos="57000">
                    <a:srgbClr val="E2B08A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 userDrawn="1">
              <p:custDataLst>
                <p:tags r:id="rId3"/>
              </p:custDataLst>
            </p:nvPr>
          </p:nvCxnSpPr>
          <p:spPr>
            <a:xfrm>
              <a:off x="383382" y="5172871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rgbClr val="F3DFD0">
                      <a:lumMod val="40000"/>
                      <a:lumOff val="60000"/>
                    </a:srgbClr>
                  </a:gs>
                  <a:gs pos="57000">
                    <a:srgbClr val="E2B08A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 userDrawn="1">
              <p:custDataLst>
                <p:tags r:id="rId4"/>
              </p:custDataLst>
            </p:nvPr>
          </p:nvCxnSpPr>
          <p:spPr>
            <a:xfrm>
              <a:off x="383382" y="5387184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rgbClr val="F3DFD0">
                      <a:lumMod val="40000"/>
                      <a:lumOff val="60000"/>
                    </a:srgbClr>
                  </a:gs>
                  <a:gs pos="57000">
                    <a:srgbClr val="E2B08A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任意多边形: 形状 17"/>
          <p:cNvSpPr/>
          <p:nvPr userDrawn="1">
            <p:custDataLst>
              <p:tags r:id="rId5"/>
            </p:custDataLst>
          </p:nvPr>
        </p:nvSpPr>
        <p:spPr>
          <a:xfrm rot="10800000">
            <a:off x="118110" y="6153785"/>
            <a:ext cx="1082993" cy="704215"/>
          </a:xfrm>
          <a:custGeom>
            <a:avLst/>
            <a:gdLst>
              <a:gd name="connsiteX0" fmla="*/ 0 w 4498061"/>
              <a:gd name="connsiteY0" fmla="*/ 0 h 2192408"/>
              <a:gd name="connsiteX1" fmla="*/ 4498061 w 4498061"/>
              <a:gd name="connsiteY1" fmla="*/ 0 h 2192408"/>
              <a:gd name="connsiteX2" fmla="*/ 4489445 w 4498061"/>
              <a:gd name="connsiteY2" fmla="*/ 170624 h 2192408"/>
              <a:gd name="connsiteX3" fmla="*/ 2249030 w 4498061"/>
              <a:gd name="connsiteY3" fmla="*/ 2192408 h 2192408"/>
              <a:gd name="connsiteX4" fmla="*/ 8615 w 4498061"/>
              <a:gd name="connsiteY4" fmla="*/ 170624 h 2192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8061" h="2192408">
                <a:moveTo>
                  <a:pt x="0" y="0"/>
                </a:moveTo>
                <a:lnTo>
                  <a:pt x="4498061" y="0"/>
                </a:lnTo>
                <a:lnTo>
                  <a:pt x="4489445" y="170624"/>
                </a:lnTo>
                <a:cubicBezTo>
                  <a:pt x="4374118" y="1306230"/>
                  <a:pt x="3415063" y="2192408"/>
                  <a:pt x="2249030" y="2192408"/>
                </a:cubicBezTo>
                <a:cubicBezTo>
                  <a:pt x="1082998" y="2192408"/>
                  <a:pt x="123943" y="1306230"/>
                  <a:pt x="8615" y="170624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 descr="af2841fb70bb529a1b596ee7c791d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115" y="635"/>
            <a:ext cx="5365750" cy="3172460"/>
          </a:xfrm>
          <a:prstGeom prst="rect">
            <a:avLst/>
          </a:prstGeom>
        </p:spPr>
      </p:pic>
      <p:pic>
        <p:nvPicPr>
          <p:cNvPr id="4" name="图片 3" descr="56c06faec145967115b3c3b1e2ac85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15510" y="1988820"/>
            <a:ext cx="4372610" cy="4098925"/>
          </a:xfrm>
          <a:prstGeom prst="rect">
            <a:avLst/>
          </a:prstGeom>
        </p:spPr>
      </p:pic>
      <p:pic>
        <p:nvPicPr>
          <p:cNvPr id="5" name="图片 4" descr="5f1c7f2296c95b3f0d7c579955ed36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15510" y="4077335"/>
            <a:ext cx="4062095" cy="2848610"/>
          </a:xfrm>
          <a:prstGeom prst="rect">
            <a:avLst/>
          </a:prstGeom>
        </p:spPr>
      </p:pic>
      <p:pic>
        <p:nvPicPr>
          <p:cNvPr id="7" name="图片 6" descr="a34472e19c70946a796851e33360c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400" y="3357245"/>
            <a:ext cx="4979035" cy="2759710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 rot="0">
            <a:off x="8482965" y="496808"/>
            <a:ext cx="391001" cy="321469"/>
            <a:chOff x="383382" y="4958557"/>
            <a:chExt cx="521493" cy="428627"/>
          </a:xfrm>
        </p:grpSpPr>
        <p:cxnSp>
          <p:nvCxnSpPr>
            <p:cNvPr id="15" name="直接连接符 14"/>
            <p:cNvCxnSpPr/>
            <p:nvPr userDrawn="1">
              <p:custDataLst>
                <p:tags r:id="rId2"/>
              </p:custDataLst>
            </p:nvPr>
          </p:nvCxnSpPr>
          <p:spPr>
            <a:xfrm>
              <a:off x="383382" y="4958557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rgbClr val="F3DFD0">
                      <a:lumMod val="40000"/>
                      <a:lumOff val="60000"/>
                    </a:srgbClr>
                  </a:gs>
                  <a:gs pos="57000">
                    <a:srgbClr val="E2B08A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 userDrawn="1">
              <p:custDataLst>
                <p:tags r:id="rId3"/>
              </p:custDataLst>
            </p:nvPr>
          </p:nvCxnSpPr>
          <p:spPr>
            <a:xfrm>
              <a:off x="383382" y="5172871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rgbClr val="F3DFD0">
                      <a:lumMod val="40000"/>
                      <a:lumOff val="60000"/>
                    </a:srgbClr>
                  </a:gs>
                  <a:gs pos="57000">
                    <a:srgbClr val="E2B08A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 userDrawn="1">
              <p:custDataLst>
                <p:tags r:id="rId4"/>
              </p:custDataLst>
            </p:nvPr>
          </p:nvCxnSpPr>
          <p:spPr>
            <a:xfrm>
              <a:off x="383382" y="5387184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rgbClr val="F3DFD0">
                      <a:lumMod val="40000"/>
                      <a:lumOff val="60000"/>
                    </a:srgbClr>
                  </a:gs>
                  <a:gs pos="57000">
                    <a:srgbClr val="E2B08A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任意多边形: 形状 17"/>
          <p:cNvSpPr/>
          <p:nvPr userDrawn="1">
            <p:custDataLst>
              <p:tags r:id="rId5"/>
            </p:custDataLst>
          </p:nvPr>
        </p:nvSpPr>
        <p:spPr>
          <a:xfrm rot="10800000">
            <a:off x="118110" y="6153785"/>
            <a:ext cx="1082993" cy="704215"/>
          </a:xfrm>
          <a:custGeom>
            <a:avLst/>
            <a:gdLst>
              <a:gd name="connsiteX0" fmla="*/ 0 w 4498061"/>
              <a:gd name="connsiteY0" fmla="*/ 0 h 2192408"/>
              <a:gd name="connsiteX1" fmla="*/ 4498061 w 4498061"/>
              <a:gd name="connsiteY1" fmla="*/ 0 h 2192408"/>
              <a:gd name="connsiteX2" fmla="*/ 4489445 w 4498061"/>
              <a:gd name="connsiteY2" fmla="*/ 170624 h 2192408"/>
              <a:gd name="connsiteX3" fmla="*/ 2249030 w 4498061"/>
              <a:gd name="connsiteY3" fmla="*/ 2192408 h 2192408"/>
              <a:gd name="connsiteX4" fmla="*/ 8615 w 4498061"/>
              <a:gd name="connsiteY4" fmla="*/ 170624 h 2192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8061" h="2192408">
                <a:moveTo>
                  <a:pt x="0" y="0"/>
                </a:moveTo>
                <a:lnTo>
                  <a:pt x="4498061" y="0"/>
                </a:lnTo>
                <a:lnTo>
                  <a:pt x="4489445" y="170624"/>
                </a:lnTo>
                <a:cubicBezTo>
                  <a:pt x="4374118" y="1306230"/>
                  <a:pt x="3415063" y="2192408"/>
                  <a:pt x="2249030" y="2192408"/>
                </a:cubicBezTo>
                <a:cubicBezTo>
                  <a:pt x="1082998" y="2192408"/>
                  <a:pt x="123943" y="1306230"/>
                  <a:pt x="8615" y="170624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 descr="ff4c294ed319c9a4f5e022fd0b3b19d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160" y="117475"/>
            <a:ext cx="3075940" cy="6335395"/>
          </a:xfrm>
          <a:prstGeom prst="rect">
            <a:avLst/>
          </a:prstGeom>
        </p:spPr>
      </p:pic>
      <p:pic>
        <p:nvPicPr>
          <p:cNvPr id="4" name="图片 3" descr="a0d89a4110f2e8163439ae8a2d69d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2045" y="117475"/>
            <a:ext cx="3187065" cy="637349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 rot="0">
            <a:off x="8482965" y="496808"/>
            <a:ext cx="391001" cy="321469"/>
            <a:chOff x="383382" y="4958557"/>
            <a:chExt cx="521493" cy="428627"/>
          </a:xfrm>
        </p:grpSpPr>
        <p:cxnSp>
          <p:nvCxnSpPr>
            <p:cNvPr id="15" name="直接连接符 14"/>
            <p:cNvCxnSpPr/>
            <p:nvPr userDrawn="1">
              <p:custDataLst>
                <p:tags r:id="rId2"/>
              </p:custDataLst>
            </p:nvPr>
          </p:nvCxnSpPr>
          <p:spPr>
            <a:xfrm>
              <a:off x="383382" y="4958557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rgbClr val="F3DFD0">
                      <a:lumMod val="40000"/>
                      <a:lumOff val="60000"/>
                    </a:srgbClr>
                  </a:gs>
                  <a:gs pos="57000">
                    <a:srgbClr val="E2B08A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 userDrawn="1">
              <p:custDataLst>
                <p:tags r:id="rId3"/>
              </p:custDataLst>
            </p:nvPr>
          </p:nvCxnSpPr>
          <p:spPr>
            <a:xfrm>
              <a:off x="383382" y="5172871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rgbClr val="F3DFD0">
                      <a:lumMod val="40000"/>
                      <a:lumOff val="60000"/>
                    </a:srgbClr>
                  </a:gs>
                  <a:gs pos="57000">
                    <a:srgbClr val="E2B08A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 userDrawn="1">
              <p:custDataLst>
                <p:tags r:id="rId4"/>
              </p:custDataLst>
            </p:nvPr>
          </p:nvCxnSpPr>
          <p:spPr>
            <a:xfrm>
              <a:off x="383382" y="5387184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rgbClr val="F3DFD0">
                      <a:lumMod val="40000"/>
                      <a:lumOff val="60000"/>
                    </a:srgbClr>
                  </a:gs>
                  <a:gs pos="57000">
                    <a:srgbClr val="E2B08A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任意多边形: 形状 17"/>
          <p:cNvSpPr/>
          <p:nvPr userDrawn="1">
            <p:custDataLst>
              <p:tags r:id="rId5"/>
            </p:custDataLst>
          </p:nvPr>
        </p:nvSpPr>
        <p:spPr>
          <a:xfrm rot="10800000">
            <a:off x="118110" y="6153785"/>
            <a:ext cx="1082993" cy="704215"/>
          </a:xfrm>
          <a:custGeom>
            <a:avLst/>
            <a:gdLst>
              <a:gd name="connsiteX0" fmla="*/ 0 w 4498061"/>
              <a:gd name="connsiteY0" fmla="*/ 0 h 2192408"/>
              <a:gd name="connsiteX1" fmla="*/ 4498061 w 4498061"/>
              <a:gd name="connsiteY1" fmla="*/ 0 h 2192408"/>
              <a:gd name="connsiteX2" fmla="*/ 4489445 w 4498061"/>
              <a:gd name="connsiteY2" fmla="*/ 170624 h 2192408"/>
              <a:gd name="connsiteX3" fmla="*/ 2249030 w 4498061"/>
              <a:gd name="connsiteY3" fmla="*/ 2192408 h 2192408"/>
              <a:gd name="connsiteX4" fmla="*/ 8615 w 4498061"/>
              <a:gd name="connsiteY4" fmla="*/ 170624 h 2192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8061" h="2192408">
                <a:moveTo>
                  <a:pt x="0" y="0"/>
                </a:moveTo>
                <a:lnTo>
                  <a:pt x="4498061" y="0"/>
                </a:lnTo>
                <a:lnTo>
                  <a:pt x="4489445" y="170624"/>
                </a:lnTo>
                <a:cubicBezTo>
                  <a:pt x="4374118" y="1306230"/>
                  <a:pt x="3415063" y="2192408"/>
                  <a:pt x="2249030" y="2192408"/>
                </a:cubicBezTo>
                <a:cubicBezTo>
                  <a:pt x="1082998" y="2192408"/>
                  <a:pt x="123943" y="1306230"/>
                  <a:pt x="8615" y="170624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 descr="69ad56499df496c6f09489e39399c5b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189230" y="880745"/>
            <a:ext cx="6830695" cy="51231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588760" y="2924810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第一次</a:t>
            </a:r>
            <a:r>
              <a:rPr lang="zh-CN" altLang="en-US"/>
              <a:t>会议</a:t>
            </a:r>
            <a:endParaRPr lang="zh-CN" altLang="en-US"/>
          </a:p>
        </p:txBody>
      </p:sp>
    </p:spTree>
    <p:custDataLst>
      <p:tags r:id="rId7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91577" y="2852923"/>
            <a:ext cx="6560820" cy="1014730"/>
          </a:xfrm>
        </p:spPr>
        <p:txBody>
          <a:bodyPr>
            <a:normAutofit fontScale="90000"/>
          </a:bodyPr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ea typeface="微软雅黑" panose="020B0503020204020204" charset="-122"/>
              </a:rPr>
              <a:t>感谢倾听</a:t>
            </a:r>
            <a:br>
              <a:rPr lang="zh-CN" altLang="en-US" dirty="0">
                <a:solidFill>
                  <a:schemeClr val="accent1">
                    <a:lumMod val="50000"/>
                  </a:schemeClr>
                </a:solidFill>
                <a:ea typeface="微软雅黑" panose="020B0503020204020204" charset="-122"/>
              </a:rPr>
            </a:b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ea typeface="微软雅黑" panose="020B0503020204020204" charset="-122"/>
              </a:rPr>
              <a:t>Thank you for your sleeping</a:t>
            </a:r>
            <a:endParaRPr lang="en-US" altLang="zh-CN" dirty="0">
              <a:solidFill>
                <a:schemeClr val="accent1">
                  <a:lumMod val="50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1291577" y="4232960"/>
            <a:ext cx="6560820" cy="803497"/>
          </a:xfrm>
        </p:spPr>
        <p:txBody>
          <a:bodyPr/>
          <a:p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  <a:sym typeface="+mn-ea"/>
              </a:rPr>
              <a:t>单击此处添加副标题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3613296" y="2198472"/>
            <a:ext cx="1917383" cy="63824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zh-CN"/>
            </a:defPPr>
            <a:lvl1pPr algn="ctr">
              <a:defRPr sz="7200" b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en-US" altLang="zh-CN" sz="450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9*i*1"/>
  <p:tag name="KSO_WM_UNIT_BK_DARK_LIGHT" val="2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0*i*1"/>
  <p:tag name="KSO_WM_UNIT_BK_DARK_LIGHT" val="2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7"/>
  <p:tag name="KSO_WM_UNIT_ID" val="_1*y*7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6"/>
  <p:tag name="KSO_WM_UNIT_ID" val="_1*y*6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5"/>
  <p:tag name="KSO_WM_UNIT_ID" val="_1*y*5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4"/>
  <p:tag name="KSO_WM_UNIT_ID" val="_1*y*4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2"/>
  <p:tag name="KSO_WM_UNIT_ID" val="_1*y*2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3"/>
  <p:tag name="KSO_WM_UNIT_ID" val="_1*y*3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_1*y*1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20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20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TEMPLATE_THUMBS_INDEX" val="1、4、7、8、9、10、11、12、13、14、15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2620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8"/>
  <p:tag name="KSO_WM_UNIT_ID" val="_1*y*8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7"/>
  <p:tag name="KSO_WM_UNIT_ID" val="_1*y*7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6"/>
  <p:tag name="KSO_WM_UNIT_ID" val="_1*y*6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5"/>
  <p:tag name="KSO_WM_UNIT_ID" val="_1*y*5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4"/>
  <p:tag name="KSO_WM_UNIT_ID" val="_1*y*4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2"/>
  <p:tag name="KSO_WM_UNIT_ID" val="_1*y*2"/>
  <p:tag name="KSO_WM_UNIT_LAYERLEVEL" val="1"/>
  <p:tag name="KSO_WM_TAG_VERSION" val="1.0"/>
  <p:tag name="KSO_WM_BEAUTIFY_FLAG" val="#wm#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3"/>
  <p:tag name="KSO_WM_UNIT_ID" val="_1*y*3"/>
  <p:tag name="KSO_WM_UNIT_LAYERLEVEL" val="1"/>
  <p:tag name="KSO_WM_TAG_VERSION" val="1.0"/>
  <p:tag name="KSO_WM_BEAUTIFY_FLAG" val="#wm#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_1*y*1"/>
  <p:tag name="KSO_WM_UNIT_LAYERLEVEL" val="1"/>
  <p:tag name="KSO_WM_TAG_VERSION" val="1.0"/>
  <p:tag name="KSO_WM_BEAUTIFY_FLAG" val="#wm#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8"/>
  <p:tag name="KSO_WM_UNIT_ID" val="_1*y*8"/>
  <p:tag name="KSO_WM_UNIT_LAYERLEVEL" val="1"/>
  <p:tag name="KSO_WM_TAG_VERSION" val="1.0"/>
  <p:tag name="KSO_WM_BEAUTIFY_FLAG" val="#wm#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9*i*1"/>
  <p:tag name="KSO_WM_UNIT_BK_DARK_LIGHT" val="2"/>
  <p:tag name="KSO_WM_UNIT_LAYERLEVEL" val="1"/>
  <p:tag name="KSO_WM_TAG_VERSION" val="1.0"/>
  <p:tag name="KSO_WM_BEAUTIFY_FLAG" val="#wm#"/>
</p:tagLst>
</file>

<file path=ppt/tags/tag3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0*i*1"/>
  <p:tag name="KSO_WM_UNIT_BK_DARK_LIGHT" val="2"/>
  <p:tag name="KSO_WM_UNIT_LAYERLEVEL" val="1"/>
  <p:tag name="KSO_WM_TAG_VERSION" val="1.0"/>
  <p:tag name="KSO_WM_BEAUTIFY_FLAG" val="#wm#"/>
</p:tagLst>
</file>

<file path=ppt/tags/tag3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3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3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3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3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3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3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3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3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3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44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4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4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4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4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4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4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4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4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5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45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5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5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5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5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5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5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5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6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6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6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46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7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7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7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7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7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47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8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8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8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8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8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8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8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48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0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50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50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20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20"/>
</p:tagLst>
</file>

<file path=ppt/tags/tag5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14.xml><?xml version="1.0" encoding="utf-8"?>
<p:tagLst xmlns:p="http://schemas.openxmlformats.org/presentationml/2006/main">
  <p:tag name="KSO_WM_TEMPLATE_THUMBS_INDEX" val="1、4、7、8、9、10、11、12、13、14、15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2620"/>
</p:tagLst>
</file>

<file path=ppt/tags/tag51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20_1*a*1"/>
  <p:tag name="KSO_WM_TEMPLATE_CATEGORY" val="custom"/>
  <p:tag name="KSO_WM_TEMPLATE_INDEX" val="20202620"/>
  <p:tag name="KSO_WM_UNIT_LAYERLEVEL" val="1"/>
  <p:tag name="KSO_WM_TAG_VERSION" val="1.0"/>
  <p:tag name="KSO_WM_BEAUTIFY_FLAG" val="#wm#"/>
  <p:tag name="KSO_WM_UNIT_PRESET_TEXT" val="简约工作汇报"/>
  <p:tag name="KSO_WM_UNIT_TEXT_FILL_FORE_SCHEMECOLOR_INDEX_BRIGHTNESS" val="0.15"/>
  <p:tag name="KSO_WM_UNIT_TEXT_FILL_FORE_SCHEMECOLOR_INDEX" val="13"/>
  <p:tag name="KSO_WM_UNIT_TEXT_FILL_TYPE" val="1"/>
</p:tagLst>
</file>

<file path=ppt/tags/tag51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3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620_1*b*1"/>
  <p:tag name="KSO_WM_TEMPLATE_CATEGORY" val="custom"/>
  <p:tag name="KSO_WM_TEMPLATE_INDEX" val="20202620"/>
  <p:tag name="KSO_WM_UNIT_LAYERLEVEL" val="1"/>
  <p:tag name="KSO_WM_TAG_VERSION" val="1.0"/>
  <p:tag name="KSO_WM_BEAUTIFY_FLAG" val="#wm#"/>
  <p:tag name="KSO_WM_UNIT_PRESET_TEXT" val="单击此处添加副标题"/>
  <p:tag name="KSO_WM_UNIT_TEXT_FILL_FORE_SCHEMECOLOR_INDEX_BRIGHTNESS" val="0.25"/>
  <p:tag name="KSO_WM_UNIT_TEXT_FILL_FORE_SCHEMECOLOR_INDEX" val="13"/>
  <p:tag name="KSO_WM_UNIT_TEXT_FILL_TYPE" val="1"/>
</p:tagLst>
</file>

<file path=ppt/tags/tag5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2620_1*b*2"/>
  <p:tag name="KSO_WM_TEMPLATE_CATEGORY" val="custom"/>
  <p:tag name="KSO_WM_TEMPLATE_INDEX" val="20202620"/>
  <p:tag name="KSO_WM_UNIT_LAYERLEVEL" val="1"/>
  <p:tag name="KSO_WM_TAG_VERSION" val="1.0"/>
  <p:tag name="KSO_WM_BEAUTIFY_FLAG" val="#wm#"/>
  <p:tag name="KSO_WM_UNIT_PRESET_TEXT" val="汇报人姓名"/>
  <p:tag name="KSO_WM_UNIT_TEXT_FILL_FORE_SCHEMECOLOR_INDEX_BRIGHTNESS" val="0.15"/>
  <p:tag name="KSO_WM_UNIT_TEXT_FILL_FORE_SCHEMECOLOR_INDEX" val="13"/>
  <p:tag name="KSO_WM_UNIT_TEXT_FILL_TYPE" val="1"/>
</p:tagLst>
</file>

<file path=ppt/tags/tag51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3"/>
  <p:tag name="KSO_WM_UNIT_ID" val="custom20202620_1*b*3"/>
  <p:tag name="KSO_WM_TEMPLATE_CATEGORY" val="custom"/>
  <p:tag name="KSO_WM_TEMPLATE_INDEX" val="20202620"/>
  <p:tag name="KSO_WM_UNIT_LAYERLEVEL" val="1"/>
  <p:tag name="KSO_WM_TAG_VERSION" val="1.0"/>
  <p:tag name="KSO_WM_BEAUTIFY_FLAG" val="#wm#"/>
  <p:tag name="KSO_WM_UNIT_PRESET_TEXT" val="202X/01/01"/>
  <p:tag name="KSO_WM_UNIT_TEXT_FILL_FORE_SCHEMECOLOR_INDEX_BRIGHTNESS" val="0.15"/>
  <p:tag name="KSO_WM_UNIT_TEXT_FILL_FORE_SCHEMECOLOR_INDEX" val="13"/>
  <p:tag name="KSO_WM_UNIT_TEXT_FILL_TYPE" val="1"/>
</p:tagLst>
</file>

<file path=ppt/tags/tag519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2620_1*i*1"/>
  <p:tag name="KSO_WM_TEMPLATE_CATEGORY" val="custom"/>
  <p:tag name="KSO_WM_TEMPLATE_INDEX" val="20202620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20.xml><?xml version="1.0" encoding="utf-8"?>
<p:tagLst xmlns:p="http://schemas.openxmlformats.org/presentationml/2006/main">
  <p:tag name="KSO_WM_TEMPLATE_THUMBS_INDEX" val="1、4、7、8、9、10、11、12、13、14、15"/>
  <p:tag name="KSO_WM_SLIDE_ID" val="custom20202620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620"/>
  <p:tag name="KSO_WM_SLIDE_LAYOUT" val="a_b"/>
  <p:tag name="KSO_WM_SLIDE_LAYOUT_CNT" val="1_3"/>
</p:tagLst>
</file>

<file path=ppt/tags/tag521.xml><?xml version="1.0" encoding="utf-8"?>
<p:tagLst xmlns:p="http://schemas.openxmlformats.org/presentationml/2006/main">
  <p:tag name="KSO_WM_UNIT_ISCONTENTSTITLE" val="1"/>
  <p:tag name="KSO_WM_UNIT_ISNUMDGMTITLE" val="0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2620_2*a*1"/>
  <p:tag name="KSO_WM_TEMPLATE_CATEGORY" val="custom"/>
  <p:tag name="KSO_WM_TEMPLATE_INDEX" val="20202620"/>
  <p:tag name="KSO_WM_UNIT_LAYERLEVEL" val="1"/>
  <p:tag name="KSO_WM_TAG_VERSION" val="1.0"/>
  <p:tag name="KSO_WM_BEAUTIFY_FLAG" val="#wm#"/>
  <p:tag name="KSO_WM_UNIT_PRESET_TEXT" val="CONTENTS"/>
  <p:tag name="KSO_WM_UNIT_TEXT_FILL_FORE_SCHEMECOLOR_INDEX" val="14"/>
  <p:tag name="KSO_WM_UNIT_TEXT_FILL_TYPE" val="1"/>
  <p:tag name="KSO_WM_UNIT_USESOURCEFORMAT_APPLY" val="1"/>
</p:tagLst>
</file>

<file path=ppt/tags/tag52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custom20202620_2*l_h_a*1_1_1"/>
  <p:tag name="KSO_WM_TEMPLATE_CATEGORY" val="custom"/>
  <p:tag name="KSO_WM_TEMPLATE_INDEX" val="20202620"/>
  <p:tag name="KSO_WM_UNIT_LAYERLEVEL" val="1_1_1"/>
  <p:tag name="KSO_WM_TAG_VERSION" val="1.0"/>
  <p:tag name="KSO_WM_BEAUTIFY_FLAG" val="#wm#"/>
  <p:tag name="KSO_WM_UNIT_PRESET_TEXT" val="单击此处添加文本"/>
  <p:tag name="KSO_WM_UNIT_TEXT_FILL_FORE_SCHEMECOLOR_INDEX" val="13"/>
  <p:tag name="KSO_WM_UNIT_TEXT_FILL_TYPE" val="1"/>
  <p:tag name="KSO_WM_UNIT_USESOURCEFORMAT_APPLY" val="1"/>
</p:tagLst>
</file>

<file path=ppt/tags/tag5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2620_2*l_h_i*1_1_1"/>
  <p:tag name="KSO_WM_TEMPLATE_CATEGORY" val="custom"/>
  <p:tag name="KSO_WM_TEMPLATE_INDEX" val="20202620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52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custom20202620_2*l_h_a*1_2_1"/>
  <p:tag name="KSO_WM_TEMPLATE_CATEGORY" val="custom"/>
  <p:tag name="KSO_WM_TEMPLATE_INDEX" val="20202620"/>
  <p:tag name="KSO_WM_UNIT_LAYERLEVEL" val="1_1_1"/>
  <p:tag name="KSO_WM_TAG_VERSION" val="1.0"/>
  <p:tag name="KSO_WM_BEAUTIFY_FLAG" val="#wm#"/>
  <p:tag name="KSO_WM_UNIT_PRESET_TEXT" val="单击此处添加文本"/>
  <p:tag name="KSO_WM_UNIT_TEXT_FILL_FORE_SCHEMECOLOR_INDEX" val="13"/>
  <p:tag name="KSO_WM_UNIT_TEXT_FILL_TYPE" val="1"/>
  <p:tag name="KSO_WM_UNIT_USESOURCEFORMAT_APPLY" val="1"/>
</p:tagLst>
</file>

<file path=ppt/tags/tag5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2620_2*l_h_i*1_2_1"/>
  <p:tag name="KSO_WM_TEMPLATE_CATEGORY" val="custom"/>
  <p:tag name="KSO_WM_TEMPLATE_INDEX" val="20202620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526.xml><?xml version="1.0" encoding="utf-8"?>
<p:tagLst xmlns:p="http://schemas.openxmlformats.org/presentationml/2006/main">
  <p:tag name="KSO_WM_SLIDE_ID" val="custom20202620_2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2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2620"/>
  <p:tag name="KSO_WM_SLIDE_LAYOUT" val="a_l"/>
  <p:tag name="KSO_WM_SLIDE_LAYOUT_CNT" val="1_1"/>
</p:tagLst>
</file>

<file path=ppt/tags/tag52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52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LINE_FORE_SCHEMECOLOR_INDEX_1_BRIGHTNESS" val="0.6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57"/>
  <p:tag name="KSO_WM_UNIT_LINE_FORE_SCHEMECOLOR_INDEX_2_TRANS" val="0"/>
  <p:tag name="KSO_WM_UNIT_LINE_GRADIENT_TYPE" val="0"/>
  <p:tag name="KSO_WM_UNIT_LINE_GRADIENT_ANGLE" val="0"/>
  <p:tag name="KSO_WM_UNIT_LINE_GRADIENT_Direction" val="3"/>
  <p:tag name="KSO_WM_UNIT_LINE_FILL_TYPE" val="5"/>
</p:tagLst>
</file>

<file path=ppt/tags/tag52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LINE_FORE_SCHEMECOLOR_INDEX_1_BRIGHTNESS" val="0.6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57"/>
  <p:tag name="KSO_WM_UNIT_LINE_FORE_SCHEMECOLOR_INDEX_2_TRANS" val="0"/>
  <p:tag name="KSO_WM_UNIT_LINE_GRADIENT_TYPE" val="0"/>
  <p:tag name="KSO_WM_UNIT_LINE_GRADIENT_ANGLE" val="0"/>
  <p:tag name="KSO_WM_UNIT_LINE_GRADIENT_Direction" val="3"/>
  <p:tag name="KSO_WM_UNIT_LINE_FILL_TYPE" val="5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3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LINE_FORE_SCHEMECOLOR_INDEX_1_BRIGHTNESS" val="0.6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57"/>
  <p:tag name="KSO_WM_UNIT_LINE_FORE_SCHEMECOLOR_INDEX_2_TRANS" val="0"/>
  <p:tag name="KSO_WM_UNIT_LINE_GRADIENT_TYPE" val="0"/>
  <p:tag name="KSO_WM_UNIT_LINE_GRADIENT_ANGLE" val="0"/>
  <p:tag name="KSO_WM_UNIT_LINE_GRADIENT_Direction" val="3"/>
  <p:tag name="KSO_WM_UNIT_LINE_FILL_TYPE" val="5"/>
</p:tagLst>
</file>

<file path=ppt/tags/tag53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FILL_FORE_SCHEMECOLOR_INDEX_BRIGHTNESS" val="0"/>
  <p:tag name="KSO_WM_UNIT_FILL_FORE_SCHEMECOLOR_INDEX" val="10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32.xml><?xml version="1.0" encoding="utf-8"?>
<p:tagLst xmlns:p="http://schemas.openxmlformats.org/presentationml/2006/main">
  <p:tag name="KSO_WM_BEAUTIFY_FLAG" val="#wm#"/>
  <p:tag name="KSO_WM_TEMPLATE_CATEGORY" val="custom"/>
  <p:tag name="KSO_WM_TEMPLATE_INDEX" val="20202620"/>
  <p:tag name="KSO_WM_SLIDE_BACKGROUND_TYPE" val="general"/>
</p:tagLst>
</file>

<file path=ppt/tags/tag53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53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LINE_FORE_SCHEMECOLOR_INDEX_1_BRIGHTNESS" val="0.6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57"/>
  <p:tag name="KSO_WM_UNIT_LINE_FORE_SCHEMECOLOR_INDEX_2_TRANS" val="0"/>
  <p:tag name="KSO_WM_UNIT_LINE_GRADIENT_TYPE" val="0"/>
  <p:tag name="KSO_WM_UNIT_LINE_GRADIENT_ANGLE" val="0"/>
  <p:tag name="KSO_WM_UNIT_LINE_GRADIENT_Direction" val="3"/>
  <p:tag name="KSO_WM_UNIT_LINE_FILL_TYPE" val="5"/>
</p:tagLst>
</file>

<file path=ppt/tags/tag53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LINE_FORE_SCHEMECOLOR_INDEX_1_BRIGHTNESS" val="0.6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57"/>
  <p:tag name="KSO_WM_UNIT_LINE_FORE_SCHEMECOLOR_INDEX_2_TRANS" val="0"/>
  <p:tag name="KSO_WM_UNIT_LINE_GRADIENT_TYPE" val="0"/>
  <p:tag name="KSO_WM_UNIT_LINE_GRADIENT_ANGLE" val="0"/>
  <p:tag name="KSO_WM_UNIT_LINE_GRADIENT_Direction" val="3"/>
  <p:tag name="KSO_WM_UNIT_LINE_FILL_TYPE" val="5"/>
</p:tagLst>
</file>

<file path=ppt/tags/tag53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LINE_FORE_SCHEMECOLOR_INDEX_1_BRIGHTNESS" val="0.6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57"/>
  <p:tag name="KSO_WM_UNIT_LINE_FORE_SCHEMECOLOR_INDEX_2_TRANS" val="0"/>
  <p:tag name="KSO_WM_UNIT_LINE_GRADIENT_TYPE" val="0"/>
  <p:tag name="KSO_WM_UNIT_LINE_GRADIENT_ANGLE" val="0"/>
  <p:tag name="KSO_WM_UNIT_LINE_GRADIENT_Direction" val="3"/>
  <p:tag name="KSO_WM_UNIT_LINE_FILL_TYPE" val="5"/>
</p:tagLst>
</file>

<file path=ppt/tags/tag53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FILL_FORE_SCHEMECOLOR_INDEX_BRIGHTNESS" val="0"/>
  <p:tag name="KSO_WM_UNIT_FILL_FORE_SCHEMECOLOR_INDEX" val="10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38.xml><?xml version="1.0" encoding="utf-8"?>
<p:tagLst xmlns:p="http://schemas.openxmlformats.org/presentationml/2006/main">
  <p:tag name="KSO_WM_BEAUTIFY_FLAG" val="#wm#"/>
  <p:tag name="KSO_WM_TEMPLATE_CATEGORY" val="custom"/>
  <p:tag name="KSO_WM_TEMPLATE_INDEX" val="20202620"/>
  <p:tag name="KSO_WM_SLIDE_BACKGROUND_TYPE" val="general"/>
</p:tagLst>
</file>

<file path=ppt/tags/tag53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4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LINE_FORE_SCHEMECOLOR_INDEX_1_BRIGHTNESS" val="0.6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57"/>
  <p:tag name="KSO_WM_UNIT_LINE_FORE_SCHEMECOLOR_INDEX_2_TRANS" val="0"/>
  <p:tag name="KSO_WM_UNIT_LINE_GRADIENT_TYPE" val="0"/>
  <p:tag name="KSO_WM_UNIT_LINE_GRADIENT_ANGLE" val="0"/>
  <p:tag name="KSO_WM_UNIT_LINE_GRADIENT_Direction" val="3"/>
  <p:tag name="KSO_WM_UNIT_LINE_FILL_TYPE" val="5"/>
</p:tagLst>
</file>

<file path=ppt/tags/tag54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LINE_FORE_SCHEMECOLOR_INDEX_1_BRIGHTNESS" val="0.6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57"/>
  <p:tag name="KSO_WM_UNIT_LINE_FORE_SCHEMECOLOR_INDEX_2_TRANS" val="0"/>
  <p:tag name="KSO_WM_UNIT_LINE_GRADIENT_TYPE" val="0"/>
  <p:tag name="KSO_WM_UNIT_LINE_GRADIENT_ANGLE" val="0"/>
  <p:tag name="KSO_WM_UNIT_LINE_GRADIENT_Direction" val="3"/>
  <p:tag name="KSO_WM_UNIT_LINE_FILL_TYPE" val="5"/>
</p:tagLst>
</file>

<file path=ppt/tags/tag54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LINE_FORE_SCHEMECOLOR_INDEX_1_BRIGHTNESS" val="0.6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57"/>
  <p:tag name="KSO_WM_UNIT_LINE_FORE_SCHEMECOLOR_INDEX_2_TRANS" val="0"/>
  <p:tag name="KSO_WM_UNIT_LINE_GRADIENT_TYPE" val="0"/>
  <p:tag name="KSO_WM_UNIT_LINE_GRADIENT_ANGLE" val="0"/>
  <p:tag name="KSO_WM_UNIT_LINE_GRADIENT_Direction" val="3"/>
  <p:tag name="KSO_WM_UNIT_LINE_FILL_TYPE" val="5"/>
</p:tagLst>
</file>

<file path=ppt/tags/tag54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FILL_FORE_SCHEMECOLOR_INDEX_BRIGHTNESS" val="0"/>
  <p:tag name="KSO_WM_UNIT_FILL_FORE_SCHEMECOLOR_INDEX" val="10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44.xml><?xml version="1.0" encoding="utf-8"?>
<p:tagLst xmlns:p="http://schemas.openxmlformats.org/presentationml/2006/main">
  <p:tag name="KSO_WM_BEAUTIFY_FLAG" val="#wm#"/>
  <p:tag name="KSO_WM_TEMPLATE_CATEGORY" val="custom"/>
  <p:tag name="KSO_WM_TEMPLATE_INDEX" val="20202620"/>
  <p:tag name="KSO_WM_SLIDE_BACKGROUND_TYPE" val="general"/>
</p:tagLst>
</file>

<file path=ppt/tags/tag54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54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LINE_FORE_SCHEMECOLOR_INDEX_1_BRIGHTNESS" val="0.6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57"/>
  <p:tag name="KSO_WM_UNIT_LINE_FORE_SCHEMECOLOR_INDEX_2_TRANS" val="0"/>
  <p:tag name="KSO_WM_UNIT_LINE_GRADIENT_TYPE" val="0"/>
  <p:tag name="KSO_WM_UNIT_LINE_GRADIENT_ANGLE" val="0"/>
  <p:tag name="KSO_WM_UNIT_LINE_GRADIENT_Direction" val="3"/>
  <p:tag name="KSO_WM_UNIT_LINE_FILL_TYPE" val="5"/>
</p:tagLst>
</file>

<file path=ppt/tags/tag54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LINE_FORE_SCHEMECOLOR_INDEX_1_BRIGHTNESS" val="0.6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57"/>
  <p:tag name="KSO_WM_UNIT_LINE_FORE_SCHEMECOLOR_INDEX_2_TRANS" val="0"/>
  <p:tag name="KSO_WM_UNIT_LINE_GRADIENT_TYPE" val="0"/>
  <p:tag name="KSO_WM_UNIT_LINE_GRADIENT_ANGLE" val="0"/>
  <p:tag name="KSO_WM_UNIT_LINE_GRADIENT_Direction" val="3"/>
  <p:tag name="KSO_WM_UNIT_LINE_FILL_TYPE" val="5"/>
</p:tagLst>
</file>

<file path=ppt/tags/tag54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LINE_FORE_SCHEMECOLOR_INDEX_1_BRIGHTNESS" val="0.6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57"/>
  <p:tag name="KSO_WM_UNIT_LINE_FORE_SCHEMECOLOR_INDEX_2_TRANS" val="0"/>
  <p:tag name="KSO_WM_UNIT_LINE_GRADIENT_TYPE" val="0"/>
  <p:tag name="KSO_WM_UNIT_LINE_GRADIENT_ANGLE" val="0"/>
  <p:tag name="KSO_WM_UNIT_LINE_GRADIENT_Direction" val="3"/>
  <p:tag name="KSO_WM_UNIT_LINE_FILL_TYPE" val="5"/>
</p:tagLst>
</file>

<file path=ppt/tags/tag54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FILL_FORE_SCHEMECOLOR_INDEX_BRIGHTNESS" val="0"/>
  <p:tag name="KSO_WM_UNIT_FILL_FORE_SCHEMECOLOR_INDEX" val="10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0.xml><?xml version="1.0" encoding="utf-8"?>
<p:tagLst xmlns:p="http://schemas.openxmlformats.org/presentationml/2006/main">
  <p:tag name="KSO_WM_BEAUTIFY_FLAG" val="#wm#"/>
  <p:tag name="KSO_WM_TEMPLATE_CATEGORY" val="custom"/>
  <p:tag name="KSO_WM_TEMPLATE_INDEX" val="20202620"/>
  <p:tag name="KSO_WM_SLIDE_BACKGROUND_TYPE" val="general"/>
</p:tagLst>
</file>

<file path=ppt/tags/tag55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55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LINE_FORE_SCHEMECOLOR_INDEX_1_BRIGHTNESS" val="0.6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57"/>
  <p:tag name="KSO_WM_UNIT_LINE_FORE_SCHEMECOLOR_INDEX_2_TRANS" val="0"/>
  <p:tag name="KSO_WM_UNIT_LINE_GRADIENT_TYPE" val="0"/>
  <p:tag name="KSO_WM_UNIT_LINE_GRADIENT_ANGLE" val="0"/>
  <p:tag name="KSO_WM_UNIT_LINE_GRADIENT_Direction" val="3"/>
  <p:tag name="KSO_WM_UNIT_LINE_FILL_TYPE" val="5"/>
</p:tagLst>
</file>

<file path=ppt/tags/tag55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LINE_FORE_SCHEMECOLOR_INDEX_1_BRIGHTNESS" val="0.6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57"/>
  <p:tag name="KSO_WM_UNIT_LINE_FORE_SCHEMECOLOR_INDEX_2_TRANS" val="0"/>
  <p:tag name="KSO_WM_UNIT_LINE_GRADIENT_TYPE" val="0"/>
  <p:tag name="KSO_WM_UNIT_LINE_GRADIENT_ANGLE" val="0"/>
  <p:tag name="KSO_WM_UNIT_LINE_GRADIENT_Direction" val="3"/>
  <p:tag name="KSO_WM_UNIT_LINE_FILL_TYPE" val="5"/>
</p:tagLst>
</file>

<file path=ppt/tags/tag55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LINE_FORE_SCHEMECOLOR_INDEX_1_BRIGHTNESS" val="0.6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57"/>
  <p:tag name="KSO_WM_UNIT_LINE_FORE_SCHEMECOLOR_INDEX_2_TRANS" val="0"/>
  <p:tag name="KSO_WM_UNIT_LINE_GRADIENT_TYPE" val="0"/>
  <p:tag name="KSO_WM_UNIT_LINE_GRADIENT_ANGLE" val="0"/>
  <p:tag name="KSO_WM_UNIT_LINE_GRADIENT_Direction" val="3"/>
  <p:tag name="KSO_WM_UNIT_LINE_FILL_TYPE" val="5"/>
</p:tagLst>
</file>

<file path=ppt/tags/tag55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FILL_FORE_SCHEMECOLOR_INDEX_BRIGHTNESS" val="0"/>
  <p:tag name="KSO_WM_UNIT_FILL_FORE_SCHEMECOLOR_INDEX" val="10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56.xml><?xml version="1.0" encoding="utf-8"?>
<p:tagLst xmlns:p="http://schemas.openxmlformats.org/presentationml/2006/main">
  <p:tag name="KSO_WM_BEAUTIFY_FLAG" val="#wm#"/>
  <p:tag name="KSO_WM_TEMPLATE_CATEGORY" val="custom"/>
  <p:tag name="KSO_WM_TEMPLATE_INDEX" val="20202620"/>
  <p:tag name="KSO_WM_SLIDE_BACKGROUND_TYPE" val="general"/>
</p:tagLst>
</file>

<file path=ppt/tags/tag557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20_15*a*1"/>
  <p:tag name="KSO_WM_TEMPLATE_CATEGORY" val="custom"/>
  <p:tag name="KSO_WM_TEMPLATE_INDEX" val="20202620"/>
  <p:tag name="KSO_WM_UNIT_LAYERLEVEL" val="1"/>
  <p:tag name="KSO_WM_TAG_VERSION" val="1.0"/>
  <p:tag name="KSO_WM_BEAUTIFY_FLAG" val="#wm#"/>
  <p:tag name="KSO_WM_UNIT_PRESET_TEXT" val="谢谢观看"/>
  <p:tag name="KSO_WM_UNIT_TEXT_FILL_FORE_SCHEMECOLOR_INDEX_BRIGHTNESS" val="0.15"/>
  <p:tag name="KSO_WM_UNIT_TEXT_FILL_FORE_SCHEMECOLOR_INDEX" val="13"/>
  <p:tag name="KSO_WM_UNIT_TEXT_FILL_TYPE" val="1"/>
</p:tagLst>
</file>

<file path=ppt/tags/tag55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620_15*b*1"/>
  <p:tag name="KSO_WM_TEMPLATE_CATEGORY" val="custom"/>
  <p:tag name="KSO_WM_TEMPLATE_INDEX" val="20202620"/>
  <p:tag name="KSO_WM_UNIT_LAYERLEVEL" val="1"/>
  <p:tag name="KSO_WM_TAG_VERSION" val="1.0"/>
  <p:tag name="KSO_WM_BEAUTIFY_FLAG" val="#wm#"/>
  <p:tag name="KSO_WM_UNIT_PRESET_TEXT" val="单击此处添加副标题"/>
  <p:tag name="KSO_WM_UNIT_TEXT_FILL_FORE_SCHEMECOLOR_INDEX_BRIGHTNESS" val="0.15"/>
  <p:tag name="KSO_WM_UNIT_TEXT_FILL_FORE_SCHEMECOLOR_INDEX" val="13"/>
  <p:tag name="KSO_WM_UNIT_TEXT_FILL_TYPE" val="1"/>
</p:tagLst>
</file>

<file path=ppt/tags/tag559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2620_15*i*1"/>
  <p:tag name="KSO_WM_TEMPLATE_CATEGORY" val="custom"/>
  <p:tag name="KSO_WM_TEMPLATE_INDEX" val="20202620"/>
  <p:tag name="KSO_WM_UNIT_LAYERLEVEL" val="1"/>
  <p:tag name="KSO_WM_TAG_VERSION" val="1.0"/>
  <p:tag name="KSO_WM_BEAUTIFY_FLAG" val="#wm#"/>
  <p:tag name="KSO_WM_UNIT_PRESET_TEXT" val="202X"/>
  <p:tag name="KSO_WM_UNIT_TEXT_FILL_FORE_SCHEMECOLOR_INDEX_BRIGHTNESS" val="0"/>
  <p:tag name="KSO_WM_UNIT_TEXT_FILL_FORE_SCHEMECOLOR_INDEX" val="5"/>
  <p:tag name="KSO_WM_UNIT_TEXT_FILL_TYPE" val="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0.xml><?xml version="1.0" encoding="utf-8"?>
<p:tagLst xmlns:p="http://schemas.openxmlformats.org/presentationml/2006/main">
  <p:tag name="KSO_WM_SLIDE_ID" val="custom20202620_15"/>
  <p:tag name="KSO_WM_TEMPLATE_SUBCATEGORY" val="0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2620"/>
  <p:tag name="KSO_WM_SLIDE_LAYOUT" val="a_b"/>
  <p:tag name="KSO_WM_SLIDE_LAYOUT_CNT" val="1_1"/>
</p:tagLst>
</file>

<file path=ppt/tags/tag561.xml><?xml version="1.0" encoding="utf-8"?>
<p:tagLst xmlns:p="http://schemas.openxmlformats.org/presentationml/2006/main">
  <p:tag name="commondata" val="eyJoZGlkIjoiMjY0NTlmZjdlMDFkZTI0ZWVjYzg1ZjUyMGY2N2Y3Y2MifQ==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F0F0EF"/>
      </a:dk2>
      <a:lt2>
        <a:srgbClr val="FFFFFF"/>
      </a:lt2>
      <a:accent1>
        <a:srgbClr val="E2B08A"/>
      </a:accent1>
      <a:accent2>
        <a:srgbClr val="EDA499"/>
      </a:accent2>
      <a:accent3>
        <a:srgbClr val="EB9EAF"/>
      </a:accent3>
      <a:accent4>
        <a:srgbClr val="DDA0C7"/>
      </a:accent4>
      <a:accent5>
        <a:srgbClr val="C1A6D9"/>
      </a:accent5>
      <a:accent6>
        <a:srgbClr val="9FAEE0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3500">
          <a:solidFill>
            <a:srgbClr val="C4AC6A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23">
      <a:dk1>
        <a:srgbClr val="000000"/>
      </a:dk1>
      <a:lt1>
        <a:srgbClr val="FFFFFF"/>
      </a:lt1>
      <a:dk2>
        <a:srgbClr val="F0F0EF"/>
      </a:dk2>
      <a:lt2>
        <a:srgbClr val="FFFFFF"/>
      </a:lt2>
      <a:accent1>
        <a:srgbClr val="E2B08A"/>
      </a:accent1>
      <a:accent2>
        <a:srgbClr val="EDA499"/>
      </a:accent2>
      <a:accent3>
        <a:srgbClr val="EB9EAF"/>
      </a:accent3>
      <a:accent4>
        <a:srgbClr val="DDA0C7"/>
      </a:accent4>
      <a:accent5>
        <a:srgbClr val="C1A6D9"/>
      </a:accent5>
      <a:accent6>
        <a:srgbClr val="9FAEE0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3500">
          <a:solidFill>
            <a:srgbClr val="C4AC6A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</Words>
  <Application>WPS 演示</Application>
  <PresentationFormat/>
  <Paragraphs>38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汉仪旗黑-85S</vt:lpstr>
      <vt:lpstr>黑体</vt:lpstr>
      <vt:lpstr>Arial Unicode MS</vt:lpstr>
      <vt:lpstr>Calibri</vt:lpstr>
      <vt:lpstr>1_Office 主题​​</vt:lpstr>
      <vt:lpstr>2_Office 主题​​</vt:lpstr>
      <vt:lpstr>第九小组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感谢倾听 Thank you for your sleeping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第九小组</dc:title>
  <dc:creator>Dr.drwei</dc:creator>
  <cp:lastModifiedBy>WEIWEI</cp:lastModifiedBy>
  <cp:revision>7</cp:revision>
  <dcterms:created xsi:type="dcterms:W3CDTF">2024-12-05T16:27:00Z</dcterms:created>
  <dcterms:modified xsi:type="dcterms:W3CDTF">2025-01-03T09:56:45Z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AF65C140DDBE42EF8EB1EB08D71EDAED_13</vt:lpwstr>
  </property>
</Properties>
</file>