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316" name="日期占位符 1331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页脚占位符 1331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318" name="灯片编号占位符 1331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任意多边形 13318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4588" y="304800"/>
            <a:ext cx="266964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541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33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任意多边形 12291"/>
          <p:cNvSpPr/>
          <p:nvPr/>
        </p:nvSpPr>
        <p:spPr>
          <a:xfrm>
            <a:off x="812800" y="1566863"/>
            <a:ext cx="10610851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flipV="1"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日期占位符 12293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页脚占位符 1229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96" name="灯片编号占位符 1229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实验三  记事本</a:t>
            </a:r>
            <a:endParaRPr lang="zh-CN" alt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实验目的：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掌握</a:t>
            </a:r>
            <a:r>
              <a:rPr lang="en-US" altLang="zh-CN"/>
              <a:t>GUI</a:t>
            </a:r>
            <a:r>
              <a:rPr lang="zh-CN" altLang="en-US" dirty="0"/>
              <a:t>编程及各种常用控件的使用方法。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实验内容：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利用</a:t>
            </a:r>
            <a:r>
              <a:rPr lang="en-US" altLang="zh-CN"/>
              <a:t>GUI</a:t>
            </a:r>
            <a:r>
              <a:rPr lang="zh-CN" altLang="en-US" dirty="0"/>
              <a:t>编程和文件操作实现记事本的浏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览历史记录及新增记录功能，包含按钮、文本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框、单选按钮等常用控件的使用。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实验三  记事本</a:t>
            </a:r>
            <a:endParaRPr lang="zh-CN" altLang="en-US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实验要求：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记事本主要分为三个模块：文件，编辑和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关于。文件包括新建、打开、保存和另存四个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命令。编辑指的是对文本编辑中要使用的模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块，下设功能：撤销，重做，复制，剪切，粘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贴，查找和全选。关于是下设作者和版权两栏。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具体界面设计可参考如下图。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实验三  记事本</a:t>
            </a:r>
            <a:endParaRPr lang="zh-CN" altLang="en-US" dirty="0"/>
          </a:p>
        </p:txBody>
      </p:sp>
      <p:pic>
        <p:nvPicPr>
          <p:cNvPr id="26628" name="文本占位符 26627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4138613" y="1919288"/>
            <a:ext cx="3905250" cy="3933825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2MTgxZmY3NWM2NzlmZDViYzc5OTU3YmJkMWI2NDA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21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Verdana</vt:lpstr>
      <vt:lpstr>Profile</vt:lpstr>
      <vt:lpstr>实验三  记事本</vt:lpstr>
      <vt:lpstr>实验三  记事本</vt:lpstr>
      <vt:lpstr>实验三  记事本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shong</cp:lastModifiedBy>
  <cp:revision>172</cp:revision>
  <dcterms:created xsi:type="dcterms:W3CDTF">2019-06-19T02:08:00Z</dcterms:created>
  <dcterms:modified xsi:type="dcterms:W3CDTF">2022-10-06T03:02:08Z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D9C9A7B203BA40CE83F8105C1842197A</vt:lpwstr>
  </property>
</Properties>
</file>