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5" name="副标题 13314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316" name="日期占位符 13315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7" name="页脚占位符 13316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3318" name="灯片编号占位符 13317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9" name="任意多边形 13318"/>
          <p:cNvSpPr/>
          <p:nvPr/>
        </p:nvSpPr>
        <p:spPr>
          <a:xfrm>
            <a:off x="914400" y="2393950"/>
            <a:ext cx="103632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lvl="0"/>
            <a:endParaRPr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4588" y="304800"/>
            <a:ext cx="266964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5417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2732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331" y="1752600"/>
            <a:ext cx="522732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任意多边形 12291"/>
          <p:cNvSpPr/>
          <p:nvPr/>
        </p:nvSpPr>
        <p:spPr>
          <a:xfrm>
            <a:off x="812800" y="1566863"/>
            <a:ext cx="10610851" cy="109537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lvl="0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2293" name="直接连接符 12292"/>
          <p:cNvSpPr/>
          <p:nvPr/>
        </p:nvSpPr>
        <p:spPr>
          <a:xfrm flipV="1">
            <a:off x="812800" y="6172200"/>
            <a:ext cx="105664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4" name="日期占位符 12293"/>
          <p:cNvSpPr>
            <a:spLocks noGrp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5" name="页脚占位符 1229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96" name="灯片编号占位符 12295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实验五  数据库连接与访问</a:t>
            </a:r>
            <a:endParaRPr lang="zh-CN" altLang="en-US" dirty="0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b="1" dirty="0"/>
              <a:t>实验目的：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掌握数据库操作的编程方法，完成数据库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程序设计。</a:t>
            </a:r>
            <a:endParaRPr lang="zh-CN" altLang="en-US" b="1" dirty="0"/>
          </a:p>
          <a:p>
            <a:pPr>
              <a:buNone/>
            </a:pPr>
            <a:r>
              <a:rPr lang="zh-CN" altLang="en-US" b="1" dirty="0"/>
              <a:t>实验内容：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基于学生课程数据库，实现</a:t>
            </a:r>
            <a:r>
              <a:rPr lang="en-US" altLang="zh-CN" err="1"/>
              <a:t>SQLite</a:t>
            </a:r>
            <a:r>
              <a:rPr lang="zh-CN" altLang="en-US" dirty="0"/>
              <a:t>数据库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的增、删、改、查操作。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实验五  数据库连接与访问</a:t>
            </a:r>
            <a:endParaRPr lang="zh-CN" altLang="en-US" dirty="0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sz="2600" b="1" dirty="0"/>
              <a:t>实验要求：</a:t>
            </a:r>
            <a:endParaRPr lang="zh-CN" altLang="en-US" sz="2600" b="1" dirty="0"/>
          </a:p>
          <a:p>
            <a:pPr>
              <a:buNone/>
            </a:pPr>
            <a:r>
              <a:rPr lang="en-US" altLang="zh-CN" sz="2600" b="1"/>
              <a:t>1.</a:t>
            </a:r>
            <a:r>
              <a:rPr lang="zh-CN" altLang="en-US" sz="2600" b="1" dirty="0"/>
              <a:t>在交互式编程状态中建立一个学生课程数据库，在</a:t>
            </a:r>
            <a:endParaRPr lang="zh-CN" altLang="en-US" sz="2600" b="1" dirty="0"/>
          </a:p>
          <a:p>
            <a:pPr>
              <a:buNone/>
            </a:pPr>
            <a:r>
              <a:rPr lang="zh-CN" altLang="en-US" sz="2600" b="1" dirty="0"/>
              <a:t>该数据库中建立一个本学期课程表。具体完成：</a:t>
            </a:r>
            <a:endParaRPr lang="zh-CN" altLang="en-US" sz="2600" b="1" dirty="0"/>
          </a:p>
          <a:p>
            <a:pPr>
              <a:buNone/>
            </a:pPr>
            <a:r>
              <a:rPr lang="en-US" altLang="zh-CN" sz="2600" b="1"/>
              <a:t>1</a:t>
            </a:r>
            <a:r>
              <a:rPr lang="zh-CN" altLang="en-US" sz="2600" b="1" dirty="0"/>
              <a:t>）在表中插入</a:t>
            </a:r>
            <a:r>
              <a:rPr lang="en-US" altLang="zh-CN" sz="2600" b="1"/>
              <a:t>5</a:t>
            </a:r>
            <a:r>
              <a:rPr lang="zh-CN" altLang="en-US" sz="2600" b="1" dirty="0"/>
              <a:t>条记录。</a:t>
            </a:r>
            <a:endParaRPr lang="zh-CN" altLang="en-US" sz="2600" b="1" dirty="0"/>
          </a:p>
          <a:p>
            <a:pPr>
              <a:buNone/>
            </a:pPr>
            <a:r>
              <a:rPr lang="en-US" altLang="zh-CN" sz="2600" b="1"/>
              <a:t>2</a:t>
            </a:r>
            <a:r>
              <a:rPr lang="zh-CN" altLang="en-US" sz="2600" b="1" dirty="0"/>
              <a:t>）查询表中满足某种条件的记录。</a:t>
            </a:r>
            <a:endParaRPr lang="zh-CN" altLang="en-US" sz="2600" b="1" dirty="0"/>
          </a:p>
          <a:p>
            <a:pPr>
              <a:buNone/>
            </a:pPr>
            <a:r>
              <a:rPr lang="en-US" altLang="zh-CN" sz="2600" b="1"/>
              <a:t>3</a:t>
            </a:r>
            <a:r>
              <a:rPr lang="zh-CN" altLang="en-US" sz="2600" b="1" dirty="0"/>
              <a:t>）删除表中满足某种条件的记录。</a:t>
            </a:r>
            <a:endParaRPr lang="zh-CN" altLang="en-US" sz="2600" b="1" dirty="0"/>
          </a:p>
          <a:p>
            <a:pPr>
              <a:buNone/>
            </a:pPr>
            <a:r>
              <a:rPr lang="en-US" altLang="zh-CN" sz="2600" b="1"/>
              <a:t>4</a:t>
            </a:r>
            <a:r>
              <a:rPr lang="zh-CN" altLang="en-US" sz="2600" b="1" dirty="0"/>
              <a:t>）修改某条记录。</a:t>
            </a:r>
            <a:endParaRPr lang="zh-CN" altLang="en-US" sz="2600" b="1" dirty="0"/>
          </a:p>
          <a:p>
            <a:pPr>
              <a:buNone/>
            </a:pPr>
            <a:r>
              <a:rPr lang="en-US" altLang="zh-CN" sz="2600" b="1"/>
              <a:t>2.</a:t>
            </a:r>
            <a:r>
              <a:rPr lang="zh-CN" altLang="en-US" sz="2600" b="1" dirty="0"/>
              <a:t>使用可视化工具设计数据库，管理记录个人消费。</a:t>
            </a:r>
            <a:endParaRPr lang="zh-CN" altLang="en-US" sz="26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E2MTgxZmY3NWM2NzlmZDViYzc5OTU3YmJkMWI2NDAifQ=="/>
</p:tagLst>
</file>

<file path=ppt/theme/theme1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宽屏</PresentationFormat>
  <Paragraphs>20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Verdana</vt:lpstr>
      <vt:lpstr>Profile</vt:lpstr>
      <vt:lpstr>实验五  数据库连接与访问</vt:lpstr>
      <vt:lpstr>实验五  数据库连接与访问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shong</cp:lastModifiedBy>
  <cp:revision>172</cp:revision>
  <dcterms:created xsi:type="dcterms:W3CDTF">2019-06-19T02:08:00Z</dcterms:created>
  <dcterms:modified xsi:type="dcterms:W3CDTF">2022-10-06T03:02:45Z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39ABA50077764188BDA4C49F15011935</vt:lpwstr>
  </property>
</Properties>
</file>