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315" name="副标题 13314"/>
          <p:cNvSpPr>
            <a:spLocks noGrp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1pPr>
            <a:lvl2pPr marL="457200" lvl="1" indent="14605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3316" name="日期占位符 13315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7" name="页脚占位符 13316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3318" name="灯片编号占位符 13317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9" name="任意多边形 13318"/>
          <p:cNvSpPr/>
          <p:nvPr/>
        </p:nvSpPr>
        <p:spPr>
          <a:xfrm>
            <a:off x="914400" y="2393950"/>
            <a:ext cx="10363200" cy="109538"/>
          </a:xfrm>
          <a:custGeom>
            <a:avLst/>
            <a:gdLst>
              <a:gd name="A1" fmla="val 618"/>
              <a:gd name="A3" fmla="val 0"/>
              <a:gd name="G0" fmla="+- A1 0 0"/>
            </a:gdLst>
            <a:ahLst/>
            <a:cxnLst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lvl="0"/>
            <a:endParaRPr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4588" y="304800"/>
            <a:ext cx="266964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5417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2732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331" y="1752600"/>
            <a:ext cx="522732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755651" y="1752600"/>
            <a:ext cx="10668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2" name="任意多边形 12291"/>
          <p:cNvSpPr/>
          <p:nvPr/>
        </p:nvSpPr>
        <p:spPr>
          <a:xfrm>
            <a:off x="812800" y="1566863"/>
            <a:ext cx="10610851" cy="109537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lvl="0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2293" name="直接连接符 12292"/>
          <p:cNvSpPr/>
          <p:nvPr/>
        </p:nvSpPr>
        <p:spPr>
          <a:xfrm flipV="1">
            <a:off x="812800" y="6172200"/>
            <a:ext cx="105664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4" name="日期占位符 12293"/>
          <p:cNvSpPr>
            <a:spLocks noGrp="1"/>
          </p:cNvSpPr>
          <p:nvPr>
            <p:ph type="dt" sz="half" idx="2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5" name="页脚占位符 1229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96" name="灯片编号占位符 12295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实验四  </a:t>
            </a:r>
            <a:r>
              <a:rPr lang="en-US" altLang="zh-CN"/>
              <a:t>UDP</a:t>
            </a:r>
            <a:r>
              <a:rPr lang="zh-CN" altLang="en-US" dirty="0"/>
              <a:t>和</a:t>
            </a:r>
            <a:r>
              <a:rPr lang="en-US" altLang="zh-CN"/>
              <a:t>TCP</a:t>
            </a:r>
            <a:r>
              <a:rPr lang="zh-CN" altLang="en-US" dirty="0"/>
              <a:t>编程 </a:t>
            </a:r>
            <a:endParaRPr lang="zh-CN" altLang="en-US" dirty="0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b="1" dirty="0"/>
              <a:t>实验目的：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应用</a:t>
            </a:r>
            <a:r>
              <a:rPr lang="en-US" altLang="zh-CN"/>
              <a:t>UDP</a:t>
            </a:r>
            <a:r>
              <a:rPr lang="zh-CN" altLang="en-US" dirty="0"/>
              <a:t>和</a:t>
            </a:r>
            <a:r>
              <a:rPr lang="en-US" altLang="zh-CN"/>
              <a:t>TCP</a:t>
            </a:r>
            <a:r>
              <a:rPr lang="zh-CN" altLang="en-US" dirty="0"/>
              <a:t>实现信息通信。</a:t>
            </a:r>
            <a:endParaRPr lang="zh-CN" altLang="en-US" b="1" dirty="0"/>
          </a:p>
          <a:p>
            <a:pPr>
              <a:buNone/>
            </a:pPr>
            <a:r>
              <a:rPr lang="zh-CN" altLang="en-US" b="1" dirty="0"/>
              <a:t>实验内容：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编写一个或两个程序，应用</a:t>
            </a:r>
            <a:r>
              <a:rPr lang="en-US" altLang="zh-CN"/>
              <a:t>UDP</a:t>
            </a:r>
            <a:r>
              <a:rPr lang="zh-CN" altLang="en-US" dirty="0"/>
              <a:t>和</a:t>
            </a:r>
            <a:r>
              <a:rPr lang="en-US" altLang="zh-CN"/>
              <a:t>TCP</a:t>
            </a:r>
            <a:r>
              <a:rPr lang="zh-CN" altLang="en-US" dirty="0"/>
              <a:t>实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现网络信息通信。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实验四  </a:t>
            </a:r>
            <a:r>
              <a:rPr lang="en-US" altLang="zh-CN"/>
              <a:t>UDP</a:t>
            </a:r>
            <a:r>
              <a:rPr lang="zh-CN" altLang="en-US" dirty="0"/>
              <a:t>和</a:t>
            </a:r>
            <a:r>
              <a:rPr lang="en-US" altLang="zh-CN"/>
              <a:t>TCP</a:t>
            </a:r>
            <a:r>
              <a:rPr lang="zh-CN" altLang="en-US" dirty="0"/>
              <a:t>编程</a:t>
            </a:r>
            <a:endParaRPr lang="zh-CN" altLang="en-US" dirty="0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sz="2600" b="1" dirty="0"/>
              <a:t>实验要求：</a:t>
            </a:r>
            <a:endParaRPr lang="zh-CN" altLang="en-US" sz="2600"/>
          </a:p>
          <a:p>
            <a:pPr>
              <a:buNone/>
            </a:pPr>
            <a:r>
              <a:rPr lang="en-US" altLang="zh-CN" sz="2600"/>
              <a:t>1.</a:t>
            </a:r>
            <a:r>
              <a:rPr lang="zh-CN" altLang="en-US" sz="2600" dirty="0"/>
              <a:t>编写</a:t>
            </a:r>
            <a:r>
              <a:rPr lang="en-US" altLang="zh-CN" sz="2600"/>
              <a:t>UDP</a:t>
            </a:r>
            <a:r>
              <a:rPr lang="zh-CN" altLang="en-US" sz="2600" dirty="0"/>
              <a:t>通信程序，发送端发送字符串“</a:t>
            </a:r>
            <a:r>
              <a:rPr lang="en-US" altLang="zh-CN" sz="2600"/>
              <a:t>Hello </a:t>
            </a:r>
            <a:endParaRPr lang="en-US" altLang="zh-CN" sz="2600"/>
          </a:p>
          <a:p>
            <a:pPr>
              <a:buNone/>
            </a:pPr>
            <a:r>
              <a:rPr lang="en-US" altLang="zh-CN" sz="2600"/>
              <a:t>World”</a:t>
            </a:r>
            <a:r>
              <a:rPr lang="zh-CN" altLang="en-US" sz="2600" dirty="0"/>
              <a:t>。接收端在计算机的</a:t>
            </a:r>
            <a:r>
              <a:rPr lang="en-US" altLang="zh-CN" sz="2600"/>
              <a:t>5005</a:t>
            </a:r>
            <a:r>
              <a:rPr lang="zh-CN" altLang="en-US" sz="2600" dirty="0"/>
              <a:t>端口进行接收，并</a:t>
            </a:r>
            <a:endParaRPr lang="zh-CN" altLang="en-US" sz="2600" dirty="0"/>
          </a:p>
          <a:p>
            <a:pPr>
              <a:buNone/>
            </a:pPr>
            <a:r>
              <a:rPr lang="zh-CN" altLang="en-US" sz="2600" dirty="0"/>
              <a:t>显示接受内容。</a:t>
            </a:r>
            <a:endParaRPr lang="zh-CN" altLang="en-US" sz="2600" dirty="0"/>
          </a:p>
          <a:p>
            <a:pPr>
              <a:buNone/>
            </a:pPr>
            <a:r>
              <a:rPr lang="en-US" altLang="zh-CN" sz="2600"/>
              <a:t>2.</a:t>
            </a:r>
            <a:r>
              <a:rPr lang="zh-CN" altLang="en-US" sz="2600" dirty="0"/>
              <a:t>编写</a:t>
            </a:r>
            <a:r>
              <a:rPr lang="en-US" altLang="zh-CN" sz="2600"/>
              <a:t>TCP</a:t>
            </a:r>
            <a:r>
              <a:rPr lang="zh-CN" altLang="en-US" sz="2600" dirty="0"/>
              <a:t>通信程序，发送端发送字符串“</a:t>
            </a:r>
            <a:r>
              <a:rPr lang="en-US" altLang="zh-CN" sz="2600"/>
              <a:t>Hello</a:t>
            </a:r>
            <a:r>
              <a:rPr lang="zh-CN" altLang="en-US" sz="2600" dirty="0"/>
              <a:t>，</a:t>
            </a:r>
            <a:endParaRPr lang="zh-CN" altLang="en-US" sz="2600" dirty="0"/>
          </a:p>
          <a:p>
            <a:pPr>
              <a:buNone/>
            </a:pPr>
            <a:r>
              <a:rPr lang="en-US" altLang="zh-CN" sz="2600"/>
              <a:t>World”</a:t>
            </a:r>
            <a:r>
              <a:rPr lang="zh-CN" altLang="en-US" sz="2600" dirty="0"/>
              <a:t>。接收端在计算机</a:t>
            </a:r>
            <a:r>
              <a:rPr lang="en-US" altLang="zh-CN" sz="2600"/>
              <a:t>127.0.0.1</a:t>
            </a:r>
            <a:r>
              <a:rPr lang="zh-CN" altLang="en-US" sz="2600" dirty="0"/>
              <a:t>的</a:t>
            </a:r>
            <a:r>
              <a:rPr lang="en-US" altLang="zh-CN" sz="2600"/>
              <a:t>5005</a:t>
            </a:r>
            <a:r>
              <a:rPr lang="zh-CN" altLang="en-US" sz="2600" dirty="0"/>
              <a:t>端口进</a:t>
            </a:r>
            <a:endParaRPr lang="zh-CN" altLang="en-US" sz="2600" dirty="0"/>
          </a:p>
          <a:p>
            <a:pPr>
              <a:buNone/>
            </a:pPr>
            <a:r>
              <a:rPr lang="zh-CN" altLang="en-US" sz="2600" dirty="0"/>
              <a:t>行接收，并显示接受内容。同时接收端将收到的内容</a:t>
            </a:r>
            <a:endParaRPr lang="zh-CN" altLang="en-US" sz="2600" dirty="0"/>
          </a:p>
          <a:p>
            <a:pPr>
              <a:buNone/>
            </a:pPr>
            <a:r>
              <a:rPr lang="zh-CN" altLang="en-US" sz="2600" dirty="0"/>
              <a:t>加上“收到”后发送给发送端，发送端接收并显示。</a:t>
            </a:r>
            <a:endParaRPr lang="zh-CN" altLang="en-US" sz="2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E2MTgxZmY3NWM2NzlmZDViYzc5OTU3YmJkMWI2NDAifQ=="/>
</p:tagLst>
</file>

<file path=ppt/theme/theme1.xml><?xml version="1.0" encoding="utf-8"?>
<a:theme xmlns:a="http://schemas.openxmlformats.org/drawingml/2006/main" name="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宽屏</PresentationFormat>
  <Paragraphs>19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Verdana</vt:lpstr>
      <vt:lpstr>Profile</vt:lpstr>
      <vt:lpstr>实验四  UDP和TCP编程 </vt:lpstr>
      <vt:lpstr>实验四  UDP和TCP编程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shong</cp:lastModifiedBy>
  <cp:revision>172</cp:revision>
  <dcterms:created xsi:type="dcterms:W3CDTF">2019-06-19T02:08:00Z</dcterms:created>
  <dcterms:modified xsi:type="dcterms:W3CDTF">2022-10-06T03:02:37Z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FE5DA50C066C4E0995F52868032EDFB3</vt:lpwstr>
  </property>
</Properties>
</file>