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notesSlides/notesSlide8.xml" ContentType="application/vnd.openxmlformats-officedocument.presentationml.notesSlide+xml"/>
  <Override PartName="/ppt/activeX/activeX5.xml" ContentType="application/vnd.ms-office.activeX+xml"/>
  <Override PartName="/ppt/activeX/activeX5.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handoutMasterIdLst>
    <p:handoutMasterId r:id="rId82"/>
  </p:handoutMasterIdLst>
  <p:sldIdLst>
    <p:sldId id="390" r:id="rId2"/>
    <p:sldId id="477" r:id="rId3"/>
    <p:sldId id="549" r:id="rId4"/>
    <p:sldId id="577" r:id="rId5"/>
    <p:sldId id="576" r:id="rId6"/>
    <p:sldId id="578" r:id="rId7"/>
    <p:sldId id="580" r:id="rId8"/>
    <p:sldId id="617" r:id="rId9"/>
    <p:sldId id="444" r:id="rId10"/>
    <p:sldId id="579" r:id="rId11"/>
    <p:sldId id="618" r:id="rId12"/>
    <p:sldId id="581" r:id="rId13"/>
    <p:sldId id="459" r:id="rId14"/>
    <p:sldId id="582" r:id="rId15"/>
    <p:sldId id="583" r:id="rId16"/>
    <p:sldId id="530" r:id="rId17"/>
    <p:sldId id="561" r:id="rId18"/>
    <p:sldId id="620" r:id="rId19"/>
    <p:sldId id="619" r:id="rId20"/>
    <p:sldId id="468" r:id="rId21"/>
    <p:sldId id="585" r:id="rId22"/>
    <p:sldId id="592" r:id="rId23"/>
    <p:sldId id="593" r:id="rId24"/>
    <p:sldId id="587" r:id="rId25"/>
    <p:sldId id="588" r:id="rId26"/>
    <p:sldId id="589" r:id="rId27"/>
    <p:sldId id="590" r:id="rId28"/>
    <p:sldId id="591" r:id="rId29"/>
    <p:sldId id="595" r:id="rId30"/>
    <p:sldId id="552" r:id="rId31"/>
    <p:sldId id="596" r:id="rId32"/>
    <p:sldId id="597" r:id="rId33"/>
    <p:sldId id="598" r:id="rId34"/>
    <p:sldId id="599" r:id="rId35"/>
    <p:sldId id="565" r:id="rId36"/>
    <p:sldId id="594" r:id="rId37"/>
    <p:sldId id="600" r:id="rId38"/>
    <p:sldId id="601" r:id="rId39"/>
    <p:sldId id="602" r:id="rId40"/>
    <p:sldId id="603" r:id="rId41"/>
    <p:sldId id="566" r:id="rId42"/>
    <p:sldId id="604" r:id="rId43"/>
    <p:sldId id="567" r:id="rId44"/>
    <p:sldId id="605" r:id="rId45"/>
    <p:sldId id="606" r:id="rId46"/>
    <p:sldId id="610" r:id="rId47"/>
    <p:sldId id="609" r:id="rId48"/>
    <p:sldId id="563" r:id="rId49"/>
    <p:sldId id="611" r:id="rId50"/>
    <p:sldId id="568" r:id="rId51"/>
    <p:sldId id="612" r:id="rId52"/>
    <p:sldId id="613" r:id="rId53"/>
    <p:sldId id="569" r:id="rId54"/>
    <p:sldId id="614" r:id="rId55"/>
    <p:sldId id="615" r:id="rId56"/>
    <p:sldId id="564" r:id="rId57"/>
    <p:sldId id="616" r:id="rId58"/>
    <p:sldId id="570" r:id="rId59"/>
    <p:sldId id="622" r:id="rId60"/>
    <p:sldId id="571" r:id="rId61"/>
    <p:sldId id="621" r:id="rId62"/>
    <p:sldId id="623" r:id="rId63"/>
    <p:sldId id="572" r:id="rId64"/>
    <p:sldId id="624" r:id="rId65"/>
    <p:sldId id="625" r:id="rId66"/>
    <p:sldId id="626" r:id="rId67"/>
    <p:sldId id="573" r:id="rId68"/>
    <p:sldId id="574" r:id="rId69"/>
    <p:sldId id="575" r:id="rId70"/>
    <p:sldId id="627" r:id="rId71"/>
    <p:sldId id="628" r:id="rId72"/>
    <p:sldId id="629" r:id="rId73"/>
    <p:sldId id="630" r:id="rId74"/>
    <p:sldId id="633" r:id="rId75"/>
    <p:sldId id="631" r:id="rId76"/>
    <p:sldId id="632" r:id="rId77"/>
    <p:sldId id="498" r:id="rId78"/>
    <p:sldId id="503" r:id="rId79"/>
    <p:sldId id="499" r:id="rId80"/>
  </p:sldIdLst>
  <p:sldSz cx="9144000" cy="6858000" type="screen4x3"/>
  <p:notesSz cx="6858000" cy="9144000"/>
  <p:custDataLst>
    <p:tags r:id="rId8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F0F4"/>
    <a:srgbClr val="ED5A00"/>
    <a:srgbClr val="9900CC"/>
    <a:srgbClr val="FFCC99"/>
    <a:srgbClr val="294A5A"/>
    <a:srgbClr val="000000"/>
    <a:srgbClr val="C96B0D"/>
    <a:srgbClr val="3D9A57"/>
    <a:srgbClr val="00A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90" autoAdjust="0"/>
  </p:normalViewPr>
  <p:slideViewPr>
    <p:cSldViewPr snapToGrid="0">
      <p:cViewPr varScale="1">
        <p:scale>
          <a:sx n="58" d="100"/>
          <a:sy n="58" d="100"/>
        </p:scale>
        <p:origin x="-1484" y="-5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65.wmf"/><Relationship Id="rId7" Type="http://schemas.openxmlformats.org/officeDocument/2006/relationships/image" Target="../media/image52.wmf"/><Relationship Id="rId2" Type="http://schemas.openxmlformats.org/officeDocument/2006/relationships/image" Target="../media/image64.wmf"/><Relationship Id="rId1" Type="http://schemas.openxmlformats.org/officeDocument/2006/relationships/image" Target="../media/image50.wmf"/><Relationship Id="rId6" Type="http://schemas.openxmlformats.org/officeDocument/2006/relationships/image" Target="../media/image67.wmf"/><Relationship Id="rId5" Type="http://schemas.openxmlformats.org/officeDocument/2006/relationships/image" Target="../media/image51.wmf"/><Relationship Id="rId4" Type="http://schemas.openxmlformats.org/officeDocument/2006/relationships/image" Target="../media/image66.wmf"/><Relationship Id="rId9"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18" Type="http://schemas.openxmlformats.org/officeDocument/2006/relationships/image" Target="../media/image87.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17" Type="http://schemas.openxmlformats.org/officeDocument/2006/relationships/image" Target="../media/image51.wmf"/><Relationship Id="rId2" Type="http://schemas.openxmlformats.org/officeDocument/2006/relationships/image" Target="../media/image72.wmf"/><Relationship Id="rId16" Type="http://schemas.openxmlformats.org/officeDocument/2006/relationships/image" Target="../media/image86.wmf"/><Relationship Id="rId20" Type="http://schemas.openxmlformats.org/officeDocument/2006/relationships/image" Target="../media/image89.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19" Type="http://schemas.openxmlformats.org/officeDocument/2006/relationships/image" Target="../media/image88.wmf"/><Relationship Id="rId4" Type="http://schemas.openxmlformats.org/officeDocument/2006/relationships/image" Target="../media/image74.emf"/><Relationship Id="rId9" Type="http://schemas.openxmlformats.org/officeDocument/2006/relationships/image" Target="../media/image79.wmf"/><Relationship Id="rId1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102.wmf"/><Relationship Id="rId17" Type="http://schemas.openxmlformats.org/officeDocument/2006/relationships/image" Target="../media/image107.wmf"/><Relationship Id="rId2" Type="http://schemas.openxmlformats.org/officeDocument/2006/relationships/image" Target="../media/image92.wmf"/><Relationship Id="rId16" Type="http://schemas.openxmlformats.org/officeDocument/2006/relationships/image" Target="../media/image106.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1.wmf"/><Relationship Id="rId5" Type="http://schemas.openxmlformats.org/officeDocument/2006/relationships/image" Target="../media/image95.wmf"/><Relationship Id="rId15" Type="http://schemas.openxmlformats.org/officeDocument/2006/relationships/image" Target="../media/image10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 Id="rId14"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0.wmf"/><Relationship Id="rId7" Type="http://schemas.openxmlformats.org/officeDocument/2006/relationships/image" Target="../media/image113.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2.wmf"/><Relationship Id="rId5" Type="http://schemas.openxmlformats.org/officeDocument/2006/relationships/image" Target="../media/image54.wmf"/><Relationship Id="rId10" Type="http://schemas.openxmlformats.org/officeDocument/2006/relationships/image" Target="../media/image92.wmf"/><Relationship Id="rId4" Type="http://schemas.openxmlformats.org/officeDocument/2006/relationships/image" Target="../media/image111.wmf"/><Relationship Id="rId9" Type="http://schemas.openxmlformats.org/officeDocument/2006/relationships/image" Target="../media/image11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17.wmf"/><Relationship Id="rId18" Type="http://schemas.openxmlformats.org/officeDocument/2006/relationships/image" Target="../media/image122.wmf"/><Relationship Id="rId3" Type="http://schemas.openxmlformats.org/officeDocument/2006/relationships/image" Target="../media/image103.wmf"/><Relationship Id="rId21" Type="http://schemas.openxmlformats.org/officeDocument/2006/relationships/image" Target="../media/image125.wmf"/><Relationship Id="rId7" Type="http://schemas.openxmlformats.org/officeDocument/2006/relationships/image" Target="../media/image107.wmf"/><Relationship Id="rId12" Type="http://schemas.openxmlformats.org/officeDocument/2006/relationships/image" Target="../media/image114.wmf"/><Relationship Id="rId17" Type="http://schemas.openxmlformats.org/officeDocument/2006/relationships/image" Target="../media/image121.wmf"/><Relationship Id="rId2" Type="http://schemas.openxmlformats.org/officeDocument/2006/relationships/image" Target="../media/image102.wmf"/><Relationship Id="rId16" Type="http://schemas.openxmlformats.org/officeDocument/2006/relationships/image" Target="../media/image120.wmf"/><Relationship Id="rId20" Type="http://schemas.openxmlformats.org/officeDocument/2006/relationships/image" Target="../media/image124.wmf"/><Relationship Id="rId1" Type="http://schemas.openxmlformats.org/officeDocument/2006/relationships/image" Target="../media/image101.wmf"/><Relationship Id="rId6" Type="http://schemas.openxmlformats.org/officeDocument/2006/relationships/image" Target="../media/image106.wmf"/><Relationship Id="rId11" Type="http://schemas.openxmlformats.org/officeDocument/2006/relationships/image" Target="../media/image115.wmf"/><Relationship Id="rId5" Type="http://schemas.openxmlformats.org/officeDocument/2006/relationships/image" Target="../media/image105.wmf"/><Relationship Id="rId15" Type="http://schemas.openxmlformats.org/officeDocument/2006/relationships/image" Target="../media/image119.wmf"/><Relationship Id="rId23" Type="http://schemas.openxmlformats.org/officeDocument/2006/relationships/image" Target="../media/image127.wmf"/><Relationship Id="rId10" Type="http://schemas.openxmlformats.org/officeDocument/2006/relationships/image" Target="../media/image108.wmf"/><Relationship Id="rId19" Type="http://schemas.openxmlformats.org/officeDocument/2006/relationships/image" Target="../media/image123.wmf"/><Relationship Id="rId4" Type="http://schemas.openxmlformats.org/officeDocument/2006/relationships/image" Target="../media/image104.wmf"/><Relationship Id="rId9" Type="http://schemas.openxmlformats.org/officeDocument/2006/relationships/image" Target="../media/image89.wmf"/><Relationship Id="rId14" Type="http://schemas.openxmlformats.org/officeDocument/2006/relationships/image" Target="../media/image118.wmf"/><Relationship Id="rId22" Type="http://schemas.openxmlformats.org/officeDocument/2006/relationships/image" Target="../media/image12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36.emf"/><Relationship Id="rId4"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83.wmf"/><Relationship Id="rId7" Type="http://schemas.openxmlformats.org/officeDocument/2006/relationships/image" Target="../media/image142.wmf"/><Relationship Id="rId12" Type="http://schemas.openxmlformats.org/officeDocument/2006/relationships/image" Target="../media/image146.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1.wmf"/><Relationship Id="rId11" Type="http://schemas.openxmlformats.org/officeDocument/2006/relationships/image" Target="../media/image145.wmf"/><Relationship Id="rId5" Type="http://schemas.openxmlformats.org/officeDocument/2006/relationships/image" Target="../media/image140.wmf"/><Relationship Id="rId10" Type="http://schemas.openxmlformats.org/officeDocument/2006/relationships/image" Target="../media/image144.wmf"/><Relationship Id="rId4" Type="http://schemas.openxmlformats.org/officeDocument/2006/relationships/image" Target="../media/image139.wmf"/><Relationship Id="rId9"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49.wmf"/><Relationship Id="rId7" Type="http://schemas.openxmlformats.org/officeDocument/2006/relationships/image" Target="../media/image139.wmf"/><Relationship Id="rId12" Type="http://schemas.openxmlformats.org/officeDocument/2006/relationships/image" Target="../media/image51.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83.wmf"/><Relationship Id="rId11" Type="http://schemas.openxmlformats.org/officeDocument/2006/relationships/image" Target="../media/image143.wmf"/><Relationship Id="rId5" Type="http://schemas.openxmlformats.org/officeDocument/2006/relationships/image" Target="../media/image138.wmf"/><Relationship Id="rId10" Type="http://schemas.openxmlformats.org/officeDocument/2006/relationships/image" Target="../media/image142.wmf"/><Relationship Id="rId4" Type="http://schemas.openxmlformats.org/officeDocument/2006/relationships/image" Target="../media/image137.wmf"/><Relationship Id="rId9" Type="http://schemas.openxmlformats.org/officeDocument/2006/relationships/image" Target="../media/image1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4.wmf"/><Relationship Id="rId1" Type="http://schemas.openxmlformats.org/officeDocument/2006/relationships/image" Target="../media/image15.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 Id="rId5" Type="http://schemas.openxmlformats.org/officeDocument/2006/relationships/image" Target="../media/image154.emf"/><Relationship Id="rId4" Type="http://schemas.openxmlformats.org/officeDocument/2006/relationships/image" Target="../media/image15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image" Target="../media/image157.emf"/><Relationship Id="rId6" Type="http://schemas.openxmlformats.org/officeDocument/2006/relationships/image" Target="../media/image162.emf"/><Relationship Id="rId5" Type="http://schemas.openxmlformats.org/officeDocument/2006/relationships/image" Target="../media/image161.emf"/><Relationship Id="rId4" Type="http://schemas.openxmlformats.org/officeDocument/2006/relationships/image" Target="../media/image16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image" Target="../media/image169.emf"/><Relationship Id="rId1" Type="http://schemas.openxmlformats.org/officeDocument/2006/relationships/image" Target="../media/image168.emf"/><Relationship Id="rId4" Type="http://schemas.openxmlformats.org/officeDocument/2006/relationships/image" Target="../media/image17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76.wmf"/><Relationship Id="rId7" Type="http://schemas.openxmlformats.org/officeDocument/2006/relationships/image" Target="../media/image180.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image" Target="../media/image194.wmf"/><Relationship Id="rId3" Type="http://schemas.openxmlformats.org/officeDocument/2006/relationships/image" Target="../media/image184.wmf"/><Relationship Id="rId7" Type="http://schemas.openxmlformats.org/officeDocument/2006/relationships/image" Target="../media/image188.wmf"/><Relationship Id="rId12" Type="http://schemas.openxmlformats.org/officeDocument/2006/relationships/image" Target="../media/image193.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11" Type="http://schemas.openxmlformats.org/officeDocument/2006/relationships/image" Target="../media/image192.wmf"/><Relationship Id="rId5" Type="http://schemas.openxmlformats.org/officeDocument/2006/relationships/image" Target="../media/image186.wmf"/><Relationship Id="rId15" Type="http://schemas.openxmlformats.org/officeDocument/2006/relationships/image" Target="../media/image196.wmf"/><Relationship Id="rId10" Type="http://schemas.openxmlformats.org/officeDocument/2006/relationships/image" Target="../media/image191.emf"/><Relationship Id="rId4" Type="http://schemas.openxmlformats.org/officeDocument/2006/relationships/image" Target="../media/image185.wmf"/><Relationship Id="rId9" Type="http://schemas.openxmlformats.org/officeDocument/2006/relationships/image" Target="../media/image190.wmf"/><Relationship Id="rId14" Type="http://schemas.openxmlformats.org/officeDocument/2006/relationships/image" Target="../media/image195.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8.wmf"/><Relationship Id="rId7" Type="http://schemas.openxmlformats.org/officeDocument/2006/relationships/image" Target="../media/image201.wmf"/><Relationship Id="rId2" Type="http://schemas.openxmlformats.org/officeDocument/2006/relationships/image" Target="../media/image197.wmf"/><Relationship Id="rId1" Type="http://schemas.openxmlformats.org/officeDocument/2006/relationships/image" Target="../media/image49.emf"/><Relationship Id="rId6" Type="http://schemas.openxmlformats.org/officeDocument/2006/relationships/image" Target="../media/image200.wmf"/><Relationship Id="rId11" Type="http://schemas.openxmlformats.org/officeDocument/2006/relationships/image" Target="../media/image205.wmf"/><Relationship Id="rId5" Type="http://schemas.openxmlformats.org/officeDocument/2006/relationships/image" Target="../media/image199.wmf"/><Relationship Id="rId10" Type="http://schemas.openxmlformats.org/officeDocument/2006/relationships/image" Target="../media/image204.wmf"/><Relationship Id="rId4" Type="http://schemas.openxmlformats.org/officeDocument/2006/relationships/image" Target="../media/image188.wmf"/><Relationship Id="rId9" Type="http://schemas.openxmlformats.org/officeDocument/2006/relationships/image" Target="../media/image20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08.emf"/><Relationship Id="rId2" Type="http://schemas.openxmlformats.org/officeDocument/2006/relationships/image" Target="../media/image207.emf"/><Relationship Id="rId1" Type="http://schemas.openxmlformats.org/officeDocument/2006/relationships/image" Target="../media/image206.emf"/><Relationship Id="rId4" Type="http://schemas.openxmlformats.org/officeDocument/2006/relationships/image" Target="../media/image20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13.emf"/><Relationship Id="rId1" Type="http://schemas.openxmlformats.org/officeDocument/2006/relationships/image" Target="../media/image212.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image" Target="../media/image227.wmf"/><Relationship Id="rId3" Type="http://schemas.openxmlformats.org/officeDocument/2006/relationships/image" Target="../media/image218.wmf"/><Relationship Id="rId7" Type="http://schemas.openxmlformats.org/officeDocument/2006/relationships/image" Target="../media/image222.wmf"/><Relationship Id="rId12" Type="http://schemas.openxmlformats.org/officeDocument/2006/relationships/image" Target="../media/image117.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11" Type="http://schemas.openxmlformats.org/officeDocument/2006/relationships/image" Target="../media/image226.wmf"/><Relationship Id="rId5" Type="http://schemas.openxmlformats.org/officeDocument/2006/relationships/image" Target="../media/image220.wmf"/><Relationship Id="rId15" Type="http://schemas.openxmlformats.org/officeDocument/2006/relationships/image" Target="../media/image112.wmf"/><Relationship Id="rId10" Type="http://schemas.openxmlformats.org/officeDocument/2006/relationships/image" Target="../media/image225.wmf"/><Relationship Id="rId4" Type="http://schemas.openxmlformats.org/officeDocument/2006/relationships/image" Target="../media/image219.wmf"/><Relationship Id="rId9" Type="http://schemas.openxmlformats.org/officeDocument/2006/relationships/image" Target="../media/image224.wmf"/><Relationship Id="rId14" Type="http://schemas.openxmlformats.org/officeDocument/2006/relationships/image" Target="../media/image22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231.wmf"/><Relationship Id="rId7" Type="http://schemas.openxmlformats.org/officeDocument/2006/relationships/image" Target="../media/image235.wmf"/><Relationship Id="rId2" Type="http://schemas.openxmlformats.org/officeDocument/2006/relationships/image" Target="../media/image230.wmf"/><Relationship Id="rId1" Type="http://schemas.openxmlformats.org/officeDocument/2006/relationships/image" Target="../media/image229.e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 Id="rId9" Type="http://schemas.openxmlformats.org/officeDocument/2006/relationships/image" Target="../media/image23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image" Target="../media/image245.wmf"/><Relationship Id="rId3" Type="http://schemas.openxmlformats.org/officeDocument/2006/relationships/image" Target="../media/image239.wmf"/><Relationship Id="rId7" Type="http://schemas.openxmlformats.org/officeDocument/2006/relationships/image" Target="../media/image234.wmf"/><Relationship Id="rId12" Type="http://schemas.openxmlformats.org/officeDocument/2006/relationships/image" Target="../media/image244.wmf"/><Relationship Id="rId2" Type="http://schemas.openxmlformats.org/officeDocument/2006/relationships/image" Target="../media/image238.wmf"/><Relationship Id="rId16" Type="http://schemas.openxmlformats.org/officeDocument/2006/relationships/image" Target="../media/image248.wmf"/><Relationship Id="rId1" Type="http://schemas.openxmlformats.org/officeDocument/2006/relationships/image" Target="../media/image237.wmf"/><Relationship Id="rId6" Type="http://schemas.openxmlformats.org/officeDocument/2006/relationships/image" Target="../media/image233.wmf"/><Relationship Id="rId11" Type="http://schemas.openxmlformats.org/officeDocument/2006/relationships/image" Target="../media/image243.wmf"/><Relationship Id="rId5" Type="http://schemas.openxmlformats.org/officeDocument/2006/relationships/image" Target="../media/image241.wmf"/><Relationship Id="rId15" Type="http://schemas.openxmlformats.org/officeDocument/2006/relationships/image" Target="../media/image247.wmf"/><Relationship Id="rId10" Type="http://schemas.openxmlformats.org/officeDocument/2006/relationships/image" Target="../media/image236.wmf"/><Relationship Id="rId4" Type="http://schemas.openxmlformats.org/officeDocument/2006/relationships/image" Target="../media/image240.wmf"/><Relationship Id="rId9" Type="http://schemas.openxmlformats.org/officeDocument/2006/relationships/image" Target="../media/image51.wmf"/><Relationship Id="rId14" Type="http://schemas.openxmlformats.org/officeDocument/2006/relationships/image" Target="../media/image246.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image" Target="../media/image251.emf"/><Relationship Id="rId7" Type="http://schemas.openxmlformats.org/officeDocument/2006/relationships/image" Target="../media/image255.wmf"/><Relationship Id="rId12" Type="http://schemas.openxmlformats.org/officeDocument/2006/relationships/image" Target="../media/image260.wmf"/><Relationship Id="rId2" Type="http://schemas.openxmlformats.org/officeDocument/2006/relationships/image" Target="../media/image250.wmf"/><Relationship Id="rId1" Type="http://schemas.openxmlformats.org/officeDocument/2006/relationships/image" Target="../media/image249.emf"/><Relationship Id="rId6" Type="http://schemas.openxmlformats.org/officeDocument/2006/relationships/image" Target="../media/image254.wmf"/><Relationship Id="rId11" Type="http://schemas.openxmlformats.org/officeDocument/2006/relationships/image" Target="../media/image259.wmf"/><Relationship Id="rId5" Type="http://schemas.openxmlformats.org/officeDocument/2006/relationships/image" Target="../media/image253.wmf"/><Relationship Id="rId10" Type="http://schemas.openxmlformats.org/officeDocument/2006/relationships/image" Target="../media/image258.wmf"/><Relationship Id="rId4" Type="http://schemas.openxmlformats.org/officeDocument/2006/relationships/image" Target="../media/image252.emf"/><Relationship Id="rId9" Type="http://schemas.openxmlformats.org/officeDocument/2006/relationships/image" Target="../media/image257.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 Id="rId9" Type="http://schemas.openxmlformats.org/officeDocument/2006/relationships/image" Target="../media/image269.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image" Target="../media/image263.wmf"/><Relationship Id="rId7" Type="http://schemas.openxmlformats.org/officeDocument/2006/relationships/image" Target="../media/image273.wmf"/><Relationship Id="rId2" Type="http://schemas.openxmlformats.org/officeDocument/2006/relationships/image" Target="../media/image266.wmf"/><Relationship Id="rId1" Type="http://schemas.openxmlformats.org/officeDocument/2006/relationships/image" Target="../media/image270.wmf"/><Relationship Id="rId6" Type="http://schemas.openxmlformats.org/officeDocument/2006/relationships/image" Target="../media/image272.wmf"/><Relationship Id="rId5" Type="http://schemas.openxmlformats.org/officeDocument/2006/relationships/image" Target="../media/image271.wmf"/><Relationship Id="rId4" Type="http://schemas.openxmlformats.org/officeDocument/2006/relationships/image" Target="../media/image262.wmf"/><Relationship Id="rId9" Type="http://schemas.openxmlformats.org/officeDocument/2006/relationships/image" Target="../media/image275.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image" Target="../media/image286.wmf"/><Relationship Id="rId3" Type="http://schemas.openxmlformats.org/officeDocument/2006/relationships/image" Target="../media/image278.wmf"/><Relationship Id="rId7" Type="http://schemas.openxmlformats.org/officeDocument/2006/relationships/image" Target="../media/image280.wmf"/><Relationship Id="rId12" Type="http://schemas.openxmlformats.org/officeDocument/2006/relationships/image" Target="../media/image285.w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65.wmf"/><Relationship Id="rId11" Type="http://schemas.openxmlformats.org/officeDocument/2006/relationships/image" Target="../media/image284.wmf"/><Relationship Id="rId5" Type="http://schemas.openxmlformats.org/officeDocument/2006/relationships/image" Target="../media/image117.wmf"/><Relationship Id="rId10" Type="http://schemas.openxmlformats.org/officeDocument/2006/relationships/image" Target="../media/image283.wmf"/><Relationship Id="rId4" Type="http://schemas.openxmlformats.org/officeDocument/2006/relationships/image" Target="../media/image279.wmf"/><Relationship Id="rId9" Type="http://schemas.openxmlformats.org/officeDocument/2006/relationships/image" Target="../media/image282.wmf"/><Relationship Id="rId14" Type="http://schemas.openxmlformats.org/officeDocument/2006/relationships/image" Target="../media/image28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300.wmf"/><Relationship Id="rId3" Type="http://schemas.openxmlformats.org/officeDocument/2006/relationships/image" Target="../media/image293.wmf"/><Relationship Id="rId7" Type="http://schemas.openxmlformats.org/officeDocument/2006/relationships/image" Target="../media/image296.wmf"/><Relationship Id="rId12" Type="http://schemas.openxmlformats.org/officeDocument/2006/relationships/image" Target="../media/image112.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5.wmf"/><Relationship Id="rId11" Type="http://schemas.openxmlformats.org/officeDocument/2006/relationships/image" Target="../media/image299.emf"/><Relationship Id="rId5" Type="http://schemas.openxmlformats.org/officeDocument/2006/relationships/image" Target="../media/image294.wmf"/><Relationship Id="rId10" Type="http://schemas.openxmlformats.org/officeDocument/2006/relationships/image" Target="../media/image298.wmf"/><Relationship Id="rId4" Type="http://schemas.openxmlformats.org/officeDocument/2006/relationships/image" Target="../media/image141.wmf"/><Relationship Id="rId9" Type="http://schemas.openxmlformats.org/officeDocument/2006/relationships/image" Target="../media/image297.wmf"/><Relationship Id="rId14" Type="http://schemas.openxmlformats.org/officeDocument/2006/relationships/image" Target="../media/image301.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image" Target="../media/image304.wmf"/><Relationship Id="rId7" Type="http://schemas.openxmlformats.org/officeDocument/2006/relationships/image" Target="../media/image307.wmf"/><Relationship Id="rId2" Type="http://schemas.openxmlformats.org/officeDocument/2006/relationships/image" Target="../media/image303.wmf"/><Relationship Id="rId1" Type="http://schemas.openxmlformats.org/officeDocument/2006/relationships/image" Target="../media/image302.wmf"/><Relationship Id="rId6" Type="http://schemas.openxmlformats.org/officeDocument/2006/relationships/image" Target="../media/image306.wmf"/><Relationship Id="rId5" Type="http://schemas.openxmlformats.org/officeDocument/2006/relationships/image" Target="../media/image305.wmf"/><Relationship Id="rId4" Type="http://schemas.openxmlformats.org/officeDocument/2006/relationships/image" Target="../media/image112.wmf"/><Relationship Id="rId9" Type="http://schemas.openxmlformats.org/officeDocument/2006/relationships/image" Target="../media/image30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image" Target="../media/image320.wmf"/><Relationship Id="rId3" Type="http://schemas.openxmlformats.org/officeDocument/2006/relationships/image" Target="../media/image312.wmf"/><Relationship Id="rId7" Type="http://schemas.openxmlformats.org/officeDocument/2006/relationships/image" Target="../media/image316.wmf"/><Relationship Id="rId12" Type="http://schemas.openxmlformats.org/officeDocument/2006/relationships/image" Target="../media/image114.wmf"/><Relationship Id="rId2" Type="http://schemas.openxmlformats.org/officeDocument/2006/relationships/image" Target="../media/image300.wmf"/><Relationship Id="rId16" Type="http://schemas.openxmlformats.org/officeDocument/2006/relationships/image" Target="../media/image322.wmf"/><Relationship Id="rId1" Type="http://schemas.openxmlformats.org/officeDocument/2006/relationships/image" Target="../media/image306.wmf"/><Relationship Id="rId6" Type="http://schemas.openxmlformats.org/officeDocument/2006/relationships/image" Target="../media/image315.wmf"/><Relationship Id="rId11" Type="http://schemas.openxmlformats.org/officeDocument/2006/relationships/image" Target="../media/image112.wmf"/><Relationship Id="rId5" Type="http://schemas.openxmlformats.org/officeDocument/2006/relationships/image" Target="../media/image314.wmf"/><Relationship Id="rId15" Type="http://schemas.openxmlformats.org/officeDocument/2006/relationships/image" Target="../media/image321.wmf"/><Relationship Id="rId10" Type="http://schemas.openxmlformats.org/officeDocument/2006/relationships/image" Target="../media/image319.wmf"/><Relationship Id="rId4" Type="http://schemas.openxmlformats.org/officeDocument/2006/relationships/image" Target="../media/image313.wmf"/><Relationship Id="rId9" Type="http://schemas.openxmlformats.org/officeDocument/2006/relationships/image" Target="../media/image318.wmf"/><Relationship Id="rId14" Type="http://schemas.openxmlformats.org/officeDocument/2006/relationships/image" Target="../media/image111.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image" Target="../media/image317.wmf"/><Relationship Id="rId7"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 Id="rId6" Type="http://schemas.openxmlformats.org/officeDocument/2006/relationships/image" Target="../media/image300.wmf"/><Relationship Id="rId11" Type="http://schemas.openxmlformats.org/officeDocument/2006/relationships/image" Target="../media/image328.wmf"/><Relationship Id="rId5" Type="http://schemas.openxmlformats.org/officeDocument/2006/relationships/image" Target="../media/image306.wmf"/><Relationship Id="rId10" Type="http://schemas.openxmlformats.org/officeDocument/2006/relationships/image" Target="../media/image327.wmf"/><Relationship Id="rId4" Type="http://schemas.openxmlformats.org/officeDocument/2006/relationships/image" Target="../media/image314.wmf"/><Relationship Id="rId9" Type="http://schemas.openxmlformats.org/officeDocument/2006/relationships/image" Target="../media/image2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337.wmf"/><Relationship Id="rId3" Type="http://schemas.openxmlformats.org/officeDocument/2006/relationships/image" Target="../media/image330.wmf"/><Relationship Id="rId7" Type="http://schemas.openxmlformats.org/officeDocument/2006/relationships/image" Target="../media/image334.wmf"/><Relationship Id="rId12" Type="http://schemas.openxmlformats.org/officeDocument/2006/relationships/image" Target="../media/image336.wmf"/><Relationship Id="rId2" Type="http://schemas.openxmlformats.org/officeDocument/2006/relationships/image" Target="../media/image314.wmf"/><Relationship Id="rId1" Type="http://schemas.openxmlformats.org/officeDocument/2006/relationships/image" Target="../media/image329.wmf"/><Relationship Id="rId6" Type="http://schemas.openxmlformats.org/officeDocument/2006/relationships/image" Target="../media/image333.wmf"/><Relationship Id="rId11" Type="http://schemas.openxmlformats.org/officeDocument/2006/relationships/image" Target="../media/image325.wmf"/><Relationship Id="rId5" Type="http://schemas.openxmlformats.org/officeDocument/2006/relationships/image" Target="../media/image332.wmf"/><Relationship Id="rId10" Type="http://schemas.openxmlformats.org/officeDocument/2006/relationships/image" Target="../media/image335.wmf"/><Relationship Id="rId4" Type="http://schemas.openxmlformats.org/officeDocument/2006/relationships/image" Target="../media/image331.wmf"/><Relationship Id="rId9" Type="http://schemas.openxmlformats.org/officeDocument/2006/relationships/image" Target="../media/image115.wmf"/><Relationship Id="rId14" Type="http://schemas.openxmlformats.org/officeDocument/2006/relationships/image" Target="../media/image33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341.emf"/><Relationship Id="rId2" Type="http://schemas.openxmlformats.org/officeDocument/2006/relationships/image" Target="../media/image340.emf"/><Relationship Id="rId1" Type="http://schemas.openxmlformats.org/officeDocument/2006/relationships/image" Target="../media/image339.emf"/><Relationship Id="rId4" Type="http://schemas.openxmlformats.org/officeDocument/2006/relationships/image" Target="../media/image342.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54.wmf"/><Relationship Id="rId13" Type="http://schemas.openxmlformats.org/officeDocument/2006/relationships/image" Target="../media/image358.wmf"/><Relationship Id="rId3" Type="http://schemas.openxmlformats.org/officeDocument/2006/relationships/image" Target="../media/image349.wmf"/><Relationship Id="rId7" Type="http://schemas.openxmlformats.org/officeDocument/2006/relationships/image" Target="../media/image353.wmf"/><Relationship Id="rId12" Type="http://schemas.openxmlformats.org/officeDocument/2006/relationships/image" Target="../media/image357.wmf"/><Relationship Id="rId2" Type="http://schemas.openxmlformats.org/officeDocument/2006/relationships/image" Target="../media/image348.wmf"/><Relationship Id="rId1" Type="http://schemas.openxmlformats.org/officeDocument/2006/relationships/image" Target="../media/image347.wmf"/><Relationship Id="rId6" Type="http://schemas.openxmlformats.org/officeDocument/2006/relationships/image" Target="../media/image352.wmf"/><Relationship Id="rId11" Type="http://schemas.openxmlformats.org/officeDocument/2006/relationships/image" Target="../media/image356.wmf"/><Relationship Id="rId5" Type="http://schemas.openxmlformats.org/officeDocument/2006/relationships/image" Target="../media/image351.wmf"/><Relationship Id="rId10" Type="http://schemas.openxmlformats.org/officeDocument/2006/relationships/image" Target="../media/image355.wmf"/><Relationship Id="rId4" Type="http://schemas.openxmlformats.org/officeDocument/2006/relationships/image" Target="../media/image350.wmf"/><Relationship Id="rId9" Type="http://schemas.openxmlformats.org/officeDocument/2006/relationships/image" Target="../media/image113.wmf"/><Relationship Id="rId14" Type="http://schemas.openxmlformats.org/officeDocument/2006/relationships/image" Target="../media/image359.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368.wmf"/><Relationship Id="rId13" Type="http://schemas.openxmlformats.org/officeDocument/2006/relationships/image" Target="../media/image52.wmf"/><Relationship Id="rId3" Type="http://schemas.openxmlformats.org/officeDocument/2006/relationships/image" Target="../media/image364.wmf"/><Relationship Id="rId7" Type="http://schemas.openxmlformats.org/officeDocument/2006/relationships/image" Target="../media/image300.wmf"/><Relationship Id="rId12" Type="http://schemas.openxmlformats.org/officeDocument/2006/relationships/image" Target="../media/image372.wmf"/><Relationship Id="rId2" Type="http://schemas.openxmlformats.org/officeDocument/2006/relationships/image" Target="../media/image363.wmf"/><Relationship Id="rId16" Type="http://schemas.openxmlformats.org/officeDocument/2006/relationships/image" Target="../media/image327.wmf"/><Relationship Id="rId1" Type="http://schemas.openxmlformats.org/officeDocument/2006/relationships/image" Target="../media/image362.wmf"/><Relationship Id="rId6" Type="http://schemas.openxmlformats.org/officeDocument/2006/relationships/image" Target="../media/image367.wmf"/><Relationship Id="rId11" Type="http://schemas.openxmlformats.org/officeDocument/2006/relationships/image" Target="../media/image371.wmf"/><Relationship Id="rId5" Type="http://schemas.openxmlformats.org/officeDocument/2006/relationships/image" Target="../media/image366.wmf"/><Relationship Id="rId15" Type="http://schemas.openxmlformats.org/officeDocument/2006/relationships/image" Target="../media/image328.wmf"/><Relationship Id="rId10" Type="http://schemas.openxmlformats.org/officeDocument/2006/relationships/image" Target="../media/image370.wmf"/><Relationship Id="rId4" Type="http://schemas.openxmlformats.org/officeDocument/2006/relationships/image" Target="../media/image365.wmf"/><Relationship Id="rId9" Type="http://schemas.openxmlformats.org/officeDocument/2006/relationships/image" Target="../media/image369.emf"/><Relationship Id="rId14" Type="http://schemas.openxmlformats.org/officeDocument/2006/relationships/image" Target="../media/image37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image" Target="../media/image371.wmf"/><Relationship Id="rId3" Type="http://schemas.openxmlformats.org/officeDocument/2006/relationships/image" Target="../media/image376.wmf"/><Relationship Id="rId7" Type="http://schemas.openxmlformats.org/officeDocument/2006/relationships/image" Target="../media/image372.wmf"/><Relationship Id="rId12" Type="http://schemas.openxmlformats.org/officeDocument/2006/relationships/image" Target="../media/image378.emf"/><Relationship Id="rId17" Type="http://schemas.openxmlformats.org/officeDocument/2006/relationships/image" Target="../media/image382.wmf"/><Relationship Id="rId2" Type="http://schemas.openxmlformats.org/officeDocument/2006/relationships/image" Target="../media/image375.wmf"/><Relationship Id="rId16" Type="http://schemas.openxmlformats.org/officeDocument/2006/relationships/image" Target="../media/image381.wmf"/><Relationship Id="rId1" Type="http://schemas.openxmlformats.org/officeDocument/2006/relationships/image" Target="../media/image374.wmf"/><Relationship Id="rId6" Type="http://schemas.openxmlformats.org/officeDocument/2006/relationships/image" Target="../media/image367.wmf"/><Relationship Id="rId11" Type="http://schemas.openxmlformats.org/officeDocument/2006/relationships/image" Target="../media/image368.wmf"/><Relationship Id="rId5" Type="http://schemas.openxmlformats.org/officeDocument/2006/relationships/image" Target="../media/image366.wmf"/><Relationship Id="rId15" Type="http://schemas.openxmlformats.org/officeDocument/2006/relationships/image" Target="../media/image380.emf"/><Relationship Id="rId10" Type="http://schemas.openxmlformats.org/officeDocument/2006/relationships/image" Target="../media/image52.wmf"/><Relationship Id="rId4" Type="http://schemas.openxmlformats.org/officeDocument/2006/relationships/image" Target="../media/image377.wmf"/><Relationship Id="rId9" Type="http://schemas.openxmlformats.org/officeDocument/2006/relationships/image" Target="../media/image370.wmf"/><Relationship Id="rId14" Type="http://schemas.openxmlformats.org/officeDocument/2006/relationships/image" Target="../media/image379.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90.wmf"/><Relationship Id="rId13" Type="http://schemas.openxmlformats.org/officeDocument/2006/relationships/image" Target="../media/image394.wmf"/><Relationship Id="rId3" Type="http://schemas.openxmlformats.org/officeDocument/2006/relationships/image" Target="../media/image385.wmf"/><Relationship Id="rId7" Type="http://schemas.openxmlformats.org/officeDocument/2006/relationships/image" Target="../media/image389.wmf"/><Relationship Id="rId12" Type="http://schemas.openxmlformats.org/officeDocument/2006/relationships/image" Target="../media/image393.wmf"/><Relationship Id="rId17" Type="http://schemas.openxmlformats.org/officeDocument/2006/relationships/image" Target="../media/image398.wmf"/><Relationship Id="rId2" Type="http://schemas.openxmlformats.org/officeDocument/2006/relationships/image" Target="../media/image384.wmf"/><Relationship Id="rId16" Type="http://schemas.openxmlformats.org/officeDocument/2006/relationships/image" Target="../media/image397.wmf"/><Relationship Id="rId1" Type="http://schemas.openxmlformats.org/officeDocument/2006/relationships/image" Target="../media/image383.wmf"/><Relationship Id="rId6" Type="http://schemas.openxmlformats.org/officeDocument/2006/relationships/image" Target="../media/image388.wmf"/><Relationship Id="rId11" Type="http://schemas.openxmlformats.org/officeDocument/2006/relationships/image" Target="../media/image392.wmf"/><Relationship Id="rId5" Type="http://schemas.openxmlformats.org/officeDocument/2006/relationships/image" Target="../media/image387.wmf"/><Relationship Id="rId15" Type="http://schemas.openxmlformats.org/officeDocument/2006/relationships/image" Target="../media/image396.wmf"/><Relationship Id="rId10" Type="http://schemas.openxmlformats.org/officeDocument/2006/relationships/image" Target="../media/image355.wmf"/><Relationship Id="rId4" Type="http://schemas.openxmlformats.org/officeDocument/2006/relationships/image" Target="../media/image386.wmf"/><Relationship Id="rId9" Type="http://schemas.openxmlformats.org/officeDocument/2006/relationships/image" Target="../media/image391.wmf"/><Relationship Id="rId14" Type="http://schemas.openxmlformats.org/officeDocument/2006/relationships/image" Target="../media/image395.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87.wmf"/><Relationship Id="rId3" Type="http://schemas.openxmlformats.org/officeDocument/2006/relationships/image" Target="../media/image386.wmf"/><Relationship Id="rId7" Type="http://schemas.openxmlformats.org/officeDocument/2006/relationships/image" Target="../media/image403.wmf"/><Relationship Id="rId2" Type="http://schemas.openxmlformats.org/officeDocument/2006/relationships/image" Target="../media/image385.wmf"/><Relationship Id="rId1" Type="http://schemas.openxmlformats.org/officeDocument/2006/relationships/image" Target="../media/image399.wmf"/><Relationship Id="rId6" Type="http://schemas.openxmlformats.org/officeDocument/2006/relationships/image" Target="../media/image402.wmf"/><Relationship Id="rId11" Type="http://schemas.openxmlformats.org/officeDocument/2006/relationships/image" Target="../media/image406.wmf"/><Relationship Id="rId5" Type="http://schemas.openxmlformats.org/officeDocument/2006/relationships/image" Target="../media/image401.wmf"/><Relationship Id="rId10" Type="http://schemas.openxmlformats.org/officeDocument/2006/relationships/image" Target="../media/image405.wmf"/><Relationship Id="rId4" Type="http://schemas.openxmlformats.org/officeDocument/2006/relationships/image" Target="../media/image400.wmf"/><Relationship Id="rId9" Type="http://schemas.openxmlformats.org/officeDocument/2006/relationships/image" Target="../media/image404.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414.wmf"/><Relationship Id="rId13" Type="http://schemas.openxmlformats.org/officeDocument/2006/relationships/image" Target="../media/image418.wmf"/><Relationship Id="rId18" Type="http://schemas.openxmlformats.org/officeDocument/2006/relationships/image" Target="../media/image422.wmf"/><Relationship Id="rId26" Type="http://schemas.openxmlformats.org/officeDocument/2006/relationships/image" Target="../media/image430.wmf"/><Relationship Id="rId3" Type="http://schemas.openxmlformats.org/officeDocument/2006/relationships/image" Target="../media/image409.wmf"/><Relationship Id="rId21" Type="http://schemas.openxmlformats.org/officeDocument/2006/relationships/image" Target="../media/image425.wmf"/><Relationship Id="rId7" Type="http://schemas.openxmlformats.org/officeDocument/2006/relationships/image" Target="../media/image413.wmf"/><Relationship Id="rId12" Type="http://schemas.openxmlformats.org/officeDocument/2006/relationships/image" Target="../media/image417.wmf"/><Relationship Id="rId17" Type="http://schemas.openxmlformats.org/officeDocument/2006/relationships/image" Target="../media/image421.wmf"/><Relationship Id="rId25" Type="http://schemas.openxmlformats.org/officeDocument/2006/relationships/image" Target="../media/image429.wmf"/><Relationship Id="rId2" Type="http://schemas.openxmlformats.org/officeDocument/2006/relationships/image" Target="../media/image408.wmf"/><Relationship Id="rId16" Type="http://schemas.openxmlformats.org/officeDocument/2006/relationships/image" Target="../media/image51.wmf"/><Relationship Id="rId20" Type="http://schemas.openxmlformats.org/officeDocument/2006/relationships/image" Target="../media/image424.wmf"/><Relationship Id="rId1" Type="http://schemas.openxmlformats.org/officeDocument/2006/relationships/image" Target="../media/image407.wmf"/><Relationship Id="rId6" Type="http://schemas.openxmlformats.org/officeDocument/2006/relationships/image" Target="../media/image412.wmf"/><Relationship Id="rId11" Type="http://schemas.openxmlformats.org/officeDocument/2006/relationships/image" Target="../media/image416.wmf"/><Relationship Id="rId24" Type="http://schemas.openxmlformats.org/officeDocument/2006/relationships/image" Target="../media/image428.wmf"/><Relationship Id="rId5" Type="http://schemas.openxmlformats.org/officeDocument/2006/relationships/image" Target="../media/image411.wmf"/><Relationship Id="rId15" Type="http://schemas.openxmlformats.org/officeDocument/2006/relationships/image" Target="../media/image420.wmf"/><Relationship Id="rId23" Type="http://schemas.openxmlformats.org/officeDocument/2006/relationships/image" Target="../media/image427.wmf"/><Relationship Id="rId10" Type="http://schemas.openxmlformats.org/officeDocument/2006/relationships/image" Target="../media/image296.wmf"/><Relationship Id="rId19" Type="http://schemas.openxmlformats.org/officeDocument/2006/relationships/image" Target="../media/image423.wmf"/><Relationship Id="rId4" Type="http://schemas.openxmlformats.org/officeDocument/2006/relationships/image" Target="../media/image410.wmf"/><Relationship Id="rId9" Type="http://schemas.openxmlformats.org/officeDocument/2006/relationships/image" Target="../media/image415.wmf"/><Relationship Id="rId14" Type="http://schemas.openxmlformats.org/officeDocument/2006/relationships/image" Target="../media/image419.wmf"/><Relationship Id="rId22" Type="http://schemas.openxmlformats.org/officeDocument/2006/relationships/image" Target="../media/image426.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423.wmf"/><Relationship Id="rId3" Type="http://schemas.openxmlformats.org/officeDocument/2006/relationships/image" Target="../media/image433.wmf"/><Relationship Id="rId7" Type="http://schemas.openxmlformats.org/officeDocument/2006/relationships/image" Target="../media/image437.wmf"/><Relationship Id="rId2" Type="http://schemas.openxmlformats.org/officeDocument/2006/relationships/image" Target="../media/image432.wmf"/><Relationship Id="rId1" Type="http://schemas.openxmlformats.org/officeDocument/2006/relationships/image" Target="../media/image431.wmf"/><Relationship Id="rId6" Type="http://schemas.openxmlformats.org/officeDocument/2006/relationships/image" Target="../media/image436.wmf"/><Relationship Id="rId5" Type="http://schemas.openxmlformats.org/officeDocument/2006/relationships/image" Target="../media/image435.wmf"/><Relationship Id="rId4" Type="http://schemas.openxmlformats.org/officeDocument/2006/relationships/image" Target="../media/image434.wmf"/><Relationship Id="rId9" Type="http://schemas.openxmlformats.org/officeDocument/2006/relationships/image" Target="../media/image40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440.wmf"/><Relationship Id="rId2" Type="http://schemas.openxmlformats.org/officeDocument/2006/relationships/image" Target="../media/image439.wmf"/><Relationship Id="rId1" Type="http://schemas.openxmlformats.org/officeDocument/2006/relationships/image" Target="../media/image438.wmf"/><Relationship Id="rId4" Type="http://schemas.openxmlformats.org/officeDocument/2006/relationships/image" Target="../media/image44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1.wmf"/><Relationship Id="rId7" Type="http://schemas.openxmlformats.org/officeDocument/2006/relationships/image" Target="../media/image29.wmf"/><Relationship Id="rId2" Type="http://schemas.openxmlformats.org/officeDocument/2006/relationships/image" Target="../media/image20.wmf"/><Relationship Id="rId1" Type="http://schemas.openxmlformats.org/officeDocument/2006/relationships/image" Target="../media/image27.wmf"/><Relationship Id="rId6" Type="http://schemas.openxmlformats.org/officeDocument/2006/relationships/image" Target="../media/image28.emf"/><Relationship Id="rId11" Type="http://schemas.openxmlformats.org/officeDocument/2006/relationships/image" Target="../media/image33.wmf"/><Relationship Id="rId5" Type="http://schemas.openxmlformats.org/officeDocument/2006/relationships/image" Target="../media/image23.wmf"/><Relationship Id="rId10" Type="http://schemas.openxmlformats.org/officeDocument/2006/relationships/image" Target="../media/image32.emf"/><Relationship Id="rId4" Type="http://schemas.openxmlformats.org/officeDocument/2006/relationships/image" Target="../media/image22.wmf"/><Relationship Id="rId9" Type="http://schemas.openxmlformats.org/officeDocument/2006/relationships/image" Target="../media/image3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449.wmf"/><Relationship Id="rId3" Type="http://schemas.openxmlformats.org/officeDocument/2006/relationships/image" Target="../media/image444.wmf"/><Relationship Id="rId7" Type="http://schemas.openxmlformats.org/officeDocument/2006/relationships/image" Target="../media/image448.wmf"/><Relationship Id="rId12" Type="http://schemas.openxmlformats.org/officeDocument/2006/relationships/image" Target="../media/image451.wmf"/><Relationship Id="rId2" Type="http://schemas.openxmlformats.org/officeDocument/2006/relationships/image" Target="../media/image443.wmf"/><Relationship Id="rId1" Type="http://schemas.openxmlformats.org/officeDocument/2006/relationships/image" Target="../media/image442.wmf"/><Relationship Id="rId6" Type="http://schemas.openxmlformats.org/officeDocument/2006/relationships/image" Target="../media/image447.wmf"/><Relationship Id="rId11" Type="http://schemas.openxmlformats.org/officeDocument/2006/relationships/image" Target="../media/image112.wmf"/><Relationship Id="rId5" Type="http://schemas.openxmlformats.org/officeDocument/2006/relationships/image" Target="../media/image446.wmf"/><Relationship Id="rId10" Type="http://schemas.openxmlformats.org/officeDocument/2006/relationships/image" Target="../media/image450.wmf"/><Relationship Id="rId4" Type="http://schemas.openxmlformats.org/officeDocument/2006/relationships/image" Target="../media/image445.wmf"/><Relationship Id="rId9" Type="http://schemas.openxmlformats.org/officeDocument/2006/relationships/image" Target="../media/image57.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457.wmf"/><Relationship Id="rId13" Type="http://schemas.openxmlformats.org/officeDocument/2006/relationships/image" Target="../media/image461.wmf"/><Relationship Id="rId3" Type="http://schemas.openxmlformats.org/officeDocument/2006/relationships/image" Target="../media/image347.wmf"/><Relationship Id="rId7" Type="http://schemas.openxmlformats.org/officeDocument/2006/relationships/image" Target="../media/image456.emf"/><Relationship Id="rId12" Type="http://schemas.openxmlformats.org/officeDocument/2006/relationships/image" Target="../media/image460.wmf"/><Relationship Id="rId2" Type="http://schemas.openxmlformats.org/officeDocument/2006/relationships/image" Target="../media/image453.wmf"/><Relationship Id="rId1" Type="http://schemas.openxmlformats.org/officeDocument/2006/relationships/image" Target="../media/image452.wmf"/><Relationship Id="rId6" Type="http://schemas.openxmlformats.org/officeDocument/2006/relationships/image" Target="../media/image117.wmf"/><Relationship Id="rId11" Type="http://schemas.openxmlformats.org/officeDocument/2006/relationships/image" Target="../media/image459.emf"/><Relationship Id="rId5" Type="http://schemas.openxmlformats.org/officeDocument/2006/relationships/image" Target="../media/image455.wmf"/><Relationship Id="rId10" Type="http://schemas.openxmlformats.org/officeDocument/2006/relationships/image" Target="../media/image193.wmf"/><Relationship Id="rId4" Type="http://schemas.openxmlformats.org/officeDocument/2006/relationships/image" Target="../media/image454.wmf"/><Relationship Id="rId9" Type="http://schemas.openxmlformats.org/officeDocument/2006/relationships/image" Target="../media/image458.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464.wmf"/><Relationship Id="rId2" Type="http://schemas.openxmlformats.org/officeDocument/2006/relationships/image" Target="../media/image449.wmf"/><Relationship Id="rId1" Type="http://schemas.openxmlformats.org/officeDocument/2006/relationships/image" Target="../media/image463.png"/><Relationship Id="rId6" Type="http://schemas.openxmlformats.org/officeDocument/2006/relationships/image" Target="../media/image467.wmf"/><Relationship Id="rId5" Type="http://schemas.openxmlformats.org/officeDocument/2006/relationships/image" Target="../media/image466.wmf"/><Relationship Id="rId4" Type="http://schemas.openxmlformats.org/officeDocument/2006/relationships/image" Target="../media/image46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471.wmf"/><Relationship Id="rId2" Type="http://schemas.openxmlformats.org/officeDocument/2006/relationships/image" Target="../media/image470.wmf"/><Relationship Id="rId1" Type="http://schemas.openxmlformats.org/officeDocument/2006/relationships/image" Target="../media/image469.wmf"/><Relationship Id="rId6" Type="http://schemas.openxmlformats.org/officeDocument/2006/relationships/image" Target="../media/image474.wmf"/><Relationship Id="rId5" Type="http://schemas.openxmlformats.org/officeDocument/2006/relationships/image" Target="../media/image473.wmf"/><Relationship Id="rId4" Type="http://schemas.openxmlformats.org/officeDocument/2006/relationships/image" Target="../media/image472.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482.wmf"/><Relationship Id="rId3" Type="http://schemas.openxmlformats.org/officeDocument/2006/relationships/image" Target="../media/image477.wmf"/><Relationship Id="rId7" Type="http://schemas.openxmlformats.org/officeDocument/2006/relationships/image" Target="../media/image481.wmf"/><Relationship Id="rId2" Type="http://schemas.openxmlformats.org/officeDocument/2006/relationships/image" Target="../media/image476.wmf"/><Relationship Id="rId1" Type="http://schemas.openxmlformats.org/officeDocument/2006/relationships/image" Target="../media/image475.png"/><Relationship Id="rId6" Type="http://schemas.openxmlformats.org/officeDocument/2006/relationships/image" Target="../media/image480.wmf"/><Relationship Id="rId5" Type="http://schemas.openxmlformats.org/officeDocument/2006/relationships/image" Target="../media/image479.wmf"/><Relationship Id="rId4" Type="http://schemas.openxmlformats.org/officeDocument/2006/relationships/image" Target="../media/image478.wmf"/><Relationship Id="rId9" Type="http://schemas.openxmlformats.org/officeDocument/2006/relationships/image" Target="../media/image48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85.png"/></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87.png"/></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495.wmf"/><Relationship Id="rId13" Type="http://schemas.openxmlformats.org/officeDocument/2006/relationships/image" Target="../media/image500.wmf"/><Relationship Id="rId3" Type="http://schemas.openxmlformats.org/officeDocument/2006/relationships/image" Target="../media/image491.wmf"/><Relationship Id="rId7" Type="http://schemas.openxmlformats.org/officeDocument/2006/relationships/image" Target="../media/image494.wmf"/><Relationship Id="rId12" Type="http://schemas.openxmlformats.org/officeDocument/2006/relationships/image" Target="../media/image499.wmf"/><Relationship Id="rId17" Type="http://schemas.openxmlformats.org/officeDocument/2006/relationships/image" Target="../media/image504.wmf"/><Relationship Id="rId2" Type="http://schemas.openxmlformats.org/officeDocument/2006/relationships/image" Target="../media/image490.wmf"/><Relationship Id="rId16" Type="http://schemas.openxmlformats.org/officeDocument/2006/relationships/image" Target="../media/image503.wmf"/><Relationship Id="rId1" Type="http://schemas.openxmlformats.org/officeDocument/2006/relationships/image" Target="../media/image489.wmf"/><Relationship Id="rId6" Type="http://schemas.openxmlformats.org/officeDocument/2006/relationships/image" Target="../media/image387.wmf"/><Relationship Id="rId11" Type="http://schemas.openxmlformats.org/officeDocument/2006/relationships/image" Target="../media/image498.wmf"/><Relationship Id="rId5" Type="http://schemas.openxmlformats.org/officeDocument/2006/relationships/image" Target="../media/image493.wmf"/><Relationship Id="rId15" Type="http://schemas.openxmlformats.org/officeDocument/2006/relationships/image" Target="../media/image502.wmf"/><Relationship Id="rId10" Type="http://schemas.openxmlformats.org/officeDocument/2006/relationships/image" Target="../media/image497.wmf"/><Relationship Id="rId4" Type="http://schemas.openxmlformats.org/officeDocument/2006/relationships/image" Target="../media/image492.wmf"/><Relationship Id="rId9" Type="http://schemas.openxmlformats.org/officeDocument/2006/relationships/image" Target="../media/image496.wmf"/><Relationship Id="rId14" Type="http://schemas.openxmlformats.org/officeDocument/2006/relationships/image" Target="../media/image50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05.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513.wmf"/><Relationship Id="rId3" Type="http://schemas.openxmlformats.org/officeDocument/2006/relationships/image" Target="../media/image223.wmf"/><Relationship Id="rId7" Type="http://schemas.openxmlformats.org/officeDocument/2006/relationships/image" Target="../media/image512.wmf"/><Relationship Id="rId2" Type="http://schemas.openxmlformats.org/officeDocument/2006/relationships/image" Target="../media/image496.wmf"/><Relationship Id="rId1" Type="http://schemas.openxmlformats.org/officeDocument/2006/relationships/image" Target="../media/image508.wmf"/><Relationship Id="rId6" Type="http://schemas.openxmlformats.org/officeDocument/2006/relationships/image" Target="../media/image511.wmf"/><Relationship Id="rId5" Type="http://schemas.openxmlformats.org/officeDocument/2006/relationships/image" Target="../media/image510.wmf"/><Relationship Id="rId4" Type="http://schemas.openxmlformats.org/officeDocument/2006/relationships/image" Target="../media/image50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521.wmf"/><Relationship Id="rId13" Type="http://schemas.openxmlformats.org/officeDocument/2006/relationships/image" Target="../media/image526.wmf"/><Relationship Id="rId18" Type="http://schemas.openxmlformats.org/officeDocument/2006/relationships/image" Target="../media/image531.wmf"/><Relationship Id="rId3" Type="http://schemas.openxmlformats.org/officeDocument/2006/relationships/image" Target="../media/image516.wmf"/><Relationship Id="rId21" Type="http://schemas.openxmlformats.org/officeDocument/2006/relationships/image" Target="../media/image534.wmf"/><Relationship Id="rId7" Type="http://schemas.openxmlformats.org/officeDocument/2006/relationships/image" Target="../media/image520.wmf"/><Relationship Id="rId12" Type="http://schemas.openxmlformats.org/officeDocument/2006/relationships/image" Target="../media/image525.wmf"/><Relationship Id="rId17" Type="http://schemas.openxmlformats.org/officeDocument/2006/relationships/image" Target="../media/image530.wmf"/><Relationship Id="rId2" Type="http://schemas.openxmlformats.org/officeDocument/2006/relationships/image" Target="../media/image515.wmf"/><Relationship Id="rId16" Type="http://schemas.openxmlformats.org/officeDocument/2006/relationships/image" Target="../media/image529.wmf"/><Relationship Id="rId20" Type="http://schemas.openxmlformats.org/officeDocument/2006/relationships/image" Target="../media/image533.wmf"/><Relationship Id="rId1" Type="http://schemas.openxmlformats.org/officeDocument/2006/relationships/image" Target="../media/image514.wmf"/><Relationship Id="rId6" Type="http://schemas.openxmlformats.org/officeDocument/2006/relationships/image" Target="../media/image519.wmf"/><Relationship Id="rId11" Type="http://schemas.openxmlformats.org/officeDocument/2006/relationships/image" Target="../media/image524.wmf"/><Relationship Id="rId5" Type="http://schemas.openxmlformats.org/officeDocument/2006/relationships/image" Target="../media/image518.wmf"/><Relationship Id="rId15" Type="http://schemas.openxmlformats.org/officeDocument/2006/relationships/image" Target="../media/image528.wmf"/><Relationship Id="rId10" Type="http://schemas.openxmlformats.org/officeDocument/2006/relationships/image" Target="../media/image523.wmf"/><Relationship Id="rId19" Type="http://schemas.openxmlformats.org/officeDocument/2006/relationships/image" Target="../media/image532.wmf"/><Relationship Id="rId4" Type="http://schemas.openxmlformats.org/officeDocument/2006/relationships/image" Target="../media/image517.wmf"/><Relationship Id="rId9" Type="http://schemas.openxmlformats.org/officeDocument/2006/relationships/image" Target="../media/image522.wmf"/><Relationship Id="rId14" Type="http://schemas.openxmlformats.org/officeDocument/2006/relationships/image" Target="../media/image527.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537.wmf"/><Relationship Id="rId2" Type="http://schemas.openxmlformats.org/officeDocument/2006/relationships/image" Target="../media/image536.wmf"/><Relationship Id="rId1" Type="http://schemas.openxmlformats.org/officeDocument/2006/relationships/image" Target="../media/image535.emf"/><Relationship Id="rId5" Type="http://schemas.openxmlformats.org/officeDocument/2006/relationships/image" Target="../media/image539.wmf"/><Relationship Id="rId4" Type="http://schemas.openxmlformats.org/officeDocument/2006/relationships/image" Target="../media/image538.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547.wmf"/><Relationship Id="rId3" Type="http://schemas.openxmlformats.org/officeDocument/2006/relationships/image" Target="../media/image542.wmf"/><Relationship Id="rId7" Type="http://schemas.openxmlformats.org/officeDocument/2006/relationships/image" Target="../media/image546.emf"/><Relationship Id="rId2" Type="http://schemas.openxmlformats.org/officeDocument/2006/relationships/image" Target="../media/image541.wmf"/><Relationship Id="rId1" Type="http://schemas.openxmlformats.org/officeDocument/2006/relationships/image" Target="../media/image540.wmf"/><Relationship Id="rId6" Type="http://schemas.openxmlformats.org/officeDocument/2006/relationships/image" Target="../media/image545.emf"/><Relationship Id="rId5" Type="http://schemas.openxmlformats.org/officeDocument/2006/relationships/image" Target="../media/image544.emf"/><Relationship Id="rId10" Type="http://schemas.openxmlformats.org/officeDocument/2006/relationships/image" Target="../media/image57.wmf"/><Relationship Id="rId4" Type="http://schemas.openxmlformats.org/officeDocument/2006/relationships/image" Target="../media/image543.wmf"/><Relationship Id="rId9" Type="http://schemas.openxmlformats.org/officeDocument/2006/relationships/image" Target="../media/image548.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551.wmf"/><Relationship Id="rId2" Type="http://schemas.openxmlformats.org/officeDocument/2006/relationships/image" Target="../media/image550.wmf"/><Relationship Id="rId1" Type="http://schemas.openxmlformats.org/officeDocument/2006/relationships/image" Target="../media/image549.wmf"/><Relationship Id="rId4" Type="http://schemas.openxmlformats.org/officeDocument/2006/relationships/image" Target="../media/image552.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561.wmf"/><Relationship Id="rId3" Type="http://schemas.openxmlformats.org/officeDocument/2006/relationships/image" Target="../media/image556.wmf"/><Relationship Id="rId7" Type="http://schemas.openxmlformats.org/officeDocument/2006/relationships/image" Target="../media/image560.wmf"/><Relationship Id="rId2" Type="http://schemas.openxmlformats.org/officeDocument/2006/relationships/image" Target="../media/image555.wmf"/><Relationship Id="rId1" Type="http://schemas.openxmlformats.org/officeDocument/2006/relationships/image" Target="../media/image554.wmf"/><Relationship Id="rId6" Type="http://schemas.openxmlformats.org/officeDocument/2006/relationships/image" Target="../media/image559.wmf"/><Relationship Id="rId5" Type="http://schemas.openxmlformats.org/officeDocument/2006/relationships/image" Target="../media/image558.wmf"/><Relationship Id="rId10" Type="http://schemas.openxmlformats.org/officeDocument/2006/relationships/image" Target="../media/image563.wmf"/><Relationship Id="rId4" Type="http://schemas.openxmlformats.org/officeDocument/2006/relationships/image" Target="../media/image557.wmf"/><Relationship Id="rId9" Type="http://schemas.openxmlformats.org/officeDocument/2006/relationships/image" Target="../media/image562.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566.wmf"/><Relationship Id="rId2" Type="http://schemas.openxmlformats.org/officeDocument/2006/relationships/image" Target="../media/image565.wmf"/><Relationship Id="rId1" Type="http://schemas.openxmlformats.org/officeDocument/2006/relationships/image" Target="../media/image564.wmf"/><Relationship Id="rId5" Type="http://schemas.openxmlformats.org/officeDocument/2006/relationships/image" Target="../media/image567.wmf"/><Relationship Id="rId4" Type="http://schemas.openxmlformats.org/officeDocument/2006/relationships/image" Target="../media/image557.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567.wmf"/><Relationship Id="rId1" Type="http://schemas.openxmlformats.org/officeDocument/2006/relationships/image" Target="../media/image557.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572.wmf"/><Relationship Id="rId1" Type="http://schemas.openxmlformats.org/officeDocument/2006/relationships/image" Target="../media/image57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50C751-E73B-4671-BF60-2E05CCA1B27E}" type="datetimeFigureOut">
              <a:rPr lang="zh-CN" altLang="en-US" smtClean="0"/>
              <a:pPr/>
              <a:t>2019/12/30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79D8E0-8278-49BB-B0CA-553CE08C89C5}" type="slidenum">
              <a:rPr lang="zh-CN" altLang="en-US" smtClean="0"/>
              <a:pPr/>
              <a:t>‹#›</a:t>
            </a:fld>
            <a:endParaRPr lang="zh-CN" altLang="en-US"/>
          </a:p>
        </p:txBody>
      </p:sp>
    </p:spTree>
    <p:extLst>
      <p:ext uri="{BB962C8B-B14F-4D97-AF65-F5344CB8AC3E}">
        <p14:creationId xmlns:p14="http://schemas.microsoft.com/office/powerpoint/2010/main" val="537105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pPr/>
              <a:t>2019/12/30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pPr/>
              <a:t>‹#›</a:t>
            </a:fld>
            <a:endParaRPr lang="zh-CN" altLang="en-US"/>
          </a:p>
        </p:txBody>
      </p:sp>
    </p:spTree>
    <p:extLst>
      <p:ext uri="{BB962C8B-B14F-4D97-AF65-F5344CB8AC3E}">
        <p14:creationId xmlns:p14="http://schemas.microsoft.com/office/powerpoint/2010/main" val="399654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0120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3</a:t>
            </a:fld>
            <a:endParaRPr lang="zh-CN" altLang="en-US"/>
          </a:p>
        </p:txBody>
      </p:sp>
    </p:spTree>
    <p:extLst>
      <p:ext uri="{BB962C8B-B14F-4D97-AF65-F5344CB8AC3E}">
        <p14:creationId xmlns:p14="http://schemas.microsoft.com/office/powerpoint/2010/main" val="210117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5</a:t>
            </a:fld>
            <a:endParaRPr lang="zh-CN" altLang="en-US"/>
          </a:p>
        </p:txBody>
      </p:sp>
    </p:spTree>
    <p:extLst>
      <p:ext uri="{BB962C8B-B14F-4D97-AF65-F5344CB8AC3E}">
        <p14:creationId xmlns:p14="http://schemas.microsoft.com/office/powerpoint/2010/main" val="161587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13</a:t>
            </a:fld>
            <a:endParaRPr lang="zh-CN" altLang="en-US"/>
          </a:p>
        </p:txBody>
      </p:sp>
    </p:spTree>
    <p:extLst>
      <p:ext uri="{BB962C8B-B14F-4D97-AF65-F5344CB8AC3E}">
        <p14:creationId xmlns:p14="http://schemas.microsoft.com/office/powerpoint/2010/main" val="4290345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14</a:t>
            </a:fld>
            <a:endParaRPr lang="zh-CN" altLang="en-US"/>
          </a:p>
        </p:txBody>
      </p:sp>
    </p:spTree>
    <p:extLst>
      <p:ext uri="{BB962C8B-B14F-4D97-AF65-F5344CB8AC3E}">
        <p14:creationId xmlns:p14="http://schemas.microsoft.com/office/powerpoint/2010/main" val="421457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15</a:t>
            </a:fld>
            <a:endParaRPr lang="zh-CN" altLang="en-US"/>
          </a:p>
        </p:txBody>
      </p:sp>
    </p:spTree>
    <p:extLst>
      <p:ext uri="{BB962C8B-B14F-4D97-AF65-F5344CB8AC3E}">
        <p14:creationId xmlns:p14="http://schemas.microsoft.com/office/powerpoint/2010/main" val="26081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36</a:t>
            </a:fld>
            <a:endParaRPr lang="zh-CN" altLang="en-US"/>
          </a:p>
        </p:txBody>
      </p:sp>
    </p:spTree>
    <p:extLst>
      <p:ext uri="{BB962C8B-B14F-4D97-AF65-F5344CB8AC3E}">
        <p14:creationId xmlns:p14="http://schemas.microsoft.com/office/powerpoint/2010/main" val="44601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A51D9C-74F3-4A50-80CE-FCA0A0469843}" type="slidenum">
              <a:rPr lang="zh-CN" altLang="en-US" smtClean="0"/>
              <a:pPr/>
              <a:t>61</a:t>
            </a:fld>
            <a:endParaRPr lang="zh-CN" altLang="en-US"/>
          </a:p>
        </p:txBody>
      </p:sp>
    </p:spTree>
    <p:extLst>
      <p:ext uri="{BB962C8B-B14F-4D97-AF65-F5344CB8AC3E}">
        <p14:creationId xmlns:p14="http://schemas.microsoft.com/office/powerpoint/2010/main" val="902586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1422184" cy="461665"/>
          </a:xfrm>
          <a:prstGeom prst="rect">
            <a:avLst/>
          </a:prstGeom>
          <a:noFill/>
        </p:spPr>
        <p:txBody>
          <a:bodyPr wrap="none" rtlCol="0">
            <a:spAutoFit/>
          </a:bodyPr>
          <a:lstStyle/>
          <a:p>
            <a:r>
              <a:rPr lang="zh-CN" altLang="en-US" sz="2400" b="1" dirty="0" smtClean="0">
                <a:solidFill>
                  <a:schemeClr val="bg1"/>
                </a:solidFill>
              </a:rPr>
              <a:t>本章目录</a:t>
            </a:r>
            <a:endParaRPr lang="zh-CN" altLang="en-US" sz="2400" b="1" dirty="0">
              <a:solidFill>
                <a:schemeClr val="bg1"/>
              </a:solidFill>
            </a:endParaRPr>
          </a:p>
        </p:txBody>
      </p:sp>
      <p:sp>
        <p:nvSpPr>
          <p:cNvPr id="9" name="灯片编号占位符 8"/>
          <p:cNvSpPr>
            <a:spLocks noGrp="1"/>
          </p:cNvSpPr>
          <p:nvPr>
            <p:ph type="sldNum" sz="quarter" idx="10"/>
          </p:nvPr>
        </p:nvSpPr>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13954347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1422184" cy="461665"/>
          </a:xfrm>
          <a:prstGeom prst="rect">
            <a:avLst/>
          </a:prstGeom>
          <a:noFill/>
        </p:spPr>
        <p:txBody>
          <a:bodyPr wrap="none" rtlCol="0">
            <a:spAutoFit/>
          </a:bodyPr>
          <a:lstStyle/>
          <a:p>
            <a:r>
              <a:rPr lang="zh-CN" altLang="en-US" sz="2400" b="1" dirty="0" smtClean="0">
                <a:solidFill>
                  <a:schemeClr val="bg1"/>
                </a:solidFill>
              </a:rPr>
              <a:t>本章小结</a:t>
            </a:r>
            <a:endParaRPr lang="zh-CN" altLang="en-US" sz="2400" b="1" dirty="0">
              <a:solidFill>
                <a:schemeClr val="bg1"/>
              </a:solidFill>
            </a:endParaRP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42462275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803425" cy="461665"/>
          </a:xfrm>
          <a:prstGeom prst="rect">
            <a:avLst/>
          </a:prstGeom>
          <a:noFill/>
        </p:spPr>
        <p:txBody>
          <a:bodyPr wrap="none" rtlCol="0">
            <a:spAutoFit/>
          </a:bodyPr>
          <a:lstStyle/>
          <a:p>
            <a:r>
              <a:rPr lang="zh-CN" altLang="en-US" sz="2400" b="1" dirty="0" smtClean="0">
                <a:solidFill>
                  <a:schemeClr val="bg1"/>
                </a:solidFill>
              </a:rPr>
              <a:t>练习</a:t>
            </a:r>
            <a:endParaRPr lang="zh-CN" altLang="en-US" sz="2400" b="1" dirty="0">
              <a:solidFill>
                <a:schemeClr val="bg1"/>
              </a:solidFill>
            </a:endParaRP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2220450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7567">
        <p15:prstTrans prst="airplane"/>
      </p:transition>
    </mc:Choice>
    <mc:Fallback>
      <p:transition spd="slow" advTm="7567">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3203121" cy="461665"/>
          </a:xfrm>
          <a:prstGeom prst="rect">
            <a:avLst/>
          </a:prstGeom>
          <a:noFill/>
        </p:spPr>
        <p:txBody>
          <a:bodyPr wrap="none" rtlCol="0">
            <a:spAutoFit/>
          </a:bodyPr>
          <a:lstStyle/>
          <a:p>
            <a:r>
              <a:rPr lang="en-US" altLang="zh-CN" sz="2400" b="1" dirty="0" smtClean="0">
                <a:solidFill>
                  <a:schemeClr val="bg1"/>
                </a:solidFill>
              </a:rPr>
              <a:t>5.1  </a:t>
            </a:r>
            <a:r>
              <a:rPr lang="zh-CN" altLang="en-US" sz="2400" b="1" dirty="0" smtClean="0">
                <a:solidFill>
                  <a:schemeClr val="bg1"/>
                </a:solidFill>
              </a:rPr>
              <a:t>磁场   磁感应强度</a:t>
            </a:r>
          </a:p>
        </p:txBody>
      </p:sp>
      <p:sp>
        <p:nvSpPr>
          <p:cNvPr id="9" name="灯片编号占位符 8"/>
          <p:cNvSpPr>
            <a:spLocks noGrp="1"/>
          </p:cNvSpPr>
          <p:nvPr>
            <p:ph type="sldNum" sz="quarter" idx="10"/>
          </p:nvPr>
        </p:nvSpPr>
        <p:spPr>
          <a:xfrm>
            <a:off x="8135814" y="6356350"/>
            <a:ext cx="379535"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11963618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4288353" cy="461665"/>
          </a:xfrm>
          <a:prstGeom prst="rect">
            <a:avLst/>
          </a:prstGeom>
          <a:noFill/>
        </p:spPr>
        <p:txBody>
          <a:bodyPr wrap="none" rtlCol="0">
            <a:spAutoFit/>
          </a:bodyPr>
          <a:lstStyle/>
          <a:p>
            <a:r>
              <a:rPr lang="en-US" altLang="zh-CN" sz="2400" b="1" dirty="0" smtClean="0">
                <a:solidFill>
                  <a:schemeClr val="bg1"/>
                </a:solidFill>
              </a:rPr>
              <a:t>5.2  </a:t>
            </a:r>
            <a:r>
              <a:rPr lang="zh-CN" altLang="en-US" sz="2400" b="1" dirty="0" smtClean="0">
                <a:solidFill>
                  <a:schemeClr val="bg1"/>
                </a:solidFill>
              </a:rPr>
              <a:t>比奥</a:t>
            </a:r>
            <a:r>
              <a:rPr lang="en-US" altLang="zh-CN" sz="2400" b="1" dirty="0" smtClean="0">
                <a:solidFill>
                  <a:schemeClr val="bg1"/>
                </a:solidFill>
              </a:rPr>
              <a:t>-</a:t>
            </a:r>
            <a:r>
              <a:rPr lang="zh-CN" altLang="en-US" sz="2400" b="1" dirty="0" smtClean="0">
                <a:solidFill>
                  <a:schemeClr val="bg1"/>
                </a:solidFill>
              </a:rPr>
              <a:t>萨法尔定律及其应用</a:t>
            </a:r>
          </a:p>
        </p:txBody>
      </p:sp>
      <p:sp>
        <p:nvSpPr>
          <p:cNvPr id="4" name="灯片编号占位符 3"/>
          <p:cNvSpPr>
            <a:spLocks noGrp="1"/>
          </p:cNvSpPr>
          <p:nvPr>
            <p:ph type="sldNum" sz="quarter" idx="10"/>
          </p:nvPr>
        </p:nvSpPr>
        <p:spPr>
          <a:xfrm>
            <a:off x="8135814" y="6356350"/>
            <a:ext cx="379535"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3797639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948243" cy="461665"/>
          </a:xfrm>
          <a:prstGeom prst="rect">
            <a:avLst/>
          </a:prstGeom>
          <a:noFill/>
        </p:spPr>
        <p:txBody>
          <a:bodyPr wrap="none" rtlCol="0">
            <a:spAutoFit/>
          </a:bodyPr>
          <a:lstStyle/>
          <a:p>
            <a:r>
              <a:rPr lang="en-US" altLang="zh-CN" sz="2400" b="1" dirty="0" smtClean="0">
                <a:solidFill>
                  <a:schemeClr val="bg1"/>
                </a:solidFill>
              </a:rPr>
              <a:t>5.3  </a:t>
            </a:r>
            <a:r>
              <a:rPr lang="zh-CN" altLang="en-US" sz="2400" b="1" dirty="0" smtClean="0">
                <a:solidFill>
                  <a:schemeClr val="bg1"/>
                </a:solidFill>
              </a:rPr>
              <a:t>运动电荷的磁场</a:t>
            </a: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4038384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5113900" cy="461665"/>
          </a:xfrm>
          <a:prstGeom prst="rect">
            <a:avLst/>
          </a:prstGeom>
          <a:noFill/>
        </p:spPr>
        <p:txBody>
          <a:bodyPr wrap="none" rtlCol="0">
            <a:spAutoFit/>
          </a:bodyPr>
          <a:lstStyle/>
          <a:p>
            <a:r>
              <a:rPr lang="en-US" altLang="zh-CN" sz="2400" b="1" dirty="0" smtClean="0">
                <a:solidFill>
                  <a:schemeClr val="bg1"/>
                </a:solidFill>
              </a:rPr>
              <a:t>5.4  </a:t>
            </a:r>
            <a:r>
              <a:rPr lang="zh-CN" altLang="en-US" sz="2400" b="1" dirty="0" smtClean="0">
                <a:solidFill>
                  <a:schemeClr val="bg1"/>
                </a:solidFill>
              </a:rPr>
              <a:t>磁场的高斯定理和安培环路定理</a:t>
            </a: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254138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3876382" cy="461665"/>
          </a:xfrm>
          <a:prstGeom prst="rect">
            <a:avLst/>
          </a:prstGeom>
          <a:noFill/>
        </p:spPr>
        <p:txBody>
          <a:bodyPr wrap="none" rtlCol="0">
            <a:spAutoFit/>
          </a:bodyPr>
          <a:lstStyle/>
          <a:p>
            <a:r>
              <a:rPr lang="en-US" altLang="zh-CN" sz="2400" b="1" dirty="0" smtClean="0">
                <a:solidFill>
                  <a:schemeClr val="bg1"/>
                </a:solidFill>
              </a:rPr>
              <a:t>5.5  </a:t>
            </a:r>
            <a:r>
              <a:rPr lang="zh-CN" altLang="en-US" sz="2400" b="1" dirty="0" smtClean="0">
                <a:solidFill>
                  <a:schemeClr val="bg1"/>
                </a:solidFill>
              </a:rPr>
              <a:t>磁场对载流导体的作用</a:t>
            </a: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36697849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020105" cy="461665"/>
          </a:xfrm>
          <a:prstGeom prst="rect">
            <a:avLst/>
          </a:prstGeom>
          <a:noFill/>
        </p:spPr>
        <p:txBody>
          <a:bodyPr wrap="none" rtlCol="0">
            <a:spAutoFit/>
          </a:bodyPr>
          <a:lstStyle/>
          <a:p>
            <a:r>
              <a:rPr lang="en-US" altLang="zh-CN" sz="2400" b="1" dirty="0" smtClean="0">
                <a:solidFill>
                  <a:schemeClr val="bg1"/>
                </a:solidFill>
              </a:rPr>
              <a:t>5.6  </a:t>
            </a:r>
            <a:r>
              <a:rPr lang="zh-CN" altLang="en-US" sz="2400" b="1" dirty="0" smtClean="0">
                <a:solidFill>
                  <a:schemeClr val="bg1"/>
                </a:solidFill>
              </a:rPr>
              <a:t>洛伦兹力</a:t>
            </a: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25434818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020105" cy="461665"/>
          </a:xfrm>
          <a:prstGeom prst="rect">
            <a:avLst/>
          </a:prstGeom>
          <a:noFill/>
        </p:spPr>
        <p:txBody>
          <a:bodyPr wrap="none" rtlCol="0">
            <a:spAutoFit/>
          </a:bodyPr>
          <a:lstStyle/>
          <a:p>
            <a:r>
              <a:rPr lang="en-US" altLang="zh-CN" sz="2400" b="1" dirty="0" smtClean="0">
                <a:solidFill>
                  <a:schemeClr val="bg1"/>
                </a:solidFill>
              </a:rPr>
              <a:t>5.7  </a:t>
            </a:r>
            <a:r>
              <a:rPr lang="zh-CN" altLang="en-US" sz="2400" b="1" dirty="0" smtClean="0">
                <a:solidFill>
                  <a:schemeClr val="bg1"/>
                </a:solidFill>
              </a:rPr>
              <a:t>磁力的功</a:t>
            </a: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13586278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35" name="矩形 34"/>
          <p:cNvSpPr/>
          <p:nvPr userDrawn="1"/>
        </p:nvSpPr>
        <p:spPr>
          <a:xfrm>
            <a:off x="0" y="523875"/>
            <a:ext cx="9144000" cy="36000"/>
          </a:xfrm>
          <a:prstGeom prst="rect">
            <a:avLst/>
          </a:prstGeom>
          <a:solidFill>
            <a:srgbClr val="F29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2" y="2"/>
            <a:ext cx="9144001" cy="54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nvGrpSpPr>
          <p:cNvPr id="38" name="组合 37"/>
          <p:cNvGrpSpPr>
            <a:grpSpLocks/>
          </p:cNvGrpSpPr>
          <p:nvPr userDrawn="1"/>
        </p:nvGrpSpPr>
        <p:grpSpPr bwMode="auto">
          <a:xfrm>
            <a:off x="1477601" y="141816"/>
            <a:ext cx="1330325" cy="519886"/>
            <a:chOff x="1399441" y="1145221"/>
            <a:chExt cx="1329556" cy="389789"/>
          </a:xfrm>
        </p:grpSpPr>
        <p:sp>
          <p:nvSpPr>
            <p:cNvPr id="39" name="圆角矩形 3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0" name="TextBox 15"/>
            <p:cNvSpPr txBox="1">
              <a:spLocks noChangeArrowheads="1"/>
            </p:cNvSpPr>
            <p:nvPr/>
          </p:nvSpPr>
          <p:spPr bwMode="auto">
            <a:xfrm>
              <a:off x="1691214" y="1281176"/>
              <a:ext cx="184624" cy="25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sz="1600">
                <a:solidFill>
                  <a:schemeClr val="bg1"/>
                </a:solidFill>
                <a:latin typeface="微软雅黑" pitchFamily="34" charset="-122"/>
                <a:ea typeface="微软雅黑" pitchFamily="34" charset="-122"/>
              </a:endParaRPr>
            </a:p>
          </p:txBody>
        </p:sp>
      </p:gr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6616" y="6667"/>
            <a:ext cx="2018239" cy="510543"/>
          </a:xfrm>
          <a:prstGeom prst="rect">
            <a:avLst/>
          </a:prstGeom>
        </p:spPr>
      </p:pic>
      <p:sp>
        <p:nvSpPr>
          <p:cNvPr id="3" name="文本框 2"/>
          <p:cNvSpPr txBox="1"/>
          <p:nvPr userDrawn="1"/>
        </p:nvSpPr>
        <p:spPr>
          <a:xfrm>
            <a:off x="202271" y="56988"/>
            <a:ext cx="2329484" cy="461665"/>
          </a:xfrm>
          <a:prstGeom prst="rect">
            <a:avLst/>
          </a:prstGeom>
          <a:noFill/>
        </p:spPr>
        <p:txBody>
          <a:bodyPr wrap="none" rtlCol="0">
            <a:spAutoFit/>
          </a:bodyPr>
          <a:lstStyle/>
          <a:p>
            <a:r>
              <a:rPr lang="en-US" altLang="zh-CN" sz="2400" b="1" dirty="0" smtClean="0">
                <a:solidFill>
                  <a:schemeClr val="bg1"/>
                </a:solidFill>
              </a:rPr>
              <a:t>5.8  </a:t>
            </a:r>
            <a:r>
              <a:rPr lang="zh-CN" altLang="en-US" sz="2400" b="1" dirty="0" smtClean="0">
                <a:solidFill>
                  <a:schemeClr val="bg1"/>
                </a:solidFill>
              </a:rPr>
              <a:t>物质的磁性</a:t>
            </a:r>
          </a:p>
        </p:txBody>
      </p:sp>
      <p:sp>
        <p:nvSpPr>
          <p:cNvPr id="4" name="灯片编号占位符 3"/>
          <p:cNvSpPr>
            <a:spLocks noGrp="1"/>
          </p:cNvSpPr>
          <p:nvPr>
            <p:ph type="sldNum" sz="quarter" idx="10"/>
          </p:nvPr>
        </p:nvSpPr>
        <p:spPr>
          <a:xfrm>
            <a:off x="8143630" y="6356350"/>
            <a:ext cx="371719" cy="365125"/>
          </a:xfrm>
        </p:spPr>
        <p:txBody>
          <a:bodyPr/>
          <a:lstStyle/>
          <a:p>
            <a:fld id="{720AFD23-7FD8-4D17-A0A1-97F143C0E2EC}" type="slidenum">
              <a:rPr lang="zh-CN" altLang="en-US" smtClean="0"/>
              <a:t>‹#›</a:t>
            </a:fld>
            <a:endParaRPr lang="zh-CN" altLang="en-US"/>
          </a:p>
        </p:txBody>
      </p:sp>
    </p:spTree>
    <p:extLst>
      <p:ext uri="{BB962C8B-B14F-4D97-AF65-F5344CB8AC3E}">
        <p14:creationId xmlns:p14="http://schemas.microsoft.com/office/powerpoint/2010/main" val="9994237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5000"/>
          </a:schemeClr>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AFD23-7FD8-4D17-A0A1-97F143C0E2EC}" type="slidenum">
              <a:rPr lang="zh-CN" altLang="en-US" smtClean="0"/>
              <a:t>‹#›</a:t>
            </a:fld>
            <a:endParaRPr lang="zh-CN" altLang="en-US" dirty="0"/>
          </a:p>
        </p:txBody>
      </p:sp>
    </p:spTree>
    <p:extLst>
      <p:ext uri="{BB962C8B-B14F-4D97-AF65-F5344CB8AC3E}">
        <p14:creationId xmlns:p14="http://schemas.microsoft.com/office/powerpoint/2010/main" val="3727316502"/>
      </p:ext>
    </p:extLst>
  </p:cSld>
  <p:clrMap bg1="lt1" tx1="dk1" bg2="lt2" tx2="dk2" accent1="accent1" accent2="accent2" accent3="accent3" accent4="accent4" accent5="accent5" accent6="accent6" hlink="hlink" folHlink="folHlink"/>
  <p:sldLayoutIdLst>
    <p:sldLayoutId id="2147483698" r:id="rId1"/>
    <p:sldLayoutId id="2147483670" r:id="rId2"/>
    <p:sldLayoutId id="2147483694" r:id="rId3"/>
    <p:sldLayoutId id="2147483693" r:id="rId4"/>
    <p:sldLayoutId id="2147483701" r:id="rId5"/>
    <p:sldLayoutId id="2147483702" r:id="rId6"/>
    <p:sldLayoutId id="2147483703" r:id="rId7"/>
    <p:sldLayoutId id="2147483704" r:id="rId8"/>
    <p:sldLayoutId id="2147483705" r:id="rId9"/>
    <p:sldLayoutId id="2147483699" r:id="rId10"/>
    <p:sldLayoutId id="2147483700" r:id="rId11"/>
    <p:sldLayoutId id="2147483692" r:id="rId12"/>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5.png"/><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jpeg"/><Relationship Id="rId5" Type="http://schemas.openxmlformats.org/officeDocument/2006/relationships/image" Target="../media/image34.wmf"/><Relationship Id="rId4"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38.bin"/><Relationship Id="rId18" Type="http://schemas.openxmlformats.org/officeDocument/2006/relationships/image" Target="../media/image47.jpeg"/><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3.wmf"/><Relationship Id="rId17" Type="http://schemas.openxmlformats.org/officeDocument/2006/relationships/image" Target="../media/image46.png"/><Relationship Id="rId2" Type="http://schemas.openxmlformats.org/officeDocument/2006/relationships/slideLayout" Target="../slideLayouts/slideLayout2.xml"/><Relationship Id="rId16" Type="http://schemas.openxmlformats.org/officeDocument/2006/relationships/image" Target="../media/image45.wmf"/><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6.bin"/><Relationship Id="rId14" Type="http://schemas.openxmlformats.org/officeDocument/2006/relationships/image" Target="../media/image4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9.emf"/><Relationship Id="rId5" Type="http://schemas.openxmlformats.org/officeDocument/2006/relationships/oleObject" Target="../embeddings/oleObject41.bin"/><Relationship Id="rId4" Type="http://schemas.openxmlformats.org/officeDocument/2006/relationships/image" Target="../media/image4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3.bin"/><Relationship Id="rId18" Type="http://schemas.openxmlformats.org/officeDocument/2006/relationships/image" Target="../media/image57.png"/><Relationship Id="rId26" Type="http://schemas.openxmlformats.org/officeDocument/2006/relationships/image" Target="../media/image52.wmf"/><Relationship Id="rId3" Type="http://schemas.openxmlformats.org/officeDocument/2006/relationships/notesSlide" Target="../notesSlides/notesSlide4.xml"/><Relationship Id="rId21" Type="http://schemas.openxmlformats.org/officeDocument/2006/relationships/image" Target="../media/image60.png"/><Relationship Id="rId34" Type="http://schemas.openxmlformats.org/officeDocument/2006/relationships/image" Target="../media/image56.wmf"/><Relationship Id="rId7" Type="http://schemas.openxmlformats.org/officeDocument/2006/relationships/image" Target="../media/image50.wmf"/><Relationship Id="rId25" Type="http://schemas.openxmlformats.org/officeDocument/2006/relationships/oleObject" Target="../embeddings/oleObject44.bin"/><Relationship Id="rId33" Type="http://schemas.openxmlformats.org/officeDocument/2006/relationships/oleObject" Target="../embeddings/oleObject48.bin"/><Relationship Id="rId38" Type="http://schemas.openxmlformats.org/officeDocument/2006/relationships/image" Target="../media/image58.wmf"/><Relationship Id="rId2" Type="http://schemas.openxmlformats.org/officeDocument/2006/relationships/slideLayout" Target="../slideLayouts/slideLayout3.xml"/><Relationship Id="rId20" Type="http://schemas.openxmlformats.org/officeDocument/2006/relationships/image" Target="../media/image59.png"/><Relationship Id="rId29" Type="http://schemas.openxmlformats.org/officeDocument/2006/relationships/oleObject" Target="../embeddings/oleObject46.bin"/><Relationship Id="rId1" Type="http://schemas.openxmlformats.org/officeDocument/2006/relationships/vmlDrawing" Target="../drawings/vmlDrawing9.vml"/><Relationship Id="rId6" Type="http://schemas.openxmlformats.org/officeDocument/2006/relationships/oleObject" Target="../embeddings/oleObject42.bin"/><Relationship Id="rId24" Type="http://schemas.openxmlformats.org/officeDocument/2006/relationships/image" Target="../media/image63.png"/><Relationship Id="rId32" Type="http://schemas.openxmlformats.org/officeDocument/2006/relationships/image" Target="../media/image55.wmf"/><Relationship Id="rId37" Type="http://schemas.openxmlformats.org/officeDocument/2006/relationships/oleObject" Target="../embeddings/oleObject50.bin"/><Relationship Id="rId5" Type="http://schemas.openxmlformats.org/officeDocument/2006/relationships/image" Target="../media/image56.png"/><Relationship Id="rId23" Type="http://schemas.openxmlformats.org/officeDocument/2006/relationships/image" Target="../media/image62.png"/><Relationship Id="rId28" Type="http://schemas.openxmlformats.org/officeDocument/2006/relationships/image" Target="../media/image53.wmf"/><Relationship Id="rId36" Type="http://schemas.openxmlformats.org/officeDocument/2006/relationships/image" Target="../media/image57.wmf"/><Relationship Id="rId19" Type="http://schemas.openxmlformats.org/officeDocument/2006/relationships/image" Target="../media/image58.png"/><Relationship Id="rId31" Type="http://schemas.openxmlformats.org/officeDocument/2006/relationships/oleObject" Target="../embeddings/oleObject47.bin"/><Relationship Id="rId4" Type="http://schemas.openxmlformats.org/officeDocument/2006/relationships/image" Target="../media/image53.png"/><Relationship Id="rId9" Type="http://schemas.openxmlformats.org/officeDocument/2006/relationships/image" Target="../media/image51.wmf"/><Relationship Id="rId22" Type="http://schemas.openxmlformats.org/officeDocument/2006/relationships/image" Target="../media/image61.png"/><Relationship Id="rId27" Type="http://schemas.openxmlformats.org/officeDocument/2006/relationships/oleObject" Target="../embeddings/oleObject45.bin"/><Relationship Id="rId30" Type="http://schemas.openxmlformats.org/officeDocument/2006/relationships/image" Target="../media/image54.wmf"/><Relationship Id="rId35" Type="http://schemas.openxmlformats.org/officeDocument/2006/relationships/oleObject" Target="../embeddings/oleObject4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1.wmf"/><Relationship Id="rId18" Type="http://schemas.openxmlformats.org/officeDocument/2006/relationships/image" Target="../media/image64.png"/><Relationship Id="rId26" Type="http://schemas.openxmlformats.org/officeDocument/2006/relationships/oleObject" Target="../embeddings/oleObject59.bin"/><Relationship Id="rId3" Type="http://schemas.openxmlformats.org/officeDocument/2006/relationships/notesSlide" Target="../notesSlides/notesSlide5.xml"/><Relationship Id="rId21" Type="http://schemas.openxmlformats.org/officeDocument/2006/relationships/image" Target="../media/image63.png"/><Relationship Id="rId7" Type="http://schemas.openxmlformats.org/officeDocument/2006/relationships/image" Target="../media/image64.wmf"/><Relationship Id="rId12" Type="http://schemas.openxmlformats.org/officeDocument/2006/relationships/oleObject" Target="../embeddings/oleObject55.bin"/><Relationship Id="rId17" Type="http://schemas.openxmlformats.org/officeDocument/2006/relationships/image" Target="../media/image56.png"/><Relationship Id="rId25" Type="http://schemas.openxmlformats.org/officeDocument/2006/relationships/image" Target="../media/image53.wmf"/><Relationship Id="rId2" Type="http://schemas.openxmlformats.org/officeDocument/2006/relationships/slideLayout" Target="../slideLayouts/slideLayout3.xml"/><Relationship Id="rId16" Type="http://schemas.openxmlformats.org/officeDocument/2006/relationships/image" Target="../media/image53.png"/><Relationship Id="rId20" Type="http://schemas.openxmlformats.org/officeDocument/2006/relationships/image" Target="../media/image66.png"/><Relationship Id="rId1" Type="http://schemas.openxmlformats.org/officeDocument/2006/relationships/vmlDrawing" Target="../drawings/vmlDrawing10.vml"/><Relationship Id="rId6" Type="http://schemas.openxmlformats.org/officeDocument/2006/relationships/oleObject" Target="../embeddings/oleObject52.bin"/><Relationship Id="rId11" Type="http://schemas.openxmlformats.org/officeDocument/2006/relationships/image" Target="../media/image66.wmf"/><Relationship Id="rId24" Type="http://schemas.openxmlformats.org/officeDocument/2006/relationships/oleObject" Target="../embeddings/oleObject58.bin"/><Relationship Id="rId5" Type="http://schemas.openxmlformats.org/officeDocument/2006/relationships/image" Target="../media/image50.wmf"/><Relationship Id="rId15" Type="http://schemas.openxmlformats.org/officeDocument/2006/relationships/image" Target="../media/image67.wmf"/><Relationship Id="rId23" Type="http://schemas.openxmlformats.org/officeDocument/2006/relationships/image" Target="../media/image52.wmf"/><Relationship Id="rId10" Type="http://schemas.openxmlformats.org/officeDocument/2006/relationships/oleObject" Target="../embeddings/oleObject54.bin"/><Relationship Id="rId19" Type="http://schemas.openxmlformats.org/officeDocument/2006/relationships/image" Target="../media/image65.png"/><Relationship Id="rId4" Type="http://schemas.openxmlformats.org/officeDocument/2006/relationships/oleObject" Target="../embeddings/oleObject51.bin"/><Relationship Id="rId9" Type="http://schemas.openxmlformats.org/officeDocument/2006/relationships/image" Target="../media/image65.wmf"/><Relationship Id="rId14" Type="http://schemas.openxmlformats.org/officeDocument/2006/relationships/oleObject" Target="../embeddings/oleObject56.bin"/><Relationship Id="rId22" Type="http://schemas.openxmlformats.org/officeDocument/2006/relationships/oleObject" Target="../embeddings/oleObject57.bin"/><Relationship Id="rId27" Type="http://schemas.openxmlformats.org/officeDocument/2006/relationships/image" Target="../media/image54.wmf"/></Relationships>
</file>

<file path=ppt/slides/_rels/slide15.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630.png"/><Relationship Id="rId3" Type="http://schemas.openxmlformats.org/officeDocument/2006/relationships/notesSlide" Target="../notesSlides/notesSlide6.xml"/><Relationship Id="rId7" Type="http://schemas.openxmlformats.org/officeDocument/2006/relationships/oleObject" Target="../embeddings/oleObject61.bin"/><Relationship Id="rId12" Type="http://schemas.openxmlformats.org/officeDocument/2006/relationships/image" Target="../media/image55.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68.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0.wmf"/><Relationship Id="rId4" Type="http://schemas.openxmlformats.org/officeDocument/2006/relationships/image" Target="../media/image55.png"/><Relationship Id="rId9" Type="http://schemas.openxmlformats.org/officeDocument/2006/relationships/oleObject" Target="../embeddings/oleObject62.bin"/></Relationships>
</file>

<file path=ppt/slides/_rels/slide16.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90.png"/><Relationship Id="rId18" Type="http://schemas.openxmlformats.org/officeDocument/2006/relationships/oleObject" Target="../embeddings/oleObject71.bin"/><Relationship Id="rId26" Type="http://schemas.openxmlformats.org/officeDocument/2006/relationships/oleObject" Target="../embeddings/oleObject75.bin"/><Relationship Id="rId39" Type="http://schemas.openxmlformats.org/officeDocument/2006/relationships/image" Target="../media/image87.wmf"/><Relationship Id="rId3" Type="http://schemas.openxmlformats.org/officeDocument/2006/relationships/oleObject" Target="../embeddings/oleObject64.bin"/><Relationship Id="rId21" Type="http://schemas.openxmlformats.org/officeDocument/2006/relationships/image" Target="../media/image79.wmf"/><Relationship Id="rId34" Type="http://schemas.openxmlformats.org/officeDocument/2006/relationships/oleObject" Target="../embeddings/oleObject79.bin"/><Relationship Id="rId42" Type="http://schemas.openxmlformats.org/officeDocument/2006/relationships/oleObject" Target="../embeddings/oleObject83.bin"/><Relationship Id="rId7" Type="http://schemas.openxmlformats.org/officeDocument/2006/relationships/oleObject" Target="../embeddings/oleObject66.bin"/><Relationship Id="rId12" Type="http://schemas.openxmlformats.org/officeDocument/2006/relationships/image" Target="../media/image75.wmf"/><Relationship Id="rId17" Type="http://schemas.openxmlformats.org/officeDocument/2006/relationships/image" Target="../media/image77.wmf"/><Relationship Id="rId25" Type="http://schemas.openxmlformats.org/officeDocument/2006/relationships/image" Target="../media/image81.wmf"/><Relationship Id="rId33" Type="http://schemas.openxmlformats.org/officeDocument/2006/relationships/image" Target="../media/image85.wmf"/><Relationship Id="rId38" Type="http://schemas.openxmlformats.org/officeDocument/2006/relationships/oleObject" Target="../embeddings/oleObject81.bin"/><Relationship Id="rId2" Type="http://schemas.openxmlformats.org/officeDocument/2006/relationships/slideLayout" Target="../slideLayouts/slideLayout3.xml"/><Relationship Id="rId16" Type="http://schemas.openxmlformats.org/officeDocument/2006/relationships/oleObject" Target="../embeddings/oleObject70.bin"/><Relationship Id="rId20" Type="http://schemas.openxmlformats.org/officeDocument/2006/relationships/oleObject" Target="../embeddings/oleObject72.bin"/><Relationship Id="rId29" Type="http://schemas.openxmlformats.org/officeDocument/2006/relationships/image" Target="../media/image83.wmf"/><Relationship Id="rId41" Type="http://schemas.openxmlformats.org/officeDocument/2006/relationships/image" Target="../media/image88.wmf"/><Relationship Id="rId1" Type="http://schemas.openxmlformats.org/officeDocument/2006/relationships/vmlDrawing" Target="../drawings/vmlDrawing12.vml"/><Relationship Id="rId6" Type="http://schemas.openxmlformats.org/officeDocument/2006/relationships/image" Target="../media/image72.wmf"/><Relationship Id="rId11" Type="http://schemas.openxmlformats.org/officeDocument/2006/relationships/oleObject" Target="../embeddings/oleObject68.bin"/><Relationship Id="rId24" Type="http://schemas.openxmlformats.org/officeDocument/2006/relationships/oleObject" Target="../embeddings/oleObject74.bin"/><Relationship Id="rId32" Type="http://schemas.openxmlformats.org/officeDocument/2006/relationships/oleObject" Target="../embeddings/oleObject78.bin"/><Relationship Id="rId37" Type="http://schemas.openxmlformats.org/officeDocument/2006/relationships/image" Target="../media/image51.wmf"/><Relationship Id="rId40" Type="http://schemas.openxmlformats.org/officeDocument/2006/relationships/oleObject" Target="../embeddings/oleObject82.bin"/><Relationship Id="rId5" Type="http://schemas.openxmlformats.org/officeDocument/2006/relationships/oleObject" Target="../embeddings/oleObject65.bin"/><Relationship Id="rId15" Type="http://schemas.openxmlformats.org/officeDocument/2006/relationships/image" Target="../media/image76.wmf"/><Relationship Id="rId23" Type="http://schemas.openxmlformats.org/officeDocument/2006/relationships/image" Target="../media/image80.wmf"/><Relationship Id="rId28" Type="http://schemas.openxmlformats.org/officeDocument/2006/relationships/oleObject" Target="../embeddings/oleObject76.bin"/><Relationship Id="rId36" Type="http://schemas.openxmlformats.org/officeDocument/2006/relationships/oleObject" Target="../embeddings/oleObject80.bin"/><Relationship Id="rId10" Type="http://schemas.openxmlformats.org/officeDocument/2006/relationships/image" Target="../media/image74.emf"/><Relationship Id="rId19" Type="http://schemas.openxmlformats.org/officeDocument/2006/relationships/image" Target="../media/image78.wmf"/><Relationship Id="rId31" Type="http://schemas.openxmlformats.org/officeDocument/2006/relationships/image" Target="../media/image84.wmf"/><Relationship Id="rId44" Type="http://schemas.openxmlformats.org/officeDocument/2006/relationships/image" Target="../media/image91.png"/><Relationship Id="rId4" Type="http://schemas.openxmlformats.org/officeDocument/2006/relationships/image" Target="../media/image71.wmf"/><Relationship Id="rId9" Type="http://schemas.openxmlformats.org/officeDocument/2006/relationships/oleObject" Target="../embeddings/oleObject67.bin"/><Relationship Id="rId14" Type="http://schemas.openxmlformats.org/officeDocument/2006/relationships/oleObject" Target="../embeddings/oleObject69.bin"/><Relationship Id="rId22" Type="http://schemas.openxmlformats.org/officeDocument/2006/relationships/oleObject" Target="../embeddings/oleObject73.bin"/><Relationship Id="rId27" Type="http://schemas.openxmlformats.org/officeDocument/2006/relationships/image" Target="../media/image82.wmf"/><Relationship Id="rId30" Type="http://schemas.openxmlformats.org/officeDocument/2006/relationships/oleObject" Target="../embeddings/oleObject77.bin"/><Relationship Id="rId35" Type="http://schemas.openxmlformats.org/officeDocument/2006/relationships/image" Target="../media/image86.wmf"/><Relationship Id="rId43" Type="http://schemas.openxmlformats.org/officeDocument/2006/relationships/image" Target="../media/image89.wmf"/></Relationships>
</file>

<file path=ppt/slides/_rels/slide17.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89.bin"/><Relationship Id="rId18" Type="http://schemas.openxmlformats.org/officeDocument/2006/relationships/image" Target="../media/image98.wmf"/><Relationship Id="rId26" Type="http://schemas.openxmlformats.org/officeDocument/2006/relationships/image" Target="../media/image102.wmf"/><Relationship Id="rId3" Type="http://schemas.openxmlformats.org/officeDocument/2006/relationships/oleObject" Target="../embeddings/oleObject84.bin"/><Relationship Id="rId21" Type="http://schemas.openxmlformats.org/officeDocument/2006/relationships/oleObject" Target="../embeddings/oleObject93.bin"/><Relationship Id="rId34" Type="http://schemas.openxmlformats.org/officeDocument/2006/relationships/image" Target="../media/image106.wmf"/><Relationship Id="rId7" Type="http://schemas.openxmlformats.org/officeDocument/2006/relationships/oleObject" Target="../embeddings/oleObject86.bin"/><Relationship Id="rId12" Type="http://schemas.openxmlformats.org/officeDocument/2006/relationships/image" Target="../media/image95.wmf"/><Relationship Id="rId17" Type="http://schemas.openxmlformats.org/officeDocument/2006/relationships/oleObject" Target="../embeddings/oleObject91.bin"/><Relationship Id="rId25" Type="http://schemas.openxmlformats.org/officeDocument/2006/relationships/oleObject" Target="../embeddings/oleObject95.bin"/><Relationship Id="rId33" Type="http://schemas.openxmlformats.org/officeDocument/2006/relationships/oleObject" Target="../embeddings/oleObject99.bin"/><Relationship Id="rId2" Type="http://schemas.openxmlformats.org/officeDocument/2006/relationships/slideLayout" Target="../slideLayouts/slideLayout3.xml"/><Relationship Id="rId16" Type="http://schemas.openxmlformats.org/officeDocument/2006/relationships/image" Target="../media/image97.wmf"/><Relationship Id="rId20" Type="http://schemas.openxmlformats.org/officeDocument/2006/relationships/image" Target="../media/image99.wmf"/><Relationship Id="rId29" Type="http://schemas.openxmlformats.org/officeDocument/2006/relationships/oleObject" Target="../embeddings/oleObject97.bin"/><Relationship Id="rId1" Type="http://schemas.openxmlformats.org/officeDocument/2006/relationships/vmlDrawing" Target="../drawings/vmlDrawing13.vml"/><Relationship Id="rId6" Type="http://schemas.openxmlformats.org/officeDocument/2006/relationships/image" Target="../media/image92.wmf"/><Relationship Id="rId11" Type="http://schemas.openxmlformats.org/officeDocument/2006/relationships/oleObject" Target="../embeddings/oleObject88.bin"/><Relationship Id="rId24" Type="http://schemas.openxmlformats.org/officeDocument/2006/relationships/image" Target="../media/image101.wmf"/><Relationship Id="rId32" Type="http://schemas.openxmlformats.org/officeDocument/2006/relationships/image" Target="../media/image105.wmf"/><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28" Type="http://schemas.openxmlformats.org/officeDocument/2006/relationships/image" Target="../media/image103.wmf"/><Relationship Id="rId36" Type="http://schemas.openxmlformats.org/officeDocument/2006/relationships/image" Target="../media/image107.wmf"/><Relationship Id="rId10" Type="http://schemas.openxmlformats.org/officeDocument/2006/relationships/image" Target="../media/image94.wmf"/><Relationship Id="rId19" Type="http://schemas.openxmlformats.org/officeDocument/2006/relationships/oleObject" Target="../embeddings/oleObject92.bin"/><Relationship Id="rId31" Type="http://schemas.openxmlformats.org/officeDocument/2006/relationships/oleObject" Target="../embeddings/oleObject98.bin"/><Relationship Id="rId4" Type="http://schemas.openxmlformats.org/officeDocument/2006/relationships/image" Target="../media/image91.wmf"/><Relationship Id="rId9" Type="http://schemas.openxmlformats.org/officeDocument/2006/relationships/oleObject" Target="../embeddings/oleObject87.bin"/><Relationship Id="rId14" Type="http://schemas.openxmlformats.org/officeDocument/2006/relationships/image" Target="../media/image96.wmf"/><Relationship Id="rId22" Type="http://schemas.openxmlformats.org/officeDocument/2006/relationships/image" Target="../media/image100.wmf"/><Relationship Id="rId27" Type="http://schemas.openxmlformats.org/officeDocument/2006/relationships/oleObject" Target="../embeddings/oleObject96.bin"/><Relationship Id="rId30" Type="http://schemas.openxmlformats.org/officeDocument/2006/relationships/image" Target="../media/image104.wmf"/><Relationship Id="rId35" Type="http://schemas.openxmlformats.org/officeDocument/2006/relationships/oleObject" Target="../embeddings/oleObject100.bin"/></Relationships>
</file>

<file path=ppt/slides/_rels/slide18.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06.bin"/><Relationship Id="rId18" Type="http://schemas.openxmlformats.org/officeDocument/2006/relationships/oleObject" Target="../embeddings/oleObject109.bin"/><Relationship Id="rId3" Type="http://schemas.openxmlformats.org/officeDocument/2006/relationships/oleObject" Target="../embeddings/oleObject101.bin"/><Relationship Id="rId21" Type="http://schemas.openxmlformats.org/officeDocument/2006/relationships/image" Target="../media/image115.wmf"/><Relationship Id="rId7" Type="http://schemas.openxmlformats.org/officeDocument/2006/relationships/oleObject" Target="../embeddings/oleObject103.bin"/><Relationship Id="rId12" Type="http://schemas.openxmlformats.org/officeDocument/2006/relationships/image" Target="../media/image54.wmf"/><Relationship Id="rId17" Type="http://schemas.openxmlformats.org/officeDocument/2006/relationships/image" Target="../media/image113.wmf"/><Relationship Id="rId2" Type="http://schemas.openxmlformats.org/officeDocument/2006/relationships/slideLayout" Target="../slideLayouts/slideLayout3.xml"/><Relationship Id="rId16" Type="http://schemas.openxmlformats.org/officeDocument/2006/relationships/oleObject" Target="../embeddings/oleObject108.bin"/><Relationship Id="rId20" Type="http://schemas.openxmlformats.org/officeDocument/2006/relationships/oleObject" Target="../embeddings/oleObject110.bin"/><Relationship Id="rId1" Type="http://schemas.openxmlformats.org/officeDocument/2006/relationships/vmlDrawing" Target="../drawings/vmlDrawing14.vml"/><Relationship Id="rId6" Type="http://schemas.openxmlformats.org/officeDocument/2006/relationships/image" Target="../media/image109.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image" Target="../media/image92.wmf"/><Relationship Id="rId10" Type="http://schemas.openxmlformats.org/officeDocument/2006/relationships/image" Target="../media/image111.wmf"/><Relationship Id="rId19"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oleObject" Target="../embeddings/oleObject104.bin"/><Relationship Id="rId14" Type="http://schemas.openxmlformats.org/officeDocument/2006/relationships/image" Target="../media/image112.wmf"/><Relationship Id="rId22" Type="http://schemas.openxmlformats.org/officeDocument/2006/relationships/oleObject" Target="../embeddings/oleObject111.bin"/></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117.bin"/><Relationship Id="rId18" Type="http://schemas.openxmlformats.org/officeDocument/2006/relationships/image" Target="../media/image116.wmf"/><Relationship Id="rId26" Type="http://schemas.openxmlformats.org/officeDocument/2006/relationships/image" Target="../media/image108.wmf"/><Relationship Id="rId39" Type="http://schemas.openxmlformats.org/officeDocument/2006/relationships/oleObject" Target="NULL"/><Relationship Id="rId21" Type="http://schemas.openxmlformats.org/officeDocument/2006/relationships/oleObject" Target="../embeddings/oleObject120.bin"/><Relationship Id="rId34" Type="http://schemas.openxmlformats.org/officeDocument/2006/relationships/image" Target="../media/image114.wmf"/><Relationship Id="rId42" Type="http://schemas.openxmlformats.org/officeDocument/2006/relationships/image" Target="../media/image118.wmf"/><Relationship Id="rId47" Type="http://schemas.openxmlformats.org/officeDocument/2006/relationships/oleObject" Target="NULL"/><Relationship Id="rId50" Type="http://schemas.openxmlformats.org/officeDocument/2006/relationships/oleObject" Target="../embeddings/oleObject127.bin"/><Relationship Id="rId55" Type="http://schemas.openxmlformats.org/officeDocument/2006/relationships/image" Target="../media/image122.wmf"/><Relationship Id="rId63" Type="http://schemas.openxmlformats.org/officeDocument/2006/relationships/image" Target="../media/image126.wmf"/><Relationship Id="rId7" Type="http://schemas.openxmlformats.org/officeDocument/2006/relationships/oleObject" Target="../embeddings/oleObject114.bin"/><Relationship Id="rId2" Type="http://schemas.openxmlformats.org/officeDocument/2006/relationships/slideLayout" Target="../slideLayouts/slideLayout3.xml"/><Relationship Id="rId16" Type="http://schemas.openxmlformats.org/officeDocument/2006/relationships/image" Target="../media/image107.wmf"/><Relationship Id="rId20" Type="http://schemas.openxmlformats.org/officeDocument/2006/relationships/image" Target="NULL"/><Relationship Id="rId29" Type="http://schemas.openxmlformats.org/officeDocument/2006/relationships/oleObject" Target="../embeddings/oleObject122.bin"/><Relationship Id="rId41" Type="http://schemas.openxmlformats.org/officeDocument/2006/relationships/oleObject" Target="../embeddings/oleObject125.bin"/><Relationship Id="rId54" Type="http://schemas.openxmlformats.org/officeDocument/2006/relationships/oleObject" Target="../embeddings/oleObject129.bin"/><Relationship Id="rId62" Type="http://schemas.openxmlformats.org/officeDocument/2006/relationships/oleObject" Target="../embeddings/oleObject133.bin"/><Relationship Id="rId1" Type="http://schemas.openxmlformats.org/officeDocument/2006/relationships/vmlDrawing" Target="../drawings/vmlDrawing15.vml"/><Relationship Id="rId6" Type="http://schemas.openxmlformats.org/officeDocument/2006/relationships/image" Target="../media/image102.wmf"/><Relationship Id="rId11" Type="http://schemas.openxmlformats.org/officeDocument/2006/relationships/oleObject" Target="../embeddings/oleObject116.bin"/><Relationship Id="rId24" Type="http://schemas.openxmlformats.org/officeDocument/2006/relationships/image" Target="NULL"/><Relationship Id="rId32" Type="http://schemas.openxmlformats.org/officeDocument/2006/relationships/image" Target="NULL"/><Relationship Id="rId37" Type="http://schemas.openxmlformats.org/officeDocument/2006/relationships/oleObject" Target="../embeddings/oleObject124.bin"/><Relationship Id="rId40" Type="http://schemas.openxmlformats.org/officeDocument/2006/relationships/image" Target="NULL"/><Relationship Id="rId45" Type="http://schemas.openxmlformats.org/officeDocument/2006/relationships/oleObject" Target="../embeddings/oleObject126.bin"/><Relationship Id="rId53" Type="http://schemas.openxmlformats.org/officeDocument/2006/relationships/image" Target="../media/image121.wmf"/><Relationship Id="rId58" Type="http://schemas.openxmlformats.org/officeDocument/2006/relationships/oleObject" Target="../embeddings/oleObject131.bin"/><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NULL"/><Relationship Id="rId28" Type="http://schemas.openxmlformats.org/officeDocument/2006/relationships/image" Target="NULL"/><Relationship Id="rId36" Type="http://schemas.openxmlformats.org/officeDocument/2006/relationships/image" Target="NULL"/><Relationship Id="rId49" Type="http://schemas.openxmlformats.org/officeDocument/2006/relationships/image" Target="NULL"/><Relationship Id="rId57" Type="http://schemas.openxmlformats.org/officeDocument/2006/relationships/image" Target="../media/image123.wmf"/><Relationship Id="rId61" Type="http://schemas.openxmlformats.org/officeDocument/2006/relationships/image" Target="../media/image125.wmf"/><Relationship Id="rId10" Type="http://schemas.openxmlformats.org/officeDocument/2006/relationships/image" Target="../media/image104.wmf"/><Relationship Id="rId19" Type="http://schemas.openxmlformats.org/officeDocument/2006/relationships/oleObject" Target="NULL"/><Relationship Id="rId31" Type="http://schemas.openxmlformats.org/officeDocument/2006/relationships/oleObject" Target="NULL"/><Relationship Id="rId44" Type="http://schemas.openxmlformats.org/officeDocument/2006/relationships/image" Target="NULL"/><Relationship Id="rId52" Type="http://schemas.openxmlformats.org/officeDocument/2006/relationships/oleObject" Target="../embeddings/oleObject128.bin"/><Relationship Id="rId60" Type="http://schemas.openxmlformats.org/officeDocument/2006/relationships/oleObject" Target="../embeddings/oleObject132.bin"/><Relationship Id="rId65" Type="http://schemas.openxmlformats.org/officeDocument/2006/relationships/image" Target="../media/image127.wmf"/><Relationship Id="rId4" Type="http://schemas.openxmlformats.org/officeDocument/2006/relationships/image" Target="../media/image101.wmf"/><Relationship Id="rId9" Type="http://schemas.openxmlformats.org/officeDocument/2006/relationships/oleObject" Target="../embeddings/oleObject115.bin"/><Relationship Id="rId14" Type="http://schemas.openxmlformats.org/officeDocument/2006/relationships/image" Target="../media/image106.wmf"/><Relationship Id="rId22" Type="http://schemas.openxmlformats.org/officeDocument/2006/relationships/image" Target="../media/image89.wmf"/><Relationship Id="rId27" Type="http://schemas.openxmlformats.org/officeDocument/2006/relationships/oleObject" Target="NULL"/><Relationship Id="rId30" Type="http://schemas.openxmlformats.org/officeDocument/2006/relationships/image" Target="../media/image115.wmf"/><Relationship Id="rId35" Type="http://schemas.openxmlformats.org/officeDocument/2006/relationships/oleObject" Target="NULL"/><Relationship Id="rId43" Type="http://schemas.openxmlformats.org/officeDocument/2006/relationships/oleObject" Target="NULL"/><Relationship Id="rId48" Type="http://schemas.openxmlformats.org/officeDocument/2006/relationships/image" Target="NULL"/><Relationship Id="rId56" Type="http://schemas.openxmlformats.org/officeDocument/2006/relationships/oleObject" Target="../embeddings/oleObject130.bin"/><Relationship Id="rId64" Type="http://schemas.openxmlformats.org/officeDocument/2006/relationships/oleObject" Target="../embeddings/oleObject134.bin"/><Relationship Id="rId8" Type="http://schemas.openxmlformats.org/officeDocument/2006/relationships/image" Target="../media/image103.wmf"/><Relationship Id="rId51" Type="http://schemas.openxmlformats.org/officeDocument/2006/relationships/image" Target="../media/image120.wmf"/><Relationship Id="rId3" Type="http://schemas.openxmlformats.org/officeDocument/2006/relationships/oleObject" Target="../embeddings/oleObject112.bin"/><Relationship Id="rId12" Type="http://schemas.openxmlformats.org/officeDocument/2006/relationships/image" Target="../media/image105.wmf"/><Relationship Id="rId17" Type="http://schemas.openxmlformats.org/officeDocument/2006/relationships/oleObject" Target="../embeddings/oleObject119.bin"/><Relationship Id="rId25" Type="http://schemas.openxmlformats.org/officeDocument/2006/relationships/oleObject" Target="../embeddings/oleObject121.bin"/><Relationship Id="rId33" Type="http://schemas.openxmlformats.org/officeDocument/2006/relationships/oleObject" Target="../embeddings/oleObject123.bin"/><Relationship Id="rId38" Type="http://schemas.openxmlformats.org/officeDocument/2006/relationships/image" Target="../media/image117.wmf"/><Relationship Id="rId46" Type="http://schemas.openxmlformats.org/officeDocument/2006/relationships/image" Target="../media/image119.wmf"/><Relationship Id="rId59" Type="http://schemas.openxmlformats.org/officeDocument/2006/relationships/image" Target="../media/image1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40.bin"/><Relationship Id="rId18" Type="http://schemas.openxmlformats.org/officeDocument/2006/relationships/image" Target="../media/image135.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2.wmf"/><Relationship Id="rId17" Type="http://schemas.openxmlformats.org/officeDocument/2006/relationships/oleObject" Target="../embeddings/oleObject142.bin"/><Relationship Id="rId2" Type="http://schemas.openxmlformats.org/officeDocument/2006/relationships/slideLayout" Target="../slideLayouts/slideLayout3.xml"/><Relationship Id="rId16" Type="http://schemas.openxmlformats.org/officeDocument/2006/relationships/image" Target="../media/image134.wmf"/><Relationship Id="rId1" Type="http://schemas.openxmlformats.org/officeDocument/2006/relationships/vmlDrawing" Target="../drawings/vmlDrawing16.vml"/><Relationship Id="rId6" Type="http://schemas.openxmlformats.org/officeDocument/2006/relationships/image" Target="../media/image129.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38.bin"/><Relationship Id="rId14" Type="http://schemas.openxmlformats.org/officeDocument/2006/relationships/image" Target="../media/image133.wmf"/></Relationships>
</file>

<file path=ppt/slides/_rels/slide2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36.emf"/><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17.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46.bin"/></Relationships>
</file>

<file path=ppt/slides/_rels/slide22.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153.bin"/><Relationship Id="rId18" Type="http://schemas.openxmlformats.org/officeDocument/2006/relationships/image" Target="../media/image143.wmf"/><Relationship Id="rId26" Type="http://schemas.openxmlformats.org/officeDocument/2006/relationships/oleObject" Target="../embeddings/oleObject160.bin"/><Relationship Id="rId3" Type="http://schemas.openxmlformats.org/officeDocument/2006/relationships/oleObject" Target="../embeddings/oleObject148.bin"/><Relationship Id="rId21" Type="http://schemas.openxmlformats.org/officeDocument/2006/relationships/oleObject" Target="../embeddings/oleObject157.bin"/><Relationship Id="rId7" Type="http://schemas.openxmlformats.org/officeDocument/2006/relationships/oleObject" Target="../embeddings/oleObject150.bin"/><Relationship Id="rId12" Type="http://schemas.openxmlformats.org/officeDocument/2006/relationships/image" Target="../media/image140.wmf"/><Relationship Id="rId17" Type="http://schemas.openxmlformats.org/officeDocument/2006/relationships/oleObject" Target="../embeddings/oleObject155.bin"/><Relationship Id="rId25" Type="http://schemas.openxmlformats.org/officeDocument/2006/relationships/image" Target="../media/image145.wmf"/><Relationship Id="rId2" Type="http://schemas.openxmlformats.org/officeDocument/2006/relationships/slideLayout" Target="../slideLayouts/slideLayout3.xml"/><Relationship Id="rId16" Type="http://schemas.openxmlformats.org/officeDocument/2006/relationships/image" Target="../media/image142.wmf"/><Relationship Id="rId20" Type="http://schemas.openxmlformats.org/officeDocument/2006/relationships/image" Target="../media/image51.wmf"/><Relationship Id="rId1" Type="http://schemas.openxmlformats.org/officeDocument/2006/relationships/vmlDrawing" Target="../drawings/vmlDrawing18.vml"/><Relationship Id="rId6" Type="http://schemas.openxmlformats.org/officeDocument/2006/relationships/image" Target="../media/image138.wmf"/><Relationship Id="rId11" Type="http://schemas.openxmlformats.org/officeDocument/2006/relationships/oleObject" Target="../embeddings/oleObject152.bin"/><Relationship Id="rId24" Type="http://schemas.openxmlformats.org/officeDocument/2006/relationships/oleObject" Target="../embeddings/oleObject159.bin"/><Relationship Id="rId5" Type="http://schemas.openxmlformats.org/officeDocument/2006/relationships/oleObject" Target="../embeddings/oleObject149.bin"/><Relationship Id="rId15" Type="http://schemas.openxmlformats.org/officeDocument/2006/relationships/oleObject" Target="../embeddings/oleObject154.bin"/><Relationship Id="rId23" Type="http://schemas.openxmlformats.org/officeDocument/2006/relationships/image" Target="../media/image144.wmf"/><Relationship Id="rId10" Type="http://schemas.openxmlformats.org/officeDocument/2006/relationships/image" Target="../media/image139.wmf"/><Relationship Id="rId19" Type="http://schemas.openxmlformats.org/officeDocument/2006/relationships/oleObject" Target="../embeddings/oleObject156.bin"/><Relationship Id="rId4" Type="http://schemas.openxmlformats.org/officeDocument/2006/relationships/image" Target="../media/image137.wmf"/><Relationship Id="rId9" Type="http://schemas.openxmlformats.org/officeDocument/2006/relationships/oleObject" Target="../embeddings/oleObject151.bin"/><Relationship Id="rId14" Type="http://schemas.openxmlformats.org/officeDocument/2006/relationships/image" Target="../media/image141.wmf"/><Relationship Id="rId22" Type="http://schemas.openxmlformats.org/officeDocument/2006/relationships/oleObject" Target="../embeddings/oleObject158.bin"/><Relationship Id="rId27" Type="http://schemas.openxmlformats.org/officeDocument/2006/relationships/image" Target="../media/image146.wmf"/></Relationships>
</file>

<file path=ppt/slides/_rels/slide23.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66.bin"/><Relationship Id="rId18" Type="http://schemas.openxmlformats.org/officeDocument/2006/relationships/image" Target="../media/image140.wmf"/><Relationship Id="rId26" Type="http://schemas.openxmlformats.org/officeDocument/2006/relationships/image" Target="../media/image51.wmf"/><Relationship Id="rId3" Type="http://schemas.openxmlformats.org/officeDocument/2006/relationships/oleObject" Target="../embeddings/oleObject161.bin"/><Relationship Id="rId21" Type="http://schemas.openxmlformats.org/officeDocument/2006/relationships/oleObject" Target="../embeddings/oleObject170.bin"/><Relationship Id="rId7" Type="http://schemas.openxmlformats.org/officeDocument/2006/relationships/oleObject" Target="../embeddings/oleObject163.bin"/><Relationship Id="rId12" Type="http://schemas.openxmlformats.org/officeDocument/2006/relationships/image" Target="../media/image138.wmf"/><Relationship Id="rId17" Type="http://schemas.openxmlformats.org/officeDocument/2006/relationships/oleObject" Target="../embeddings/oleObject168.bin"/><Relationship Id="rId25" Type="http://schemas.openxmlformats.org/officeDocument/2006/relationships/oleObject" Target="../embeddings/oleObject172.bin"/><Relationship Id="rId2" Type="http://schemas.openxmlformats.org/officeDocument/2006/relationships/slideLayout" Target="../slideLayouts/slideLayout3.xml"/><Relationship Id="rId16" Type="http://schemas.openxmlformats.org/officeDocument/2006/relationships/image" Target="../media/image139.wmf"/><Relationship Id="rId20" Type="http://schemas.openxmlformats.org/officeDocument/2006/relationships/image" Target="../media/image141.wmf"/><Relationship Id="rId1" Type="http://schemas.openxmlformats.org/officeDocument/2006/relationships/vmlDrawing" Target="../drawings/vmlDrawing19.vml"/><Relationship Id="rId6" Type="http://schemas.openxmlformats.org/officeDocument/2006/relationships/image" Target="../media/image148.wmf"/><Relationship Id="rId11" Type="http://schemas.openxmlformats.org/officeDocument/2006/relationships/oleObject" Target="../embeddings/oleObject165.bin"/><Relationship Id="rId24" Type="http://schemas.openxmlformats.org/officeDocument/2006/relationships/image" Target="../media/image143.wmf"/><Relationship Id="rId5" Type="http://schemas.openxmlformats.org/officeDocument/2006/relationships/oleObject" Target="../embeddings/oleObject162.bin"/><Relationship Id="rId15" Type="http://schemas.openxmlformats.org/officeDocument/2006/relationships/oleObject" Target="../embeddings/oleObject167.bin"/><Relationship Id="rId23" Type="http://schemas.openxmlformats.org/officeDocument/2006/relationships/oleObject" Target="../embeddings/oleObject171.bin"/><Relationship Id="rId10" Type="http://schemas.openxmlformats.org/officeDocument/2006/relationships/image" Target="../media/image137.wmf"/><Relationship Id="rId19" Type="http://schemas.openxmlformats.org/officeDocument/2006/relationships/oleObject" Target="../embeddings/oleObject169.bin"/><Relationship Id="rId4" Type="http://schemas.openxmlformats.org/officeDocument/2006/relationships/image" Target="../media/image147.wmf"/><Relationship Id="rId9" Type="http://schemas.openxmlformats.org/officeDocument/2006/relationships/oleObject" Target="../embeddings/oleObject164.bin"/><Relationship Id="rId14" Type="http://schemas.openxmlformats.org/officeDocument/2006/relationships/image" Target="../media/image83.wmf"/><Relationship Id="rId22" Type="http://schemas.openxmlformats.org/officeDocument/2006/relationships/image" Target="../media/image142.wmf"/><Relationship Id="rId27" Type="http://schemas.openxmlformats.org/officeDocument/2006/relationships/oleObject" Target="../embeddings/oleObject173.bin"/></Relationships>
</file>

<file path=ppt/slides/_rels/slide24.x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oleObject" Target="../embeddings/oleObject178.bin"/><Relationship Id="rId3" Type="http://schemas.openxmlformats.org/officeDocument/2006/relationships/image" Target="../media/image155.png"/><Relationship Id="rId7" Type="http://schemas.openxmlformats.org/officeDocument/2006/relationships/oleObject" Target="../embeddings/oleObject175.bin"/><Relationship Id="rId12" Type="http://schemas.openxmlformats.org/officeDocument/2006/relationships/image" Target="../media/image153.e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150.e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52.emf"/><Relationship Id="rId4" Type="http://schemas.openxmlformats.org/officeDocument/2006/relationships/image" Target="../media/image156.png"/><Relationship Id="rId9" Type="http://schemas.openxmlformats.org/officeDocument/2006/relationships/oleObject" Target="../embeddings/oleObject176.bin"/><Relationship Id="rId14" Type="http://schemas.openxmlformats.org/officeDocument/2006/relationships/image" Target="../media/image154.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61.emf"/><Relationship Id="rId3" Type="http://schemas.openxmlformats.org/officeDocument/2006/relationships/image" Target="../media/image163.png"/><Relationship Id="rId7" Type="http://schemas.openxmlformats.org/officeDocument/2006/relationships/image" Target="../media/image158.emf"/><Relationship Id="rId12" Type="http://schemas.openxmlformats.org/officeDocument/2006/relationships/oleObject" Target="../embeddings/oleObject183.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180.bin"/><Relationship Id="rId11" Type="http://schemas.openxmlformats.org/officeDocument/2006/relationships/image" Target="../media/image160.emf"/><Relationship Id="rId5" Type="http://schemas.openxmlformats.org/officeDocument/2006/relationships/image" Target="../media/image157.emf"/><Relationship Id="rId15" Type="http://schemas.openxmlformats.org/officeDocument/2006/relationships/image" Target="../media/image162.e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59.emf"/><Relationship Id="rId14" Type="http://schemas.openxmlformats.org/officeDocument/2006/relationships/oleObject" Target="../embeddings/oleObject184.bin"/></Relationships>
</file>

<file path=ppt/slides/_rels/slide2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image" Target="../media/image172.png"/><Relationship Id="rId7" Type="http://schemas.openxmlformats.org/officeDocument/2006/relationships/oleObject" Target="../embeddings/oleObject186.bin"/><Relationship Id="rId12" Type="http://schemas.openxmlformats.org/officeDocument/2006/relationships/image" Target="../media/image171.wmf"/><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168.emf"/><Relationship Id="rId11" Type="http://schemas.openxmlformats.org/officeDocument/2006/relationships/oleObject" Target="../embeddings/oleObject188.bin"/><Relationship Id="rId5" Type="http://schemas.openxmlformats.org/officeDocument/2006/relationships/oleObject" Target="../embeddings/oleObject185.bin"/><Relationship Id="rId10" Type="http://schemas.openxmlformats.org/officeDocument/2006/relationships/image" Target="../media/image170.emf"/><Relationship Id="rId4" Type="http://schemas.openxmlformats.org/officeDocument/2006/relationships/image" Target="../media/image173.png"/><Relationship Id="rId9" Type="http://schemas.openxmlformats.org/officeDocument/2006/relationships/oleObject" Target="../embeddings/oleObject18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1.bin"/><Relationship Id="rId13" Type="http://schemas.openxmlformats.org/officeDocument/2006/relationships/image" Target="../media/image178.wmf"/><Relationship Id="rId18" Type="http://schemas.openxmlformats.org/officeDocument/2006/relationships/oleObject" Target="../embeddings/oleObject196.bin"/><Relationship Id="rId3" Type="http://schemas.openxmlformats.org/officeDocument/2006/relationships/image" Target="../media/image171.png"/><Relationship Id="rId7" Type="http://schemas.openxmlformats.org/officeDocument/2006/relationships/image" Target="../media/image175.wmf"/><Relationship Id="rId12" Type="http://schemas.openxmlformats.org/officeDocument/2006/relationships/oleObject" Target="../embeddings/oleObject193.bin"/><Relationship Id="rId17" Type="http://schemas.openxmlformats.org/officeDocument/2006/relationships/image" Target="../media/image180.wmf"/><Relationship Id="rId2" Type="http://schemas.openxmlformats.org/officeDocument/2006/relationships/slideLayout" Target="../slideLayouts/slideLayout4.xml"/><Relationship Id="rId16" Type="http://schemas.openxmlformats.org/officeDocument/2006/relationships/oleObject" Target="../embeddings/oleObject195.bin"/><Relationship Id="rId1" Type="http://schemas.openxmlformats.org/officeDocument/2006/relationships/vmlDrawing" Target="../drawings/vmlDrawing23.vml"/><Relationship Id="rId6" Type="http://schemas.openxmlformats.org/officeDocument/2006/relationships/oleObject" Target="../embeddings/oleObject190.bin"/><Relationship Id="rId11" Type="http://schemas.openxmlformats.org/officeDocument/2006/relationships/image" Target="../media/image177.wmf"/><Relationship Id="rId5" Type="http://schemas.openxmlformats.org/officeDocument/2006/relationships/image" Target="../media/image174.wmf"/><Relationship Id="rId15" Type="http://schemas.openxmlformats.org/officeDocument/2006/relationships/image" Target="../media/image179.wmf"/><Relationship Id="rId10" Type="http://schemas.openxmlformats.org/officeDocument/2006/relationships/oleObject" Target="../embeddings/oleObject192.bin"/><Relationship Id="rId19" Type="http://schemas.openxmlformats.org/officeDocument/2006/relationships/image" Target="../media/image181.wmf"/><Relationship Id="rId4" Type="http://schemas.openxmlformats.org/officeDocument/2006/relationships/oleObject" Target="../embeddings/oleObject189.bin"/><Relationship Id="rId9" Type="http://schemas.openxmlformats.org/officeDocument/2006/relationships/image" Target="../media/image176.wmf"/><Relationship Id="rId14" Type="http://schemas.openxmlformats.org/officeDocument/2006/relationships/oleObject" Target="../embeddings/oleObject194.bin"/></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02.bin"/><Relationship Id="rId18" Type="http://schemas.openxmlformats.org/officeDocument/2006/relationships/image" Target="../media/image189.wmf"/><Relationship Id="rId26" Type="http://schemas.openxmlformats.org/officeDocument/2006/relationships/oleObject" Target="../embeddings/oleObject209.bin"/><Relationship Id="rId3" Type="http://schemas.openxmlformats.org/officeDocument/2006/relationships/oleObject" Target="../embeddings/oleObject197.bin"/><Relationship Id="rId21" Type="http://schemas.openxmlformats.org/officeDocument/2006/relationships/oleObject" Target="../embeddings/oleObject206.bin"/><Relationship Id="rId34" Type="http://schemas.openxmlformats.org/officeDocument/2006/relationships/oleObject" Target="../embeddings/oleObject214.bin"/><Relationship Id="rId7" Type="http://schemas.openxmlformats.org/officeDocument/2006/relationships/oleObject" Target="../embeddings/oleObject199.bin"/><Relationship Id="rId12" Type="http://schemas.openxmlformats.org/officeDocument/2006/relationships/image" Target="../media/image186.wmf"/><Relationship Id="rId17" Type="http://schemas.openxmlformats.org/officeDocument/2006/relationships/oleObject" Target="../embeddings/oleObject204.bin"/><Relationship Id="rId25" Type="http://schemas.openxmlformats.org/officeDocument/2006/relationships/image" Target="../media/image192.wmf"/><Relationship Id="rId33" Type="http://schemas.openxmlformats.org/officeDocument/2006/relationships/image" Target="../media/image195.wmf"/><Relationship Id="rId2" Type="http://schemas.openxmlformats.org/officeDocument/2006/relationships/slideLayout" Target="../slideLayouts/slideLayout5.xml"/><Relationship Id="rId16" Type="http://schemas.openxmlformats.org/officeDocument/2006/relationships/image" Target="../media/image188.wmf"/><Relationship Id="rId20" Type="http://schemas.openxmlformats.org/officeDocument/2006/relationships/image" Target="../media/image190.wmf"/><Relationship Id="rId29" Type="http://schemas.openxmlformats.org/officeDocument/2006/relationships/oleObject" Target="../embeddings/oleObject211.bin"/><Relationship Id="rId1" Type="http://schemas.openxmlformats.org/officeDocument/2006/relationships/vmlDrawing" Target="../drawings/vmlDrawing24.vml"/><Relationship Id="rId6" Type="http://schemas.openxmlformats.org/officeDocument/2006/relationships/image" Target="../media/image183.wmf"/><Relationship Id="rId11" Type="http://schemas.openxmlformats.org/officeDocument/2006/relationships/oleObject" Target="../embeddings/oleObject201.bin"/><Relationship Id="rId24" Type="http://schemas.openxmlformats.org/officeDocument/2006/relationships/oleObject" Target="../embeddings/oleObject208.bin"/><Relationship Id="rId32" Type="http://schemas.openxmlformats.org/officeDocument/2006/relationships/oleObject" Target="../embeddings/oleObject213.bin"/><Relationship Id="rId5" Type="http://schemas.openxmlformats.org/officeDocument/2006/relationships/oleObject" Target="../embeddings/oleObject198.bin"/><Relationship Id="rId15" Type="http://schemas.openxmlformats.org/officeDocument/2006/relationships/oleObject" Target="../embeddings/oleObject203.bin"/><Relationship Id="rId23" Type="http://schemas.openxmlformats.org/officeDocument/2006/relationships/image" Target="../media/image191.emf"/><Relationship Id="rId28" Type="http://schemas.openxmlformats.org/officeDocument/2006/relationships/oleObject" Target="../embeddings/oleObject210.bin"/><Relationship Id="rId10" Type="http://schemas.openxmlformats.org/officeDocument/2006/relationships/image" Target="../media/image185.wmf"/><Relationship Id="rId19" Type="http://schemas.openxmlformats.org/officeDocument/2006/relationships/oleObject" Target="../embeddings/oleObject205.bin"/><Relationship Id="rId31" Type="http://schemas.openxmlformats.org/officeDocument/2006/relationships/oleObject" Target="../embeddings/oleObject212.bin"/><Relationship Id="rId4" Type="http://schemas.openxmlformats.org/officeDocument/2006/relationships/image" Target="../media/image182.wmf"/><Relationship Id="rId9" Type="http://schemas.openxmlformats.org/officeDocument/2006/relationships/oleObject" Target="../embeddings/oleObject200.bin"/><Relationship Id="rId14" Type="http://schemas.openxmlformats.org/officeDocument/2006/relationships/image" Target="../media/image187.wmf"/><Relationship Id="rId22" Type="http://schemas.openxmlformats.org/officeDocument/2006/relationships/oleObject" Target="../embeddings/oleObject207.bin"/><Relationship Id="rId27" Type="http://schemas.openxmlformats.org/officeDocument/2006/relationships/image" Target="../media/image193.wmf"/><Relationship Id="rId30" Type="http://schemas.openxmlformats.org/officeDocument/2006/relationships/image" Target="../media/image194.wmf"/><Relationship Id="rId35" Type="http://schemas.openxmlformats.org/officeDocument/2006/relationships/image" Target="../media/image196.wmf"/></Relationships>
</file>

<file path=ppt/slides/_rels/slide31.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20.bin"/><Relationship Id="rId18" Type="http://schemas.openxmlformats.org/officeDocument/2006/relationships/image" Target="../media/image202.wmf"/><Relationship Id="rId3" Type="http://schemas.openxmlformats.org/officeDocument/2006/relationships/oleObject" Target="../embeddings/oleObject215.bin"/><Relationship Id="rId21" Type="http://schemas.openxmlformats.org/officeDocument/2006/relationships/oleObject" Target="../embeddings/oleObject224.bin"/><Relationship Id="rId7" Type="http://schemas.openxmlformats.org/officeDocument/2006/relationships/oleObject" Target="../embeddings/oleObject217.bin"/><Relationship Id="rId12" Type="http://schemas.openxmlformats.org/officeDocument/2006/relationships/image" Target="../media/image199.wmf"/><Relationship Id="rId17" Type="http://schemas.openxmlformats.org/officeDocument/2006/relationships/oleObject" Target="../embeddings/oleObject222.bin"/><Relationship Id="rId2" Type="http://schemas.openxmlformats.org/officeDocument/2006/relationships/slideLayout" Target="../slideLayouts/slideLayout5.xml"/><Relationship Id="rId16" Type="http://schemas.openxmlformats.org/officeDocument/2006/relationships/image" Target="../media/image201.wmf"/><Relationship Id="rId20" Type="http://schemas.openxmlformats.org/officeDocument/2006/relationships/image" Target="../media/image203.wmf"/><Relationship Id="rId1" Type="http://schemas.openxmlformats.org/officeDocument/2006/relationships/vmlDrawing" Target="../drawings/vmlDrawing25.vml"/><Relationship Id="rId6" Type="http://schemas.openxmlformats.org/officeDocument/2006/relationships/image" Target="../media/image197.wmf"/><Relationship Id="rId11" Type="http://schemas.openxmlformats.org/officeDocument/2006/relationships/oleObject" Target="../embeddings/oleObject219.bin"/><Relationship Id="rId24" Type="http://schemas.openxmlformats.org/officeDocument/2006/relationships/image" Target="../media/image205.wmf"/><Relationship Id="rId5" Type="http://schemas.openxmlformats.org/officeDocument/2006/relationships/oleObject" Target="../embeddings/oleObject216.bin"/><Relationship Id="rId15" Type="http://schemas.openxmlformats.org/officeDocument/2006/relationships/oleObject" Target="../embeddings/oleObject221.bin"/><Relationship Id="rId23" Type="http://schemas.openxmlformats.org/officeDocument/2006/relationships/oleObject" Target="../embeddings/oleObject225.bin"/><Relationship Id="rId10" Type="http://schemas.openxmlformats.org/officeDocument/2006/relationships/image" Target="../media/image188.wmf"/><Relationship Id="rId19" Type="http://schemas.openxmlformats.org/officeDocument/2006/relationships/oleObject" Target="../embeddings/oleObject223.bin"/><Relationship Id="rId4" Type="http://schemas.openxmlformats.org/officeDocument/2006/relationships/image" Target="../media/image49.emf"/><Relationship Id="rId9" Type="http://schemas.openxmlformats.org/officeDocument/2006/relationships/oleObject" Target="../embeddings/oleObject218.bin"/><Relationship Id="rId14" Type="http://schemas.openxmlformats.org/officeDocument/2006/relationships/image" Target="../media/image200.wmf"/><Relationship Id="rId22" Type="http://schemas.openxmlformats.org/officeDocument/2006/relationships/image" Target="../media/image20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28.bin"/><Relationship Id="rId3" Type="http://schemas.openxmlformats.org/officeDocument/2006/relationships/image" Target="../media/image210.png"/><Relationship Id="rId7" Type="http://schemas.openxmlformats.org/officeDocument/2006/relationships/image" Target="../media/image207.emf"/><Relationship Id="rId12" Type="http://schemas.openxmlformats.org/officeDocument/2006/relationships/image" Target="../media/image211.png"/><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oleObject" Target="../embeddings/oleObject227.bin"/><Relationship Id="rId11" Type="http://schemas.openxmlformats.org/officeDocument/2006/relationships/image" Target="../media/image209.emf"/><Relationship Id="rId5" Type="http://schemas.openxmlformats.org/officeDocument/2006/relationships/image" Target="../media/image206.emf"/><Relationship Id="rId10" Type="http://schemas.openxmlformats.org/officeDocument/2006/relationships/oleObject" Target="../embeddings/oleObject229.bin"/><Relationship Id="rId4" Type="http://schemas.openxmlformats.org/officeDocument/2006/relationships/oleObject" Target="../embeddings/oleObject226.bin"/><Relationship Id="rId9" Type="http://schemas.openxmlformats.org/officeDocument/2006/relationships/image" Target="../media/image208.emf"/></Relationships>
</file>

<file path=ppt/slides/_rels/slide33.xml.rels><?xml version="1.0" encoding="UTF-8" standalone="yes"?>
<Relationships xmlns="http://schemas.openxmlformats.org/package/2006/relationships"><Relationship Id="rId8" Type="http://schemas.openxmlformats.org/officeDocument/2006/relationships/image" Target="../media/image213.emf"/><Relationship Id="rId3" Type="http://schemas.openxmlformats.org/officeDocument/2006/relationships/image" Target="../media/image214.png"/><Relationship Id="rId7" Type="http://schemas.openxmlformats.org/officeDocument/2006/relationships/oleObject" Target="../embeddings/oleObject231.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212.emf"/><Relationship Id="rId5" Type="http://schemas.openxmlformats.org/officeDocument/2006/relationships/oleObject" Target="../embeddings/oleObject230.bin"/><Relationship Id="rId4" Type="http://schemas.openxmlformats.org/officeDocument/2006/relationships/image" Target="../media/image215.png"/></Relationships>
</file>

<file path=ppt/slides/_rels/slide34.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237.bin"/><Relationship Id="rId18" Type="http://schemas.openxmlformats.org/officeDocument/2006/relationships/image" Target="../media/image223.wmf"/><Relationship Id="rId26" Type="http://schemas.openxmlformats.org/officeDocument/2006/relationships/image" Target="../media/image117.wmf"/><Relationship Id="rId3" Type="http://schemas.openxmlformats.org/officeDocument/2006/relationships/oleObject" Target="../embeddings/oleObject232.bin"/><Relationship Id="rId21" Type="http://schemas.openxmlformats.org/officeDocument/2006/relationships/oleObject" Target="../embeddings/oleObject241.bin"/><Relationship Id="rId7" Type="http://schemas.openxmlformats.org/officeDocument/2006/relationships/oleObject" Target="../embeddings/oleObject234.bin"/><Relationship Id="rId12" Type="http://schemas.openxmlformats.org/officeDocument/2006/relationships/image" Target="../media/image220.wmf"/><Relationship Id="rId17" Type="http://schemas.openxmlformats.org/officeDocument/2006/relationships/oleObject" Target="../embeddings/oleObject239.bin"/><Relationship Id="rId25" Type="http://schemas.openxmlformats.org/officeDocument/2006/relationships/oleObject" Target="../embeddings/oleObject243.bin"/><Relationship Id="rId2" Type="http://schemas.openxmlformats.org/officeDocument/2006/relationships/slideLayout" Target="../slideLayouts/slideLayout5.xml"/><Relationship Id="rId16" Type="http://schemas.openxmlformats.org/officeDocument/2006/relationships/image" Target="../media/image222.wmf"/><Relationship Id="rId20" Type="http://schemas.openxmlformats.org/officeDocument/2006/relationships/image" Target="../media/image224.wmf"/><Relationship Id="rId29" Type="http://schemas.openxmlformats.org/officeDocument/2006/relationships/oleObject" Target="../embeddings/oleObject245.bin"/><Relationship Id="rId1" Type="http://schemas.openxmlformats.org/officeDocument/2006/relationships/vmlDrawing" Target="../drawings/vmlDrawing28.vml"/><Relationship Id="rId6" Type="http://schemas.openxmlformats.org/officeDocument/2006/relationships/image" Target="../media/image217.wmf"/><Relationship Id="rId11" Type="http://schemas.openxmlformats.org/officeDocument/2006/relationships/oleObject" Target="../embeddings/oleObject236.bin"/><Relationship Id="rId24" Type="http://schemas.openxmlformats.org/officeDocument/2006/relationships/image" Target="../media/image226.wmf"/><Relationship Id="rId32" Type="http://schemas.openxmlformats.org/officeDocument/2006/relationships/image" Target="../media/image112.wmf"/><Relationship Id="rId5" Type="http://schemas.openxmlformats.org/officeDocument/2006/relationships/oleObject" Target="../embeddings/oleObject233.bin"/><Relationship Id="rId15" Type="http://schemas.openxmlformats.org/officeDocument/2006/relationships/oleObject" Target="../embeddings/oleObject238.bin"/><Relationship Id="rId23" Type="http://schemas.openxmlformats.org/officeDocument/2006/relationships/oleObject" Target="../embeddings/oleObject242.bin"/><Relationship Id="rId28" Type="http://schemas.openxmlformats.org/officeDocument/2006/relationships/image" Target="../media/image227.wmf"/><Relationship Id="rId10" Type="http://schemas.openxmlformats.org/officeDocument/2006/relationships/image" Target="../media/image219.wmf"/><Relationship Id="rId19" Type="http://schemas.openxmlformats.org/officeDocument/2006/relationships/oleObject" Target="../embeddings/oleObject240.bin"/><Relationship Id="rId31" Type="http://schemas.openxmlformats.org/officeDocument/2006/relationships/oleObject" Target="../embeddings/oleObject246.bin"/><Relationship Id="rId4" Type="http://schemas.openxmlformats.org/officeDocument/2006/relationships/image" Target="../media/image216.wmf"/><Relationship Id="rId9" Type="http://schemas.openxmlformats.org/officeDocument/2006/relationships/oleObject" Target="../embeddings/oleObject235.bin"/><Relationship Id="rId14" Type="http://schemas.openxmlformats.org/officeDocument/2006/relationships/image" Target="../media/image221.wmf"/><Relationship Id="rId22" Type="http://schemas.openxmlformats.org/officeDocument/2006/relationships/image" Target="../media/image225.wmf"/><Relationship Id="rId27" Type="http://schemas.openxmlformats.org/officeDocument/2006/relationships/oleObject" Target="../embeddings/oleObject244.bin"/><Relationship Id="rId30" Type="http://schemas.openxmlformats.org/officeDocument/2006/relationships/image" Target="../media/image228.wmf"/></Relationships>
</file>

<file path=ppt/slides/_rels/slide35.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52.bin"/><Relationship Id="rId18" Type="http://schemas.openxmlformats.org/officeDocument/2006/relationships/image" Target="../media/image51.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33.wmf"/><Relationship Id="rId17" Type="http://schemas.openxmlformats.org/officeDocument/2006/relationships/oleObject" Target="../embeddings/oleObject254.bin"/><Relationship Id="rId2" Type="http://schemas.openxmlformats.org/officeDocument/2006/relationships/slideLayout" Target="../slideLayouts/slideLayout5.xml"/><Relationship Id="rId16" Type="http://schemas.openxmlformats.org/officeDocument/2006/relationships/image" Target="../media/image235.wmf"/><Relationship Id="rId20" Type="http://schemas.openxmlformats.org/officeDocument/2006/relationships/image" Target="../media/image236.wmf"/><Relationship Id="rId1" Type="http://schemas.openxmlformats.org/officeDocument/2006/relationships/vmlDrawing" Target="../drawings/vmlDrawing29.vml"/><Relationship Id="rId6" Type="http://schemas.openxmlformats.org/officeDocument/2006/relationships/image" Target="../media/image230.w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232.wmf"/><Relationship Id="rId19" Type="http://schemas.openxmlformats.org/officeDocument/2006/relationships/oleObject" Target="../embeddings/oleObject255.bin"/><Relationship Id="rId4" Type="http://schemas.openxmlformats.org/officeDocument/2006/relationships/image" Target="../media/image229.emf"/><Relationship Id="rId9" Type="http://schemas.openxmlformats.org/officeDocument/2006/relationships/oleObject" Target="../embeddings/oleObject250.bin"/><Relationship Id="rId14" Type="http://schemas.openxmlformats.org/officeDocument/2006/relationships/image" Target="../media/image23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image" Target="../media/image241.wmf"/><Relationship Id="rId18" Type="http://schemas.openxmlformats.org/officeDocument/2006/relationships/oleObject" Target="../embeddings/oleObject263.bin"/><Relationship Id="rId26" Type="http://schemas.openxmlformats.org/officeDocument/2006/relationships/oleObject" Target="../embeddings/oleObject267.bin"/><Relationship Id="rId3" Type="http://schemas.openxmlformats.org/officeDocument/2006/relationships/notesSlide" Target="../notesSlides/notesSlide7.xml"/><Relationship Id="rId21" Type="http://schemas.openxmlformats.org/officeDocument/2006/relationships/image" Target="../media/image51.wmf"/><Relationship Id="rId34" Type="http://schemas.openxmlformats.org/officeDocument/2006/relationships/oleObject" Target="../embeddings/oleObject271.bin"/><Relationship Id="rId7" Type="http://schemas.openxmlformats.org/officeDocument/2006/relationships/image" Target="../media/image238.wmf"/><Relationship Id="rId12" Type="http://schemas.openxmlformats.org/officeDocument/2006/relationships/oleObject" Target="../embeddings/oleObject260.bin"/><Relationship Id="rId17" Type="http://schemas.openxmlformats.org/officeDocument/2006/relationships/image" Target="../media/image234.wmf"/><Relationship Id="rId25" Type="http://schemas.openxmlformats.org/officeDocument/2006/relationships/image" Target="../media/image243.wmf"/><Relationship Id="rId33" Type="http://schemas.openxmlformats.org/officeDocument/2006/relationships/image" Target="../media/image247.wmf"/><Relationship Id="rId2" Type="http://schemas.openxmlformats.org/officeDocument/2006/relationships/slideLayout" Target="../slideLayouts/slideLayout5.xml"/><Relationship Id="rId16" Type="http://schemas.openxmlformats.org/officeDocument/2006/relationships/oleObject" Target="../embeddings/oleObject262.bin"/><Relationship Id="rId20" Type="http://schemas.openxmlformats.org/officeDocument/2006/relationships/oleObject" Target="../embeddings/oleObject264.bin"/><Relationship Id="rId29" Type="http://schemas.openxmlformats.org/officeDocument/2006/relationships/image" Target="../media/image245.wmf"/><Relationship Id="rId1" Type="http://schemas.openxmlformats.org/officeDocument/2006/relationships/vmlDrawing" Target="../drawings/vmlDrawing30.vml"/><Relationship Id="rId6" Type="http://schemas.openxmlformats.org/officeDocument/2006/relationships/oleObject" Target="../embeddings/oleObject257.bin"/><Relationship Id="rId11" Type="http://schemas.openxmlformats.org/officeDocument/2006/relationships/image" Target="../media/image240.wmf"/><Relationship Id="rId24" Type="http://schemas.openxmlformats.org/officeDocument/2006/relationships/oleObject" Target="../embeddings/oleObject266.bin"/><Relationship Id="rId32" Type="http://schemas.openxmlformats.org/officeDocument/2006/relationships/oleObject" Target="../embeddings/oleObject270.bin"/><Relationship Id="rId5" Type="http://schemas.openxmlformats.org/officeDocument/2006/relationships/image" Target="../media/image237.wmf"/><Relationship Id="rId15" Type="http://schemas.openxmlformats.org/officeDocument/2006/relationships/image" Target="../media/image233.wmf"/><Relationship Id="rId23" Type="http://schemas.openxmlformats.org/officeDocument/2006/relationships/image" Target="../media/image236.wmf"/><Relationship Id="rId28" Type="http://schemas.openxmlformats.org/officeDocument/2006/relationships/oleObject" Target="../embeddings/oleObject268.bin"/><Relationship Id="rId10" Type="http://schemas.openxmlformats.org/officeDocument/2006/relationships/oleObject" Target="../embeddings/oleObject259.bin"/><Relationship Id="rId19" Type="http://schemas.openxmlformats.org/officeDocument/2006/relationships/image" Target="../media/image242.wmf"/><Relationship Id="rId31" Type="http://schemas.openxmlformats.org/officeDocument/2006/relationships/image" Target="../media/image246.wmf"/><Relationship Id="rId4" Type="http://schemas.openxmlformats.org/officeDocument/2006/relationships/oleObject" Target="../embeddings/oleObject256.bin"/><Relationship Id="rId9" Type="http://schemas.openxmlformats.org/officeDocument/2006/relationships/image" Target="../media/image239.wmf"/><Relationship Id="rId14" Type="http://schemas.openxmlformats.org/officeDocument/2006/relationships/oleObject" Target="../embeddings/oleObject261.bin"/><Relationship Id="rId22" Type="http://schemas.openxmlformats.org/officeDocument/2006/relationships/oleObject" Target="../embeddings/oleObject265.bin"/><Relationship Id="rId27" Type="http://schemas.openxmlformats.org/officeDocument/2006/relationships/image" Target="../media/image244.wmf"/><Relationship Id="rId30" Type="http://schemas.openxmlformats.org/officeDocument/2006/relationships/oleObject" Target="../embeddings/oleObject269.bin"/><Relationship Id="rId35" Type="http://schemas.openxmlformats.org/officeDocument/2006/relationships/image" Target="../media/image248.wmf"/></Relationships>
</file>

<file path=ppt/slides/_rels/slide37.xml.rels><?xml version="1.0" encoding="UTF-8" standalone="yes"?>
<Relationships xmlns="http://schemas.openxmlformats.org/package/2006/relationships"><Relationship Id="rId8" Type="http://schemas.openxmlformats.org/officeDocument/2006/relationships/image" Target="../media/image251.emf"/><Relationship Id="rId13" Type="http://schemas.openxmlformats.org/officeDocument/2006/relationships/oleObject" Target="../embeddings/oleObject277.bin"/><Relationship Id="rId18" Type="http://schemas.openxmlformats.org/officeDocument/2006/relationships/image" Target="../media/image256.wmf"/><Relationship Id="rId26" Type="http://schemas.openxmlformats.org/officeDocument/2006/relationships/oleObject" Target="../embeddings/oleObject284.bin"/><Relationship Id="rId3" Type="http://schemas.openxmlformats.org/officeDocument/2006/relationships/oleObject" Target="../embeddings/oleObject272.bin"/><Relationship Id="rId21" Type="http://schemas.openxmlformats.org/officeDocument/2006/relationships/oleObject" Target="../embeddings/oleObject281.bin"/><Relationship Id="rId7" Type="http://schemas.openxmlformats.org/officeDocument/2006/relationships/oleObject" Target="../embeddings/oleObject274.bin"/><Relationship Id="rId12" Type="http://schemas.openxmlformats.org/officeDocument/2006/relationships/image" Target="../media/image253.wmf"/><Relationship Id="rId17" Type="http://schemas.openxmlformats.org/officeDocument/2006/relationships/oleObject" Target="../embeddings/oleObject279.bin"/><Relationship Id="rId25" Type="http://schemas.openxmlformats.org/officeDocument/2006/relationships/image" Target="../media/image259.wmf"/><Relationship Id="rId2" Type="http://schemas.openxmlformats.org/officeDocument/2006/relationships/slideLayout" Target="../slideLayouts/slideLayout5.xml"/><Relationship Id="rId16" Type="http://schemas.openxmlformats.org/officeDocument/2006/relationships/image" Target="../media/image255.wmf"/><Relationship Id="rId20" Type="http://schemas.openxmlformats.org/officeDocument/2006/relationships/image" Target="../media/image257.wmf"/><Relationship Id="rId1" Type="http://schemas.openxmlformats.org/officeDocument/2006/relationships/vmlDrawing" Target="../drawings/vmlDrawing31.vml"/><Relationship Id="rId6" Type="http://schemas.openxmlformats.org/officeDocument/2006/relationships/image" Target="../media/image250.wmf"/><Relationship Id="rId11" Type="http://schemas.openxmlformats.org/officeDocument/2006/relationships/oleObject" Target="../embeddings/oleObject276.bin"/><Relationship Id="rId24" Type="http://schemas.openxmlformats.org/officeDocument/2006/relationships/oleObject" Target="../embeddings/oleObject283.bin"/><Relationship Id="rId5" Type="http://schemas.openxmlformats.org/officeDocument/2006/relationships/oleObject" Target="../embeddings/oleObject273.bin"/><Relationship Id="rId15" Type="http://schemas.openxmlformats.org/officeDocument/2006/relationships/oleObject" Target="../embeddings/oleObject278.bin"/><Relationship Id="rId23" Type="http://schemas.openxmlformats.org/officeDocument/2006/relationships/oleObject" Target="../embeddings/oleObject282.bin"/><Relationship Id="rId10" Type="http://schemas.openxmlformats.org/officeDocument/2006/relationships/image" Target="../media/image252.emf"/><Relationship Id="rId19" Type="http://schemas.openxmlformats.org/officeDocument/2006/relationships/oleObject" Target="../embeddings/oleObject280.bin"/><Relationship Id="rId4" Type="http://schemas.openxmlformats.org/officeDocument/2006/relationships/image" Target="../media/image249.emf"/><Relationship Id="rId9" Type="http://schemas.openxmlformats.org/officeDocument/2006/relationships/oleObject" Target="../embeddings/oleObject275.bin"/><Relationship Id="rId14" Type="http://schemas.openxmlformats.org/officeDocument/2006/relationships/image" Target="../media/image254.wmf"/><Relationship Id="rId22" Type="http://schemas.openxmlformats.org/officeDocument/2006/relationships/image" Target="../media/image258.wmf"/><Relationship Id="rId27" Type="http://schemas.openxmlformats.org/officeDocument/2006/relationships/image" Target="../media/image260.wmf"/></Relationships>
</file>

<file path=ppt/slides/_rels/slide38.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290.bin"/><Relationship Id="rId18" Type="http://schemas.openxmlformats.org/officeDocument/2006/relationships/image" Target="../media/image267.wmf"/><Relationship Id="rId3" Type="http://schemas.openxmlformats.org/officeDocument/2006/relationships/oleObject" Target="../embeddings/oleObject285.bin"/><Relationship Id="rId21" Type="http://schemas.openxmlformats.org/officeDocument/2006/relationships/oleObject" Target="../embeddings/oleObject295.bin"/><Relationship Id="rId7" Type="http://schemas.openxmlformats.org/officeDocument/2006/relationships/oleObject" Target="../embeddings/oleObject287.bin"/><Relationship Id="rId12" Type="http://schemas.openxmlformats.org/officeDocument/2006/relationships/image" Target="../media/image265.wmf"/><Relationship Id="rId17" Type="http://schemas.openxmlformats.org/officeDocument/2006/relationships/oleObject" Target="../embeddings/oleObject293.bin"/><Relationship Id="rId2" Type="http://schemas.openxmlformats.org/officeDocument/2006/relationships/slideLayout" Target="../slideLayouts/slideLayout5.xml"/><Relationship Id="rId16" Type="http://schemas.openxmlformats.org/officeDocument/2006/relationships/oleObject" Target="../embeddings/oleObject292.bin"/><Relationship Id="rId20" Type="http://schemas.openxmlformats.org/officeDocument/2006/relationships/image" Target="../media/image268.wmf"/><Relationship Id="rId1" Type="http://schemas.openxmlformats.org/officeDocument/2006/relationships/vmlDrawing" Target="../drawings/vmlDrawing32.vml"/><Relationship Id="rId6" Type="http://schemas.openxmlformats.org/officeDocument/2006/relationships/image" Target="../media/image262.wmf"/><Relationship Id="rId11" Type="http://schemas.openxmlformats.org/officeDocument/2006/relationships/oleObject" Target="../embeddings/oleObject289.bin"/><Relationship Id="rId5" Type="http://schemas.openxmlformats.org/officeDocument/2006/relationships/oleObject" Target="../embeddings/oleObject286.bin"/><Relationship Id="rId15" Type="http://schemas.openxmlformats.org/officeDocument/2006/relationships/oleObject" Target="../embeddings/oleObject291.bin"/><Relationship Id="rId23" Type="http://schemas.openxmlformats.org/officeDocument/2006/relationships/image" Target="../media/image269.wmf"/><Relationship Id="rId10" Type="http://schemas.openxmlformats.org/officeDocument/2006/relationships/image" Target="../media/image264.wmf"/><Relationship Id="rId19" Type="http://schemas.openxmlformats.org/officeDocument/2006/relationships/oleObject" Target="../embeddings/oleObject294.bin"/><Relationship Id="rId4" Type="http://schemas.openxmlformats.org/officeDocument/2006/relationships/image" Target="../media/image261.wmf"/><Relationship Id="rId9" Type="http://schemas.openxmlformats.org/officeDocument/2006/relationships/oleObject" Target="../embeddings/oleObject288.bin"/><Relationship Id="rId14" Type="http://schemas.openxmlformats.org/officeDocument/2006/relationships/image" Target="../media/image266.wmf"/><Relationship Id="rId22" Type="http://schemas.openxmlformats.org/officeDocument/2006/relationships/oleObject" Target="../embeddings/oleObject296.bin"/></Relationships>
</file>

<file path=ppt/slides/_rels/slide39.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302.bin"/><Relationship Id="rId18" Type="http://schemas.openxmlformats.org/officeDocument/2006/relationships/oleObject" Target="../embeddings/oleObject306.bin"/><Relationship Id="rId3" Type="http://schemas.openxmlformats.org/officeDocument/2006/relationships/oleObject" Target="../embeddings/oleObject297.bin"/><Relationship Id="rId21" Type="http://schemas.openxmlformats.org/officeDocument/2006/relationships/image" Target="../media/image274.wmf"/><Relationship Id="rId7" Type="http://schemas.openxmlformats.org/officeDocument/2006/relationships/oleObject" Target="../embeddings/oleObject299.bin"/><Relationship Id="rId12" Type="http://schemas.openxmlformats.org/officeDocument/2006/relationships/image" Target="../media/image271.wmf"/><Relationship Id="rId17" Type="http://schemas.openxmlformats.org/officeDocument/2006/relationships/oleObject" Target="../embeddings/oleObject305.bin"/><Relationship Id="rId25" Type="http://schemas.openxmlformats.org/officeDocument/2006/relationships/oleObject" Target="../embeddings/oleObject310.bin"/><Relationship Id="rId2" Type="http://schemas.openxmlformats.org/officeDocument/2006/relationships/slideLayout" Target="../slideLayouts/slideLayout5.xml"/><Relationship Id="rId16" Type="http://schemas.openxmlformats.org/officeDocument/2006/relationships/image" Target="../media/image272.wmf"/><Relationship Id="rId20" Type="http://schemas.openxmlformats.org/officeDocument/2006/relationships/oleObject" Target="../embeddings/oleObject307.bin"/><Relationship Id="rId1" Type="http://schemas.openxmlformats.org/officeDocument/2006/relationships/vmlDrawing" Target="../drawings/vmlDrawing33.vml"/><Relationship Id="rId6" Type="http://schemas.openxmlformats.org/officeDocument/2006/relationships/image" Target="../media/image266.wmf"/><Relationship Id="rId11" Type="http://schemas.openxmlformats.org/officeDocument/2006/relationships/oleObject" Target="../embeddings/oleObject301.bin"/><Relationship Id="rId24" Type="http://schemas.openxmlformats.org/officeDocument/2006/relationships/image" Target="../media/image275.wmf"/><Relationship Id="rId5" Type="http://schemas.openxmlformats.org/officeDocument/2006/relationships/oleObject" Target="../embeddings/oleObject298.bin"/><Relationship Id="rId15" Type="http://schemas.openxmlformats.org/officeDocument/2006/relationships/oleObject" Target="../embeddings/oleObject304.bin"/><Relationship Id="rId23" Type="http://schemas.openxmlformats.org/officeDocument/2006/relationships/oleObject" Target="../embeddings/oleObject309.bin"/><Relationship Id="rId10" Type="http://schemas.openxmlformats.org/officeDocument/2006/relationships/image" Target="../media/image262.wmf"/><Relationship Id="rId19" Type="http://schemas.openxmlformats.org/officeDocument/2006/relationships/image" Target="../media/image273.wmf"/><Relationship Id="rId4" Type="http://schemas.openxmlformats.org/officeDocument/2006/relationships/image" Target="../media/image270.wmf"/><Relationship Id="rId9" Type="http://schemas.openxmlformats.org/officeDocument/2006/relationships/oleObject" Target="../embeddings/oleObject300.bin"/><Relationship Id="rId14" Type="http://schemas.openxmlformats.org/officeDocument/2006/relationships/oleObject" Target="../embeddings/oleObject303.bin"/><Relationship Id="rId22" Type="http://schemas.openxmlformats.org/officeDocument/2006/relationships/oleObject" Target="../embeddings/oleObject308.bin"/></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278.wmf"/><Relationship Id="rId13" Type="http://schemas.openxmlformats.org/officeDocument/2006/relationships/oleObject" Target="../embeddings/oleObject316.bin"/><Relationship Id="rId18" Type="http://schemas.openxmlformats.org/officeDocument/2006/relationships/image" Target="../media/image281.wmf"/><Relationship Id="rId26" Type="http://schemas.openxmlformats.org/officeDocument/2006/relationships/image" Target="../media/image285.wmf"/><Relationship Id="rId3" Type="http://schemas.openxmlformats.org/officeDocument/2006/relationships/oleObject" Target="../embeddings/oleObject311.bin"/><Relationship Id="rId21" Type="http://schemas.openxmlformats.org/officeDocument/2006/relationships/oleObject" Target="../embeddings/oleObject320.bin"/><Relationship Id="rId7" Type="http://schemas.openxmlformats.org/officeDocument/2006/relationships/oleObject" Target="../embeddings/oleObject313.bin"/><Relationship Id="rId12" Type="http://schemas.openxmlformats.org/officeDocument/2006/relationships/image" Target="../media/image117.wmf"/><Relationship Id="rId17" Type="http://schemas.openxmlformats.org/officeDocument/2006/relationships/oleObject" Target="../embeddings/oleObject318.bin"/><Relationship Id="rId25" Type="http://schemas.openxmlformats.org/officeDocument/2006/relationships/oleObject" Target="../embeddings/oleObject322.bin"/><Relationship Id="rId2" Type="http://schemas.openxmlformats.org/officeDocument/2006/relationships/slideLayout" Target="../slideLayouts/slideLayout5.xml"/><Relationship Id="rId16" Type="http://schemas.openxmlformats.org/officeDocument/2006/relationships/image" Target="../media/image280.wmf"/><Relationship Id="rId20" Type="http://schemas.openxmlformats.org/officeDocument/2006/relationships/image" Target="../media/image282.wmf"/><Relationship Id="rId29" Type="http://schemas.openxmlformats.org/officeDocument/2006/relationships/oleObject" Target="../embeddings/oleObject324.bin"/><Relationship Id="rId1" Type="http://schemas.openxmlformats.org/officeDocument/2006/relationships/vmlDrawing" Target="../drawings/vmlDrawing34.vml"/><Relationship Id="rId6" Type="http://schemas.openxmlformats.org/officeDocument/2006/relationships/image" Target="../media/image277.wmf"/><Relationship Id="rId11" Type="http://schemas.openxmlformats.org/officeDocument/2006/relationships/oleObject" Target="../embeddings/oleObject315.bin"/><Relationship Id="rId24" Type="http://schemas.openxmlformats.org/officeDocument/2006/relationships/image" Target="../media/image284.wmf"/><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28" Type="http://schemas.openxmlformats.org/officeDocument/2006/relationships/image" Target="../media/image286.wmf"/><Relationship Id="rId10" Type="http://schemas.openxmlformats.org/officeDocument/2006/relationships/image" Target="../media/image279.wmf"/><Relationship Id="rId19" Type="http://schemas.openxmlformats.org/officeDocument/2006/relationships/oleObject" Target="../embeddings/oleObject319.bin"/><Relationship Id="rId4" Type="http://schemas.openxmlformats.org/officeDocument/2006/relationships/image" Target="../media/image276.wmf"/><Relationship Id="rId9" Type="http://schemas.openxmlformats.org/officeDocument/2006/relationships/oleObject" Target="../embeddings/oleObject314.bin"/><Relationship Id="rId14" Type="http://schemas.openxmlformats.org/officeDocument/2006/relationships/image" Target="../media/image265.wmf"/><Relationship Id="rId22" Type="http://schemas.openxmlformats.org/officeDocument/2006/relationships/image" Target="../media/image283.wmf"/><Relationship Id="rId27" Type="http://schemas.openxmlformats.org/officeDocument/2006/relationships/oleObject" Target="../embeddings/oleObject323.bin"/><Relationship Id="rId30" Type="http://schemas.openxmlformats.org/officeDocument/2006/relationships/image" Target="../media/image287.wmf"/></Relationships>
</file>

<file path=ppt/slides/_rels/slide41.xml.rels><?xml version="1.0" encoding="UTF-8" standalone="yes"?>
<Relationships xmlns="http://schemas.openxmlformats.org/package/2006/relationships"><Relationship Id="rId3" Type="http://schemas.openxmlformats.org/officeDocument/2006/relationships/image" Target="../media/image289.jpeg"/><Relationship Id="rId2" Type="http://schemas.openxmlformats.org/officeDocument/2006/relationships/slideLayout" Target="../slideLayouts/slideLayout5.xml"/><Relationship Id="rId1" Type="http://schemas.openxmlformats.org/officeDocument/2006/relationships/vmlDrawing" Target="../drawings/vmlDrawing35.vml"/><Relationship Id="rId6" Type="http://schemas.openxmlformats.org/officeDocument/2006/relationships/image" Target="../media/image288.wmf"/><Relationship Id="rId5" Type="http://schemas.openxmlformats.org/officeDocument/2006/relationships/oleObject" Target="../embeddings/oleObject325.bin"/><Relationship Id="rId4" Type="http://schemas.openxmlformats.org/officeDocument/2006/relationships/image" Target="../media/image290.jpeg"/></Relationships>
</file>

<file path=ppt/slides/_rels/slide42.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331.bin"/><Relationship Id="rId18" Type="http://schemas.openxmlformats.org/officeDocument/2006/relationships/image" Target="../media/image16.wmf"/><Relationship Id="rId26" Type="http://schemas.openxmlformats.org/officeDocument/2006/relationships/image" Target="../media/image112.wmf"/><Relationship Id="rId3" Type="http://schemas.openxmlformats.org/officeDocument/2006/relationships/oleObject" Target="../embeddings/oleObject326.bin"/><Relationship Id="rId21" Type="http://schemas.openxmlformats.org/officeDocument/2006/relationships/oleObject" Target="../embeddings/oleObject335.bin"/><Relationship Id="rId7" Type="http://schemas.openxmlformats.org/officeDocument/2006/relationships/oleObject" Target="../embeddings/oleObject328.bin"/><Relationship Id="rId12" Type="http://schemas.openxmlformats.org/officeDocument/2006/relationships/image" Target="../media/image294.wmf"/><Relationship Id="rId17" Type="http://schemas.openxmlformats.org/officeDocument/2006/relationships/oleObject" Target="../embeddings/oleObject333.bin"/><Relationship Id="rId25" Type="http://schemas.openxmlformats.org/officeDocument/2006/relationships/oleObject" Target="../embeddings/oleObject337.bin"/><Relationship Id="rId2" Type="http://schemas.openxmlformats.org/officeDocument/2006/relationships/slideLayout" Target="../slideLayouts/slideLayout5.xml"/><Relationship Id="rId16" Type="http://schemas.openxmlformats.org/officeDocument/2006/relationships/image" Target="../media/image296.wmf"/><Relationship Id="rId20" Type="http://schemas.openxmlformats.org/officeDocument/2006/relationships/image" Target="../media/image297.wmf"/><Relationship Id="rId29" Type="http://schemas.openxmlformats.org/officeDocument/2006/relationships/oleObject" Target="../embeddings/oleObject339.bin"/><Relationship Id="rId1" Type="http://schemas.openxmlformats.org/officeDocument/2006/relationships/vmlDrawing" Target="../drawings/vmlDrawing36.vml"/><Relationship Id="rId6" Type="http://schemas.openxmlformats.org/officeDocument/2006/relationships/image" Target="../media/image292.wmf"/><Relationship Id="rId11" Type="http://schemas.openxmlformats.org/officeDocument/2006/relationships/oleObject" Target="../embeddings/oleObject330.bin"/><Relationship Id="rId24" Type="http://schemas.openxmlformats.org/officeDocument/2006/relationships/image" Target="../media/image299.emf"/><Relationship Id="rId5" Type="http://schemas.openxmlformats.org/officeDocument/2006/relationships/oleObject" Target="../embeddings/oleObject327.bin"/><Relationship Id="rId15" Type="http://schemas.openxmlformats.org/officeDocument/2006/relationships/oleObject" Target="../embeddings/oleObject332.bin"/><Relationship Id="rId23" Type="http://schemas.openxmlformats.org/officeDocument/2006/relationships/oleObject" Target="../embeddings/oleObject336.bin"/><Relationship Id="rId28" Type="http://schemas.openxmlformats.org/officeDocument/2006/relationships/image" Target="../media/image300.wmf"/><Relationship Id="rId10" Type="http://schemas.openxmlformats.org/officeDocument/2006/relationships/image" Target="../media/image141.wmf"/><Relationship Id="rId19" Type="http://schemas.openxmlformats.org/officeDocument/2006/relationships/oleObject" Target="../embeddings/oleObject334.bin"/><Relationship Id="rId4" Type="http://schemas.openxmlformats.org/officeDocument/2006/relationships/image" Target="../media/image291.wmf"/><Relationship Id="rId9" Type="http://schemas.openxmlformats.org/officeDocument/2006/relationships/oleObject" Target="../embeddings/oleObject329.bin"/><Relationship Id="rId14" Type="http://schemas.openxmlformats.org/officeDocument/2006/relationships/image" Target="../media/image295.wmf"/><Relationship Id="rId22" Type="http://schemas.openxmlformats.org/officeDocument/2006/relationships/image" Target="../media/image298.wmf"/><Relationship Id="rId27" Type="http://schemas.openxmlformats.org/officeDocument/2006/relationships/oleObject" Target="../embeddings/oleObject338.bin"/><Relationship Id="rId30" Type="http://schemas.openxmlformats.org/officeDocument/2006/relationships/image" Target="../media/image30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42.bin"/><Relationship Id="rId13" Type="http://schemas.openxmlformats.org/officeDocument/2006/relationships/oleObject" Target="../embeddings/oleObject345.bin"/><Relationship Id="rId18" Type="http://schemas.openxmlformats.org/officeDocument/2006/relationships/oleObject" Target="../embeddings/oleObject347.bin"/><Relationship Id="rId3" Type="http://schemas.openxmlformats.org/officeDocument/2006/relationships/image" Target="../media/image310.jpeg"/><Relationship Id="rId21" Type="http://schemas.openxmlformats.org/officeDocument/2006/relationships/image" Target="../media/image308.wmf"/><Relationship Id="rId7" Type="http://schemas.openxmlformats.org/officeDocument/2006/relationships/image" Target="../media/image303.wmf"/><Relationship Id="rId12" Type="http://schemas.openxmlformats.org/officeDocument/2006/relationships/oleObject" Target="../embeddings/oleObject344.bin"/><Relationship Id="rId17" Type="http://schemas.openxmlformats.org/officeDocument/2006/relationships/image" Target="../media/image306.wmf"/><Relationship Id="rId2" Type="http://schemas.openxmlformats.org/officeDocument/2006/relationships/slideLayout" Target="../slideLayouts/slideLayout5.xml"/><Relationship Id="rId16" Type="http://schemas.openxmlformats.org/officeDocument/2006/relationships/oleObject" Target="../embeddings/oleObject346.bin"/><Relationship Id="rId20" Type="http://schemas.openxmlformats.org/officeDocument/2006/relationships/oleObject" Target="../embeddings/oleObject348.bin"/><Relationship Id="rId1" Type="http://schemas.openxmlformats.org/officeDocument/2006/relationships/vmlDrawing" Target="../drawings/vmlDrawing37.vml"/><Relationship Id="rId6" Type="http://schemas.openxmlformats.org/officeDocument/2006/relationships/oleObject" Target="../embeddings/oleObject341.bin"/><Relationship Id="rId11" Type="http://schemas.openxmlformats.org/officeDocument/2006/relationships/image" Target="../media/image112.wmf"/><Relationship Id="rId5" Type="http://schemas.openxmlformats.org/officeDocument/2006/relationships/image" Target="../media/image302.wmf"/><Relationship Id="rId15" Type="http://schemas.openxmlformats.org/officeDocument/2006/relationships/image" Target="../media/image311.jpeg"/><Relationship Id="rId23" Type="http://schemas.openxmlformats.org/officeDocument/2006/relationships/image" Target="../media/image309.wmf"/><Relationship Id="rId10" Type="http://schemas.openxmlformats.org/officeDocument/2006/relationships/oleObject" Target="../embeddings/oleObject343.bin"/><Relationship Id="rId19" Type="http://schemas.openxmlformats.org/officeDocument/2006/relationships/image" Target="../media/image307.wmf"/><Relationship Id="rId4" Type="http://schemas.openxmlformats.org/officeDocument/2006/relationships/oleObject" Target="../embeddings/oleObject340.bin"/><Relationship Id="rId9" Type="http://schemas.openxmlformats.org/officeDocument/2006/relationships/image" Target="../media/image304.wmf"/><Relationship Id="rId14" Type="http://schemas.openxmlformats.org/officeDocument/2006/relationships/image" Target="../media/image305.wmf"/><Relationship Id="rId22" Type="http://schemas.openxmlformats.org/officeDocument/2006/relationships/oleObject" Target="../embeddings/oleObject349.bin"/></Relationships>
</file>

<file path=ppt/slides/_rels/slide44.x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oleObject" Target="../embeddings/oleObject355.bin"/><Relationship Id="rId18" Type="http://schemas.openxmlformats.org/officeDocument/2006/relationships/image" Target="../media/image317.wmf"/><Relationship Id="rId26" Type="http://schemas.openxmlformats.org/officeDocument/2006/relationships/oleObject" Target="../embeddings/oleObject362.bin"/><Relationship Id="rId3" Type="http://schemas.openxmlformats.org/officeDocument/2006/relationships/oleObject" Target="../embeddings/oleObject350.bin"/><Relationship Id="rId21" Type="http://schemas.openxmlformats.org/officeDocument/2006/relationships/image" Target="../media/image318.wmf"/><Relationship Id="rId34" Type="http://schemas.openxmlformats.org/officeDocument/2006/relationships/oleObject" Target="../embeddings/oleObject367.bin"/><Relationship Id="rId7" Type="http://schemas.openxmlformats.org/officeDocument/2006/relationships/oleObject" Target="../embeddings/oleObject352.bin"/><Relationship Id="rId12" Type="http://schemas.openxmlformats.org/officeDocument/2006/relationships/image" Target="../media/image314.wmf"/><Relationship Id="rId17" Type="http://schemas.openxmlformats.org/officeDocument/2006/relationships/oleObject" Target="../embeddings/oleObject357.bin"/><Relationship Id="rId25" Type="http://schemas.openxmlformats.org/officeDocument/2006/relationships/image" Target="../media/image112.wmf"/><Relationship Id="rId33" Type="http://schemas.openxmlformats.org/officeDocument/2006/relationships/oleObject" Target="../embeddings/oleObject366.bin"/><Relationship Id="rId2" Type="http://schemas.openxmlformats.org/officeDocument/2006/relationships/slideLayout" Target="../slideLayouts/slideLayout5.xml"/><Relationship Id="rId16" Type="http://schemas.openxmlformats.org/officeDocument/2006/relationships/image" Target="../media/image316.wmf"/><Relationship Id="rId20" Type="http://schemas.openxmlformats.org/officeDocument/2006/relationships/oleObject" Target="../embeddings/oleObject359.bin"/><Relationship Id="rId29" Type="http://schemas.openxmlformats.org/officeDocument/2006/relationships/image" Target="../media/image320.wmf"/><Relationship Id="rId1" Type="http://schemas.openxmlformats.org/officeDocument/2006/relationships/vmlDrawing" Target="../drawings/vmlDrawing38.vml"/><Relationship Id="rId6" Type="http://schemas.openxmlformats.org/officeDocument/2006/relationships/image" Target="../media/image300.wmf"/><Relationship Id="rId11" Type="http://schemas.openxmlformats.org/officeDocument/2006/relationships/oleObject" Target="../embeddings/oleObject354.bin"/><Relationship Id="rId24" Type="http://schemas.openxmlformats.org/officeDocument/2006/relationships/oleObject" Target="../embeddings/oleObject361.bin"/><Relationship Id="rId32" Type="http://schemas.openxmlformats.org/officeDocument/2006/relationships/oleObject" Target="../embeddings/oleObject365.bin"/><Relationship Id="rId37" Type="http://schemas.openxmlformats.org/officeDocument/2006/relationships/image" Target="../media/image322.wmf"/><Relationship Id="rId5" Type="http://schemas.openxmlformats.org/officeDocument/2006/relationships/oleObject" Target="../embeddings/oleObject351.bin"/><Relationship Id="rId15" Type="http://schemas.openxmlformats.org/officeDocument/2006/relationships/oleObject" Target="../embeddings/oleObject356.bin"/><Relationship Id="rId23" Type="http://schemas.openxmlformats.org/officeDocument/2006/relationships/image" Target="../media/image319.wmf"/><Relationship Id="rId28" Type="http://schemas.openxmlformats.org/officeDocument/2006/relationships/oleObject" Target="../embeddings/oleObject363.bin"/><Relationship Id="rId36" Type="http://schemas.openxmlformats.org/officeDocument/2006/relationships/oleObject" Target="../embeddings/oleObject368.bin"/><Relationship Id="rId10" Type="http://schemas.openxmlformats.org/officeDocument/2006/relationships/image" Target="../media/image313.wmf"/><Relationship Id="rId19" Type="http://schemas.openxmlformats.org/officeDocument/2006/relationships/oleObject" Target="../embeddings/oleObject358.bin"/><Relationship Id="rId31" Type="http://schemas.openxmlformats.org/officeDocument/2006/relationships/image" Target="../media/image111.wmf"/><Relationship Id="rId4" Type="http://schemas.openxmlformats.org/officeDocument/2006/relationships/image" Target="../media/image306.wmf"/><Relationship Id="rId9" Type="http://schemas.openxmlformats.org/officeDocument/2006/relationships/oleObject" Target="../embeddings/oleObject353.bin"/><Relationship Id="rId14" Type="http://schemas.openxmlformats.org/officeDocument/2006/relationships/image" Target="../media/image315.wmf"/><Relationship Id="rId22" Type="http://schemas.openxmlformats.org/officeDocument/2006/relationships/oleObject" Target="../embeddings/oleObject360.bin"/><Relationship Id="rId27" Type="http://schemas.openxmlformats.org/officeDocument/2006/relationships/image" Target="../media/image114.wmf"/><Relationship Id="rId30" Type="http://schemas.openxmlformats.org/officeDocument/2006/relationships/oleObject" Target="../embeddings/oleObject364.bin"/><Relationship Id="rId35" Type="http://schemas.openxmlformats.org/officeDocument/2006/relationships/image" Target="../media/image321.wmf"/></Relationships>
</file>

<file path=ppt/slides/_rels/slide45.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374.bin"/><Relationship Id="rId18" Type="http://schemas.openxmlformats.org/officeDocument/2006/relationships/image" Target="../media/image326.wmf"/><Relationship Id="rId26" Type="http://schemas.openxmlformats.org/officeDocument/2006/relationships/oleObject" Target="../embeddings/oleObject381.bin"/><Relationship Id="rId3" Type="http://schemas.openxmlformats.org/officeDocument/2006/relationships/oleObject" Target="../embeddings/oleObject369.bin"/><Relationship Id="rId21" Type="http://schemas.openxmlformats.org/officeDocument/2006/relationships/image" Target="../media/image228.wmf"/><Relationship Id="rId7" Type="http://schemas.openxmlformats.org/officeDocument/2006/relationships/oleObject" Target="../embeddings/oleObject371.bin"/><Relationship Id="rId12" Type="http://schemas.openxmlformats.org/officeDocument/2006/relationships/image" Target="../media/image306.wmf"/><Relationship Id="rId17" Type="http://schemas.openxmlformats.org/officeDocument/2006/relationships/oleObject" Target="../embeddings/oleObject376.bin"/><Relationship Id="rId25" Type="http://schemas.openxmlformats.org/officeDocument/2006/relationships/image" Target="../media/image328.wmf"/><Relationship Id="rId2" Type="http://schemas.openxmlformats.org/officeDocument/2006/relationships/slideLayout" Target="../slideLayouts/slideLayout5.xml"/><Relationship Id="rId16" Type="http://schemas.openxmlformats.org/officeDocument/2006/relationships/image" Target="../media/image325.wmf"/><Relationship Id="rId20" Type="http://schemas.openxmlformats.org/officeDocument/2006/relationships/oleObject" Target="../embeddings/oleObject378.bin"/><Relationship Id="rId1" Type="http://schemas.openxmlformats.org/officeDocument/2006/relationships/vmlDrawing" Target="../drawings/vmlDrawing39.vml"/><Relationship Id="rId6" Type="http://schemas.openxmlformats.org/officeDocument/2006/relationships/image" Target="../media/image324.wmf"/><Relationship Id="rId11" Type="http://schemas.openxmlformats.org/officeDocument/2006/relationships/oleObject" Target="../embeddings/oleObject373.bin"/><Relationship Id="rId24" Type="http://schemas.openxmlformats.org/officeDocument/2006/relationships/oleObject" Target="../embeddings/oleObject380.bin"/><Relationship Id="rId5" Type="http://schemas.openxmlformats.org/officeDocument/2006/relationships/oleObject" Target="../embeddings/oleObject370.bin"/><Relationship Id="rId15" Type="http://schemas.openxmlformats.org/officeDocument/2006/relationships/oleObject" Target="../embeddings/oleObject375.bin"/><Relationship Id="rId23" Type="http://schemas.openxmlformats.org/officeDocument/2006/relationships/image" Target="../media/image327.wmf"/><Relationship Id="rId10" Type="http://schemas.openxmlformats.org/officeDocument/2006/relationships/image" Target="../media/image314.wmf"/><Relationship Id="rId19" Type="http://schemas.openxmlformats.org/officeDocument/2006/relationships/oleObject" Target="../embeddings/oleObject377.bin"/><Relationship Id="rId4" Type="http://schemas.openxmlformats.org/officeDocument/2006/relationships/image" Target="../media/image323.wmf"/><Relationship Id="rId9" Type="http://schemas.openxmlformats.org/officeDocument/2006/relationships/oleObject" Target="../embeddings/oleObject372.bin"/><Relationship Id="rId14" Type="http://schemas.openxmlformats.org/officeDocument/2006/relationships/image" Target="../media/image300.wmf"/><Relationship Id="rId22" Type="http://schemas.openxmlformats.org/officeDocument/2006/relationships/oleObject" Target="../embeddings/oleObject379.bin"/><Relationship Id="rId27" Type="http://schemas.openxmlformats.org/officeDocument/2006/relationships/oleObject" Target="../embeddings/oleObject382.bin"/></Relationships>
</file>

<file path=ppt/slides/_rels/slide46.xml.rels><?xml version="1.0" encoding="UTF-8" standalone="yes"?>
<Relationships xmlns="http://schemas.openxmlformats.org/package/2006/relationships"><Relationship Id="rId8" Type="http://schemas.openxmlformats.org/officeDocument/2006/relationships/image" Target="../media/image330.wmf"/><Relationship Id="rId13" Type="http://schemas.openxmlformats.org/officeDocument/2006/relationships/oleObject" Target="../embeddings/oleObject388.bin"/><Relationship Id="rId18" Type="http://schemas.openxmlformats.org/officeDocument/2006/relationships/image" Target="../media/image114.wmf"/><Relationship Id="rId26" Type="http://schemas.openxmlformats.org/officeDocument/2006/relationships/image" Target="../media/image336.wmf"/><Relationship Id="rId3" Type="http://schemas.openxmlformats.org/officeDocument/2006/relationships/oleObject" Target="../embeddings/oleObject383.bin"/><Relationship Id="rId21" Type="http://schemas.openxmlformats.org/officeDocument/2006/relationships/oleObject" Target="../embeddings/oleObject392.bin"/><Relationship Id="rId7" Type="http://schemas.openxmlformats.org/officeDocument/2006/relationships/oleObject" Target="../embeddings/oleObject385.bin"/><Relationship Id="rId12" Type="http://schemas.openxmlformats.org/officeDocument/2006/relationships/image" Target="../media/image332.wmf"/><Relationship Id="rId17" Type="http://schemas.openxmlformats.org/officeDocument/2006/relationships/oleObject" Target="../embeddings/oleObject390.bin"/><Relationship Id="rId25" Type="http://schemas.openxmlformats.org/officeDocument/2006/relationships/oleObject" Target="../embeddings/oleObject394.bin"/><Relationship Id="rId33" Type="http://schemas.openxmlformats.org/officeDocument/2006/relationships/image" Target="../media/image338.wmf"/><Relationship Id="rId2" Type="http://schemas.openxmlformats.org/officeDocument/2006/relationships/slideLayout" Target="../slideLayouts/slideLayout5.xml"/><Relationship Id="rId16" Type="http://schemas.openxmlformats.org/officeDocument/2006/relationships/image" Target="../media/image334.wmf"/><Relationship Id="rId20" Type="http://schemas.openxmlformats.org/officeDocument/2006/relationships/image" Target="../media/image115.wmf"/><Relationship Id="rId29" Type="http://schemas.openxmlformats.org/officeDocument/2006/relationships/oleObject" Target="../embeddings/oleObject397.bin"/><Relationship Id="rId1" Type="http://schemas.openxmlformats.org/officeDocument/2006/relationships/vmlDrawing" Target="../drawings/vmlDrawing40.vml"/><Relationship Id="rId6" Type="http://schemas.openxmlformats.org/officeDocument/2006/relationships/image" Target="../media/image314.wmf"/><Relationship Id="rId11" Type="http://schemas.openxmlformats.org/officeDocument/2006/relationships/oleObject" Target="../embeddings/oleObject387.bin"/><Relationship Id="rId24" Type="http://schemas.openxmlformats.org/officeDocument/2006/relationships/image" Target="../media/image325.wmf"/><Relationship Id="rId32" Type="http://schemas.openxmlformats.org/officeDocument/2006/relationships/oleObject" Target="../embeddings/oleObject399.bin"/><Relationship Id="rId5" Type="http://schemas.openxmlformats.org/officeDocument/2006/relationships/oleObject" Target="../embeddings/oleObject384.bin"/><Relationship Id="rId15" Type="http://schemas.openxmlformats.org/officeDocument/2006/relationships/oleObject" Target="../embeddings/oleObject389.bin"/><Relationship Id="rId23" Type="http://schemas.openxmlformats.org/officeDocument/2006/relationships/oleObject" Target="../embeddings/oleObject393.bin"/><Relationship Id="rId28" Type="http://schemas.openxmlformats.org/officeDocument/2006/relationships/oleObject" Target="../embeddings/oleObject396.bin"/><Relationship Id="rId10" Type="http://schemas.openxmlformats.org/officeDocument/2006/relationships/image" Target="../media/image331.wmf"/><Relationship Id="rId19" Type="http://schemas.openxmlformats.org/officeDocument/2006/relationships/oleObject" Target="../embeddings/oleObject391.bin"/><Relationship Id="rId31" Type="http://schemas.openxmlformats.org/officeDocument/2006/relationships/oleObject" Target="../embeddings/oleObject398.bin"/><Relationship Id="rId4" Type="http://schemas.openxmlformats.org/officeDocument/2006/relationships/image" Target="../media/image329.wmf"/><Relationship Id="rId9" Type="http://schemas.openxmlformats.org/officeDocument/2006/relationships/oleObject" Target="../embeddings/oleObject386.bin"/><Relationship Id="rId14" Type="http://schemas.openxmlformats.org/officeDocument/2006/relationships/image" Target="../media/image333.wmf"/><Relationship Id="rId22" Type="http://schemas.openxmlformats.org/officeDocument/2006/relationships/image" Target="../media/image335.wmf"/><Relationship Id="rId27" Type="http://schemas.openxmlformats.org/officeDocument/2006/relationships/oleObject" Target="../embeddings/oleObject395.bin"/><Relationship Id="rId30" Type="http://schemas.openxmlformats.org/officeDocument/2006/relationships/image" Target="../media/image337.wmf"/></Relationships>
</file>

<file path=ppt/slides/_rels/slide47.xml.rels><?xml version="1.0" encoding="UTF-8" standalone="yes"?>
<Relationships xmlns="http://schemas.openxmlformats.org/package/2006/relationships"><Relationship Id="rId8" Type="http://schemas.openxmlformats.org/officeDocument/2006/relationships/image" Target="../media/image339.emf"/><Relationship Id="rId13" Type="http://schemas.openxmlformats.org/officeDocument/2006/relationships/oleObject" Target="../embeddings/oleObject403.bin"/><Relationship Id="rId3" Type="http://schemas.openxmlformats.org/officeDocument/2006/relationships/image" Target="../media/image343.png"/><Relationship Id="rId7" Type="http://schemas.openxmlformats.org/officeDocument/2006/relationships/oleObject" Target="../embeddings/oleObject400.bin"/><Relationship Id="rId12" Type="http://schemas.openxmlformats.org/officeDocument/2006/relationships/image" Target="../media/image341.emf"/><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346.png"/><Relationship Id="rId11" Type="http://schemas.openxmlformats.org/officeDocument/2006/relationships/oleObject" Target="../embeddings/oleObject402.bin"/><Relationship Id="rId5" Type="http://schemas.openxmlformats.org/officeDocument/2006/relationships/image" Target="../media/image345.png"/><Relationship Id="rId10" Type="http://schemas.openxmlformats.org/officeDocument/2006/relationships/image" Target="../media/image340.emf"/><Relationship Id="rId4" Type="http://schemas.openxmlformats.org/officeDocument/2006/relationships/image" Target="../media/image344.png"/><Relationship Id="rId9" Type="http://schemas.openxmlformats.org/officeDocument/2006/relationships/oleObject" Target="../embeddings/oleObject401.bin"/><Relationship Id="rId14" Type="http://schemas.openxmlformats.org/officeDocument/2006/relationships/image" Target="../media/image342.emf"/></Relationships>
</file>

<file path=ppt/slides/_rels/slide48.xml.rels><?xml version="1.0" encoding="UTF-8" standalone="yes"?>
<Relationships xmlns="http://schemas.openxmlformats.org/package/2006/relationships"><Relationship Id="rId8" Type="http://schemas.openxmlformats.org/officeDocument/2006/relationships/image" Target="../media/image349.wmf"/><Relationship Id="rId13" Type="http://schemas.openxmlformats.org/officeDocument/2006/relationships/oleObject" Target="../embeddings/oleObject409.bin"/><Relationship Id="rId26" Type="http://schemas.openxmlformats.org/officeDocument/2006/relationships/image" Target="../media/image360.png"/><Relationship Id="rId39" Type="http://schemas.openxmlformats.org/officeDocument/2006/relationships/image" Target="../media/image358.wmf"/><Relationship Id="rId3" Type="http://schemas.openxmlformats.org/officeDocument/2006/relationships/oleObject" Target="../embeddings/oleObject404.bin"/><Relationship Id="rId34" Type="http://schemas.openxmlformats.org/officeDocument/2006/relationships/image" Target="../media/image356.wmf"/><Relationship Id="rId7" Type="http://schemas.openxmlformats.org/officeDocument/2006/relationships/oleObject" Target="../embeddings/oleObject406.bin"/><Relationship Id="rId12" Type="http://schemas.openxmlformats.org/officeDocument/2006/relationships/image" Target="../media/image351.wmf"/><Relationship Id="rId25" Type="http://schemas.openxmlformats.org/officeDocument/2006/relationships/image" Target="../media/image350.png"/><Relationship Id="rId33" Type="http://schemas.openxmlformats.org/officeDocument/2006/relationships/oleObject" Target="../embeddings/oleObject414.bin"/><Relationship Id="rId38" Type="http://schemas.openxmlformats.org/officeDocument/2006/relationships/oleObject" Target="../embeddings/oleObject416.bin"/><Relationship Id="rId2" Type="http://schemas.openxmlformats.org/officeDocument/2006/relationships/slideLayout" Target="../slideLayouts/slideLayout6.xml"/><Relationship Id="rId16" Type="http://schemas.openxmlformats.org/officeDocument/2006/relationships/image" Target="../media/image353.wmf"/><Relationship Id="rId29" Type="http://schemas.openxmlformats.org/officeDocument/2006/relationships/oleObject" Target="../embeddings/oleObject412.bin"/><Relationship Id="rId41" Type="http://schemas.openxmlformats.org/officeDocument/2006/relationships/image" Target="../media/image359.wmf"/><Relationship Id="rId1" Type="http://schemas.openxmlformats.org/officeDocument/2006/relationships/vmlDrawing" Target="../drawings/vmlDrawing42.vml"/><Relationship Id="rId6" Type="http://schemas.openxmlformats.org/officeDocument/2006/relationships/image" Target="../media/image348.wmf"/><Relationship Id="rId11" Type="http://schemas.openxmlformats.org/officeDocument/2006/relationships/oleObject" Target="../embeddings/oleObject408.bin"/><Relationship Id="rId32" Type="http://schemas.openxmlformats.org/officeDocument/2006/relationships/image" Target="../media/image355.wmf"/><Relationship Id="rId37" Type="http://schemas.openxmlformats.org/officeDocument/2006/relationships/image" Target="../media/image357.wmf"/><Relationship Id="rId40" Type="http://schemas.openxmlformats.org/officeDocument/2006/relationships/oleObject" Target="../embeddings/oleObject417.bin"/><Relationship Id="rId5" Type="http://schemas.openxmlformats.org/officeDocument/2006/relationships/oleObject" Target="../embeddings/oleObject405.bin"/><Relationship Id="rId15" Type="http://schemas.openxmlformats.org/officeDocument/2006/relationships/oleObject" Target="../embeddings/oleObject410.bin"/><Relationship Id="rId28" Type="http://schemas.openxmlformats.org/officeDocument/2006/relationships/image" Target="../media/image354.wmf"/><Relationship Id="rId36" Type="http://schemas.openxmlformats.org/officeDocument/2006/relationships/oleObject" Target="../embeddings/oleObject415.bin"/><Relationship Id="rId10" Type="http://schemas.openxmlformats.org/officeDocument/2006/relationships/image" Target="../media/image350.wmf"/><Relationship Id="rId31" Type="http://schemas.openxmlformats.org/officeDocument/2006/relationships/oleObject" Target="../embeddings/oleObject413.bin"/><Relationship Id="rId4" Type="http://schemas.openxmlformats.org/officeDocument/2006/relationships/image" Target="../media/image347.wmf"/><Relationship Id="rId9" Type="http://schemas.openxmlformats.org/officeDocument/2006/relationships/oleObject" Target="../embeddings/oleObject407.bin"/><Relationship Id="rId14" Type="http://schemas.openxmlformats.org/officeDocument/2006/relationships/image" Target="../media/image352.wmf"/><Relationship Id="rId27" Type="http://schemas.openxmlformats.org/officeDocument/2006/relationships/oleObject" Target="../embeddings/oleObject411.bin"/><Relationship Id="rId30" Type="http://schemas.openxmlformats.org/officeDocument/2006/relationships/image" Target="../media/image113.wmf"/><Relationship Id="rId35" Type="http://schemas.openxmlformats.org/officeDocument/2006/relationships/image" Target="../media/image361.png"/></Relationships>
</file>

<file path=ppt/slides/_rels/slide49.xml.rels><?xml version="1.0" encoding="UTF-8" standalone="yes"?>
<Relationships xmlns="http://schemas.openxmlformats.org/package/2006/relationships"><Relationship Id="rId8" Type="http://schemas.openxmlformats.org/officeDocument/2006/relationships/image" Target="../media/image364.wmf"/><Relationship Id="rId13" Type="http://schemas.openxmlformats.org/officeDocument/2006/relationships/oleObject" Target="../embeddings/oleObject423.bin"/><Relationship Id="rId18" Type="http://schemas.openxmlformats.org/officeDocument/2006/relationships/image" Target="../media/image368.wmf"/><Relationship Id="rId26" Type="http://schemas.openxmlformats.org/officeDocument/2006/relationships/oleObject" Target="../embeddings/oleObject430.bin"/><Relationship Id="rId3" Type="http://schemas.openxmlformats.org/officeDocument/2006/relationships/oleObject" Target="../embeddings/oleObject418.bin"/><Relationship Id="rId21" Type="http://schemas.openxmlformats.org/officeDocument/2006/relationships/image" Target="../media/image369.emf"/><Relationship Id="rId34" Type="http://schemas.openxmlformats.org/officeDocument/2006/relationships/oleObject" Target="../embeddings/oleObject435.bin"/><Relationship Id="rId7" Type="http://schemas.openxmlformats.org/officeDocument/2006/relationships/oleObject" Target="../embeddings/oleObject420.bin"/><Relationship Id="rId12" Type="http://schemas.openxmlformats.org/officeDocument/2006/relationships/image" Target="../media/image366.wmf"/><Relationship Id="rId17" Type="http://schemas.openxmlformats.org/officeDocument/2006/relationships/oleObject" Target="../embeddings/oleObject425.bin"/><Relationship Id="rId25" Type="http://schemas.openxmlformats.org/officeDocument/2006/relationships/image" Target="../media/image371.wmf"/><Relationship Id="rId33" Type="http://schemas.openxmlformats.org/officeDocument/2006/relationships/image" Target="../media/image373.wmf"/><Relationship Id="rId38" Type="http://schemas.openxmlformats.org/officeDocument/2006/relationships/oleObject" Target="../embeddings/oleObject437.bin"/><Relationship Id="rId2" Type="http://schemas.openxmlformats.org/officeDocument/2006/relationships/slideLayout" Target="../slideLayouts/slideLayout6.xml"/><Relationship Id="rId16" Type="http://schemas.openxmlformats.org/officeDocument/2006/relationships/image" Target="../media/image300.wmf"/><Relationship Id="rId20" Type="http://schemas.openxmlformats.org/officeDocument/2006/relationships/oleObject" Target="../embeddings/oleObject427.bin"/><Relationship Id="rId29" Type="http://schemas.openxmlformats.org/officeDocument/2006/relationships/image" Target="../media/image52.wmf"/><Relationship Id="rId1" Type="http://schemas.openxmlformats.org/officeDocument/2006/relationships/vmlDrawing" Target="../drawings/vmlDrawing43.vml"/><Relationship Id="rId6" Type="http://schemas.openxmlformats.org/officeDocument/2006/relationships/image" Target="../media/image363.wmf"/><Relationship Id="rId11" Type="http://schemas.openxmlformats.org/officeDocument/2006/relationships/oleObject" Target="../embeddings/oleObject422.bin"/><Relationship Id="rId24" Type="http://schemas.openxmlformats.org/officeDocument/2006/relationships/oleObject" Target="../embeddings/oleObject429.bin"/><Relationship Id="rId32" Type="http://schemas.openxmlformats.org/officeDocument/2006/relationships/oleObject" Target="../embeddings/oleObject434.bin"/><Relationship Id="rId37" Type="http://schemas.openxmlformats.org/officeDocument/2006/relationships/image" Target="../media/image327.wmf"/><Relationship Id="rId5" Type="http://schemas.openxmlformats.org/officeDocument/2006/relationships/oleObject" Target="../embeddings/oleObject419.bin"/><Relationship Id="rId15" Type="http://schemas.openxmlformats.org/officeDocument/2006/relationships/oleObject" Target="../embeddings/oleObject424.bin"/><Relationship Id="rId23" Type="http://schemas.openxmlformats.org/officeDocument/2006/relationships/image" Target="../media/image370.wmf"/><Relationship Id="rId28" Type="http://schemas.openxmlformats.org/officeDocument/2006/relationships/oleObject" Target="../embeddings/oleObject431.bin"/><Relationship Id="rId36" Type="http://schemas.openxmlformats.org/officeDocument/2006/relationships/oleObject" Target="../embeddings/oleObject436.bin"/><Relationship Id="rId10" Type="http://schemas.openxmlformats.org/officeDocument/2006/relationships/image" Target="../media/image365.wmf"/><Relationship Id="rId19" Type="http://schemas.openxmlformats.org/officeDocument/2006/relationships/oleObject" Target="../embeddings/oleObject426.bin"/><Relationship Id="rId31" Type="http://schemas.openxmlformats.org/officeDocument/2006/relationships/oleObject" Target="../embeddings/oleObject433.bin"/><Relationship Id="rId4" Type="http://schemas.openxmlformats.org/officeDocument/2006/relationships/image" Target="../media/image362.wmf"/><Relationship Id="rId9" Type="http://schemas.openxmlformats.org/officeDocument/2006/relationships/oleObject" Target="../embeddings/oleObject421.bin"/><Relationship Id="rId14" Type="http://schemas.openxmlformats.org/officeDocument/2006/relationships/image" Target="../media/image367.wmf"/><Relationship Id="rId22" Type="http://schemas.openxmlformats.org/officeDocument/2006/relationships/oleObject" Target="../embeddings/oleObject428.bin"/><Relationship Id="rId27" Type="http://schemas.openxmlformats.org/officeDocument/2006/relationships/image" Target="../media/image372.wmf"/><Relationship Id="rId30" Type="http://schemas.openxmlformats.org/officeDocument/2006/relationships/oleObject" Target="../embeddings/oleObject432.bin"/><Relationship Id="rId35" Type="http://schemas.openxmlformats.org/officeDocument/2006/relationships/image" Target="../media/image328.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image" Target="../media/image376.wmf"/><Relationship Id="rId13" Type="http://schemas.openxmlformats.org/officeDocument/2006/relationships/oleObject" Target="../embeddings/oleObject443.bin"/><Relationship Id="rId18" Type="http://schemas.openxmlformats.org/officeDocument/2006/relationships/image" Target="../media/image300.wmf"/><Relationship Id="rId26" Type="http://schemas.openxmlformats.org/officeDocument/2006/relationships/image" Target="../media/image378.emf"/><Relationship Id="rId3" Type="http://schemas.openxmlformats.org/officeDocument/2006/relationships/oleObject" Target="../embeddings/oleObject438.bin"/><Relationship Id="rId21" Type="http://schemas.openxmlformats.org/officeDocument/2006/relationships/oleObject" Target="../embeddings/oleObject447.bin"/><Relationship Id="rId34" Type="http://schemas.openxmlformats.org/officeDocument/2006/relationships/image" Target="../media/image380.emf"/><Relationship Id="rId7" Type="http://schemas.openxmlformats.org/officeDocument/2006/relationships/oleObject" Target="../embeddings/oleObject440.bin"/><Relationship Id="rId12" Type="http://schemas.openxmlformats.org/officeDocument/2006/relationships/image" Target="../media/image366.wmf"/><Relationship Id="rId17" Type="http://schemas.openxmlformats.org/officeDocument/2006/relationships/oleObject" Target="../embeddings/oleObject445.bin"/><Relationship Id="rId25" Type="http://schemas.openxmlformats.org/officeDocument/2006/relationships/oleObject" Target="../embeddings/oleObject449.bin"/><Relationship Id="rId33" Type="http://schemas.openxmlformats.org/officeDocument/2006/relationships/oleObject" Target="../embeddings/oleObject454.bin"/><Relationship Id="rId38" Type="http://schemas.openxmlformats.org/officeDocument/2006/relationships/image" Target="../media/image382.wmf"/><Relationship Id="rId2" Type="http://schemas.openxmlformats.org/officeDocument/2006/relationships/slideLayout" Target="../slideLayouts/slideLayout6.xml"/><Relationship Id="rId16" Type="http://schemas.openxmlformats.org/officeDocument/2006/relationships/image" Target="../media/image372.wmf"/><Relationship Id="rId20" Type="http://schemas.openxmlformats.org/officeDocument/2006/relationships/image" Target="../media/image370.wmf"/><Relationship Id="rId29" Type="http://schemas.openxmlformats.org/officeDocument/2006/relationships/oleObject" Target="../embeddings/oleObject451.bin"/><Relationship Id="rId1" Type="http://schemas.openxmlformats.org/officeDocument/2006/relationships/vmlDrawing" Target="../drawings/vmlDrawing44.vml"/><Relationship Id="rId6" Type="http://schemas.openxmlformats.org/officeDocument/2006/relationships/image" Target="../media/image375.wmf"/><Relationship Id="rId11" Type="http://schemas.openxmlformats.org/officeDocument/2006/relationships/oleObject" Target="../embeddings/oleObject442.bin"/><Relationship Id="rId24" Type="http://schemas.openxmlformats.org/officeDocument/2006/relationships/image" Target="../media/image368.wmf"/><Relationship Id="rId32" Type="http://schemas.openxmlformats.org/officeDocument/2006/relationships/image" Target="../media/image379.wmf"/><Relationship Id="rId37" Type="http://schemas.openxmlformats.org/officeDocument/2006/relationships/oleObject" Target="../embeddings/oleObject456.bin"/><Relationship Id="rId5" Type="http://schemas.openxmlformats.org/officeDocument/2006/relationships/oleObject" Target="../embeddings/oleObject439.bin"/><Relationship Id="rId15" Type="http://schemas.openxmlformats.org/officeDocument/2006/relationships/oleObject" Target="../embeddings/oleObject444.bin"/><Relationship Id="rId23" Type="http://schemas.openxmlformats.org/officeDocument/2006/relationships/oleObject" Target="../embeddings/oleObject448.bin"/><Relationship Id="rId28" Type="http://schemas.openxmlformats.org/officeDocument/2006/relationships/image" Target="../media/image371.wmf"/><Relationship Id="rId36" Type="http://schemas.openxmlformats.org/officeDocument/2006/relationships/image" Target="../media/image381.wmf"/><Relationship Id="rId10" Type="http://schemas.openxmlformats.org/officeDocument/2006/relationships/image" Target="../media/image377.wmf"/><Relationship Id="rId19" Type="http://schemas.openxmlformats.org/officeDocument/2006/relationships/oleObject" Target="../embeddings/oleObject446.bin"/><Relationship Id="rId31" Type="http://schemas.openxmlformats.org/officeDocument/2006/relationships/oleObject" Target="../embeddings/oleObject453.bin"/><Relationship Id="rId4" Type="http://schemas.openxmlformats.org/officeDocument/2006/relationships/image" Target="../media/image374.wmf"/><Relationship Id="rId9" Type="http://schemas.openxmlformats.org/officeDocument/2006/relationships/oleObject" Target="../embeddings/oleObject441.bin"/><Relationship Id="rId14" Type="http://schemas.openxmlformats.org/officeDocument/2006/relationships/image" Target="../media/image367.wmf"/><Relationship Id="rId22" Type="http://schemas.openxmlformats.org/officeDocument/2006/relationships/image" Target="../media/image52.wmf"/><Relationship Id="rId27" Type="http://schemas.openxmlformats.org/officeDocument/2006/relationships/oleObject" Target="../embeddings/oleObject450.bin"/><Relationship Id="rId30" Type="http://schemas.openxmlformats.org/officeDocument/2006/relationships/oleObject" Target="../embeddings/oleObject452.bin"/><Relationship Id="rId35" Type="http://schemas.openxmlformats.org/officeDocument/2006/relationships/oleObject" Target="../embeddings/oleObject455.bin"/></Relationships>
</file>

<file path=ppt/slides/_rels/slide51.xml.rels><?xml version="1.0" encoding="UTF-8" standalone="yes"?>
<Relationships xmlns="http://schemas.openxmlformats.org/package/2006/relationships"><Relationship Id="rId8" Type="http://schemas.openxmlformats.org/officeDocument/2006/relationships/image" Target="../media/image385.wmf"/><Relationship Id="rId13" Type="http://schemas.openxmlformats.org/officeDocument/2006/relationships/oleObject" Target="../embeddings/oleObject462.bin"/><Relationship Id="rId18" Type="http://schemas.openxmlformats.org/officeDocument/2006/relationships/image" Target="../media/image390.wmf"/><Relationship Id="rId26" Type="http://schemas.openxmlformats.org/officeDocument/2006/relationships/image" Target="../media/image393.wmf"/><Relationship Id="rId3" Type="http://schemas.openxmlformats.org/officeDocument/2006/relationships/oleObject" Target="../embeddings/oleObject457.bin"/><Relationship Id="rId21" Type="http://schemas.openxmlformats.org/officeDocument/2006/relationships/oleObject" Target="../embeddings/oleObject466.bin"/><Relationship Id="rId34" Type="http://schemas.openxmlformats.org/officeDocument/2006/relationships/image" Target="../media/image397.wmf"/><Relationship Id="rId7" Type="http://schemas.openxmlformats.org/officeDocument/2006/relationships/oleObject" Target="../embeddings/oleObject459.bin"/><Relationship Id="rId12" Type="http://schemas.openxmlformats.org/officeDocument/2006/relationships/image" Target="../media/image387.wmf"/><Relationship Id="rId17" Type="http://schemas.openxmlformats.org/officeDocument/2006/relationships/oleObject" Target="../embeddings/oleObject464.bin"/><Relationship Id="rId25" Type="http://schemas.openxmlformats.org/officeDocument/2006/relationships/oleObject" Target="../embeddings/oleObject468.bin"/><Relationship Id="rId33" Type="http://schemas.openxmlformats.org/officeDocument/2006/relationships/oleObject" Target="../embeddings/oleObject472.bin"/><Relationship Id="rId2" Type="http://schemas.openxmlformats.org/officeDocument/2006/relationships/slideLayout" Target="../slideLayouts/slideLayout6.xml"/><Relationship Id="rId16" Type="http://schemas.openxmlformats.org/officeDocument/2006/relationships/image" Target="../media/image389.wmf"/><Relationship Id="rId20" Type="http://schemas.openxmlformats.org/officeDocument/2006/relationships/image" Target="../media/image391.wmf"/><Relationship Id="rId29" Type="http://schemas.openxmlformats.org/officeDocument/2006/relationships/oleObject" Target="../embeddings/oleObject470.bin"/><Relationship Id="rId1" Type="http://schemas.openxmlformats.org/officeDocument/2006/relationships/vmlDrawing" Target="../drawings/vmlDrawing45.vml"/><Relationship Id="rId6" Type="http://schemas.openxmlformats.org/officeDocument/2006/relationships/image" Target="../media/image384.wmf"/><Relationship Id="rId11" Type="http://schemas.openxmlformats.org/officeDocument/2006/relationships/oleObject" Target="../embeddings/oleObject461.bin"/><Relationship Id="rId24" Type="http://schemas.openxmlformats.org/officeDocument/2006/relationships/image" Target="../media/image392.wmf"/><Relationship Id="rId32" Type="http://schemas.openxmlformats.org/officeDocument/2006/relationships/image" Target="../media/image396.wmf"/><Relationship Id="rId5" Type="http://schemas.openxmlformats.org/officeDocument/2006/relationships/oleObject" Target="../embeddings/oleObject458.bin"/><Relationship Id="rId15" Type="http://schemas.openxmlformats.org/officeDocument/2006/relationships/oleObject" Target="../embeddings/oleObject463.bin"/><Relationship Id="rId23" Type="http://schemas.openxmlformats.org/officeDocument/2006/relationships/oleObject" Target="../embeddings/oleObject467.bin"/><Relationship Id="rId28" Type="http://schemas.openxmlformats.org/officeDocument/2006/relationships/image" Target="../media/image394.wmf"/><Relationship Id="rId36" Type="http://schemas.openxmlformats.org/officeDocument/2006/relationships/image" Target="../media/image398.wmf"/><Relationship Id="rId10" Type="http://schemas.openxmlformats.org/officeDocument/2006/relationships/image" Target="../media/image386.wmf"/><Relationship Id="rId19" Type="http://schemas.openxmlformats.org/officeDocument/2006/relationships/oleObject" Target="../embeddings/oleObject465.bin"/><Relationship Id="rId31" Type="http://schemas.openxmlformats.org/officeDocument/2006/relationships/oleObject" Target="../embeddings/oleObject471.bin"/><Relationship Id="rId4" Type="http://schemas.openxmlformats.org/officeDocument/2006/relationships/image" Target="../media/image383.wmf"/><Relationship Id="rId9" Type="http://schemas.openxmlformats.org/officeDocument/2006/relationships/oleObject" Target="../embeddings/oleObject460.bin"/><Relationship Id="rId14" Type="http://schemas.openxmlformats.org/officeDocument/2006/relationships/image" Target="../media/image388.wmf"/><Relationship Id="rId22" Type="http://schemas.openxmlformats.org/officeDocument/2006/relationships/image" Target="../media/image355.wmf"/><Relationship Id="rId27" Type="http://schemas.openxmlformats.org/officeDocument/2006/relationships/oleObject" Target="../embeddings/oleObject469.bin"/><Relationship Id="rId30" Type="http://schemas.openxmlformats.org/officeDocument/2006/relationships/image" Target="../media/image395.wmf"/><Relationship Id="rId35" Type="http://schemas.openxmlformats.org/officeDocument/2006/relationships/oleObject" Target="../embeddings/oleObject473.bin"/></Relationships>
</file>

<file path=ppt/slides/_rels/slide52.xml.rels><?xml version="1.0" encoding="UTF-8" standalone="yes"?>
<Relationships xmlns="http://schemas.openxmlformats.org/package/2006/relationships"><Relationship Id="rId8" Type="http://schemas.openxmlformats.org/officeDocument/2006/relationships/image" Target="../media/image386.wmf"/><Relationship Id="rId13" Type="http://schemas.openxmlformats.org/officeDocument/2006/relationships/oleObject" Target="../embeddings/oleObject479.bin"/><Relationship Id="rId18" Type="http://schemas.openxmlformats.org/officeDocument/2006/relationships/image" Target="../media/image387.wmf"/><Relationship Id="rId3" Type="http://schemas.openxmlformats.org/officeDocument/2006/relationships/oleObject" Target="../embeddings/oleObject474.bin"/><Relationship Id="rId21" Type="http://schemas.openxmlformats.org/officeDocument/2006/relationships/oleObject" Target="../embeddings/oleObject483.bin"/><Relationship Id="rId7" Type="http://schemas.openxmlformats.org/officeDocument/2006/relationships/oleObject" Target="../embeddings/oleObject476.bin"/><Relationship Id="rId12" Type="http://schemas.openxmlformats.org/officeDocument/2006/relationships/image" Target="../media/image401.wmf"/><Relationship Id="rId17" Type="http://schemas.openxmlformats.org/officeDocument/2006/relationships/oleObject" Target="../embeddings/oleObject481.bin"/><Relationship Id="rId2" Type="http://schemas.openxmlformats.org/officeDocument/2006/relationships/slideLayout" Target="../slideLayouts/slideLayout6.xml"/><Relationship Id="rId16" Type="http://schemas.openxmlformats.org/officeDocument/2006/relationships/image" Target="../media/image403.wmf"/><Relationship Id="rId20" Type="http://schemas.openxmlformats.org/officeDocument/2006/relationships/image" Target="../media/image404.wmf"/><Relationship Id="rId1" Type="http://schemas.openxmlformats.org/officeDocument/2006/relationships/vmlDrawing" Target="../drawings/vmlDrawing46.vml"/><Relationship Id="rId6" Type="http://schemas.openxmlformats.org/officeDocument/2006/relationships/image" Target="../media/image385.wmf"/><Relationship Id="rId11" Type="http://schemas.openxmlformats.org/officeDocument/2006/relationships/oleObject" Target="../embeddings/oleObject478.bin"/><Relationship Id="rId24" Type="http://schemas.openxmlformats.org/officeDocument/2006/relationships/image" Target="../media/image406.wmf"/><Relationship Id="rId5" Type="http://schemas.openxmlformats.org/officeDocument/2006/relationships/oleObject" Target="../embeddings/oleObject475.bin"/><Relationship Id="rId15" Type="http://schemas.openxmlformats.org/officeDocument/2006/relationships/oleObject" Target="../embeddings/oleObject480.bin"/><Relationship Id="rId23" Type="http://schemas.openxmlformats.org/officeDocument/2006/relationships/oleObject" Target="../embeddings/oleObject484.bin"/><Relationship Id="rId10" Type="http://schemas.openxmlformats.org/officeDocument/2006/relationships/image" Target="../media/image400.wmf"/><Relationship Id="rId19" Type="http://schemas.openxmlformats.org/officeDocument/2006/relationships/oleObject" Target="../embeddings/oleObject482.bin"/><Relationship Id="rId4" Type="http://schemas.openxmlformats.org/officeDocument/2006/relationships/image" Target="../media/image399.wmf"/><Relationship Id="rId9" Type="http://schemas.openxmlformats.org/officeDocument/2006/relationships/oleObject" Target="../embeddings/oleObject477.bin"/><Relationship Id="rId14" Type="http://schemas.openxmlformats.org/officeDocument/2006/relationships/image" Target="../media/image402.wmf"/><Relationship Id="rId22" Type="http://schemas.openxmlformats.org/officeDocument/2006/relationships/image" Target="../media/image405.wmf"/></Relationships>
</file>

<file path=ppt/slides/_rels/slide53.xml.rels><?xml version="1.0" encoding="UTF-8" standalone="yes"?>
<Relationships xmlns="http://schemas.openxmlformats.org/package/2006/relationships"><Relationship Id="rId13" Type="http://schemas.openxmlformats.org/officeDocument/2006/relationships/oleObject" Target="../embeddings/oleObject490.bin"/><Relationship Id="rId18" Type="http://schemas.openxmlformats.org/officeDocument/2006/relationships/image" Target="../media/image414.wmf"/><Relationship Id="rId26" Type="http://schemas.openxmlformats.org/officeDocument/2006/relationships/image" Target="../media/image417.wmf"/><Relationship Id="rId39" Type="http://schemas.openxmlformats.org/officeDocument/2006/relationships/image" Target="../media/image422.wmf"/><Relationship Id="rId21" Type="http://schemas.openxmlformats.org/officeDocument/2006/relationships/oleObject" Target="../embeddings/oleObject494.bin"/><Relationship Id="rId34" Type="http://schemas.openxmlformats.org/officeDocument/2006/relationships/image" Target="../media/image51.wmf"/><Relationship Id="rId42" Type="http://schemas.openxmlformats.org/officeDocument/2006/relationships/oleObject" Target="../embeddings/oleObject505.bin"/><Relationship Id="rId47" Type="http://schemas.openxmlformats.org/officeDocument/2006/relationships/image" Target="../media/image426.wmf"/><Relationship Id="rId50" Type="http://schemas.openxmlformats.org/officeDocument/2006/relationships/image" Target="../media/image427.wmf"/><Relationship Id="rId55" Type="http://schemas.openxmlformats.org/officeDocument/2006/relationships/oleObject" Target="../embeddings/oleObject512.bin"/><Relationship Id="rId7" Type="http://schemas.openxmlformats.org/officeDocument/2006/relationships/oleObject" Target="../embeddings/oleObject487.bin"/><Relationship Id="rId12" Type="http://schemas.openxmlformats.org/officeDocument/2006/relationships/image" Target="../media/image411.wmf"/><Relationship Id="rId17" Type="http://schemas.openxmlformats.org/officeDocument/2006/relationships/oleObject" Target="../embeddings/oleObject492.bin"/><Relationship Id="rId25" Type="http://schemas.openxmlformats.org/officeDocument/2006/relationships/oleObject" Target="../embeddings/oleObject496.bin"/><Relationship Id="rId33" Type="http://schemas.openxmlformats.org/officeDocument/2006/relationships/oleObject" Target="../embeddings/oleObject500.bin"/><Relationship Id="rId38" Type="http://schemas.openxmlformats.org/officeDocument/2006/relationships/oleObject" Target="../embeddings/oleObject503.bin"/><Relationship Id="rId46" Type="http://schemas.openxmlformats.org/officeDocument/2006/relationships/oleObject" Target="../embeddings/oleObject507.bin"/><Relationship Id="rId2" Type="http://schemas.openxmlformats.org/officeDocument/2006/relationships/slideLayout" Target="../slideLayouts/slideLayout6.xml"/><Relationship Id="rId16" Type="http://schemas.openxmlformats.org/officeDocument/2006/relationships/image" Target="../media/image413.wmf"/><Relationship Id="rId20" Type="http://schemas.openxmlformats.org/officeDocument/2006/relationships/image" Target="../media/image415.wmf"/><Relationship Id="rId29" Type="http://schemas.openxmlformats.org/officeDocument/2006/relationships/oleObject" Target="../embeddings/oleObject498.bin"/><Relationship Id="rId41" Type="http://schemas.openxmlformats.org/officeDocument/2006/relationships/image" Target="../media/image423.wmf"/><Relationship Id="rId54" Type="http://schemas.openxmlformats.org/officeDocument/2006/relationships/image" Target="../media/image429.wmf"/><Relationship Id="rId1" Type="http://schemas.openxmlformats.org/officeDocument/2006/relationships/vmlDrawing" Target="../drawings/vmlDrawing47.vml"/><Relationship Id="rId6" Type="http://schemas.openxmlformats.org/officeDocument/2006/relationships/image" Target="../media/image408.wmf"/><Relationship Id="rId11" Type="http://schemas.openxmlformats.org/officeDocument/2006/relationships/oleObject" Target="../embeddings/oleObject489.bin"/><Relationship Id="rId24" Type="http://schemas.openxmlformats.org/officeDocument/2006/relationships/image" Target="../media/image416.wmf"/><Relationship Id="rId32" Type="http://schemas.openxmlformats.org/officeDocument/2006/relationships/image" Target="../media/image420.wmf"/><Relationship Id="rId37" Type="http://schemas.openxmlformats.org/officeDocument/2006/relationships/image" Target="../media/image421.wmf"/><Relationship Id="rId40" Type="http://schemas.openxmlformats.org/officeDocument/2006/relationships/oleObject" Target="../embeddings/oleObject504.bin"/><Relationship Id="rId45" Type="http://schemas.openxmlformats.org/officeDocument/2006/relationships/image" Target="../media/image425.wmf"/><Relationship Id="rId53" Type="http://schemas.openxmlformats.org/officeDocument/2006/relationships/oleObject" Target="../embeddings/oleObject511.bin"/><Relationship Id="rId5" Type="http://schemas.openxmlformats.org/officeDocument/2006/relationships/oleObject" Target="../embeddings/oleObject486.bin"/><Relationship Id="rId15" Type="http://schemas.openxmlformats.org/officeDocument/2006/relationships/oleObject" Target="../embeddings/oleObject491.bin"/><Relationship Id="rId23" Type="http://schemas.openxmlformats.org/officeDocument/2006/relationships/oleObject" Target="../embeddings/oleObject495.bin"/><Relationship Id="rId28" Type="http://schemas.openxmlformats.org/officeDocument/2006/relationships/image" Target="../media/image418.wmf"/><Relationship Id="rId36" Type="http://schemas.openxmlformats.org/officeDocument/2006/relationships/oleObject" Target="../embeddings/oleObject502.bin"/><Relationship Id="rId49" Type="http://schemas.openxmlformats.org/officeDocument/2006/relationships/oleObject" Target="../embeddings/oleObject509.bin"/><Relationship Id="rId10" Type="http://schemas.openxmlformats.org/officeDocument/2006/relationships/image" Target="../media/image410.wmf"/><Relationship Id="rId19" Type="http://schemas.openxmlformats.org/officeDocument/2006/relationships/oleObject" Target="../embeddings/oleObject493.bin"/><Relationship Id="rId31" Type="http://schemas.openxmlformats.org/officeDocument/2006/relationships/oleObject" Target="../embeddings/oleObject499.bin"/><Relationship Id="rId44" Type="http://schemas.openxmlformats.org/officeDocument/2006/relationships/oleObject" Target="../embeddings/oleObject506.bin"/><Relationship Id="rId52" Type="http://schemas.openxmlformats.org/officeDocument/2006/relationships/image" Target="../media/image428.wmf"/><Relationship Id="rId4" Type="http://schemas.openxmlformats.org/officeDocument/2006/relationships/image" Target="../media/image407.wmf"/><Relationship Id="rId9" Type="http://schemas.openxmlformats.org/officeDocument/2006/relationships/oleObject" Target="../embeddings/oleObject488.bin"/><Relationship Id="rId14" Type="http://schemas.openxmlformats.org/officeDocument/2006/relationships/image" Target="../media/image412.wmf"/><Relationship Id="rId22" Type="http://schemas.openxmlformats.org/officeDocument/2006/relationships/image" Target="../media/image296.wmf"/><Relationship Id="rId27" Type="http://schemas.openxmlformats.org/officeDocument/2006/relationships/oleObject" Target="../embeddings/oleObject497.bin"/><Relationship Id="rId30" Type="http://schemas.openxmlformats.org/officeDocument/2006/relationships/image" Target="../media/image419.wmf"/><Relationship Id="rId35" Type="http://schemas.openxmlformats.org/officeDocument/2006/relationships/oleObject" Target="../embeddings/oleObject501.bin"/><Relationship Id="rId43" Type="http://schemas.openxmlformats.org/officeDocument/2006/relationships/image" Target="../media/image424.wmf"/><Relationship Id="rId48" Type="http://schemas.openxmlformats.org/officeDocument/2006/relationships/oleObject" Target="../embeddings/oleObject508.bin"/><Relationship Id="rId56" Type="http://schemas.openxmlformats.org/officeDocument/2006/relationships/image" Target="../media/image430.wmf"/><Relationship Id="rId8" Type="http://schemas.openxmlformats.org/officeDocument/2006/relationships/image" Target="../media/image409.wmf"/><Relationship Id="rId51" Type="http://schemas.openxmlformats.org/officeDocument/2006/relationships/oleObject" Target="../embeddings/oleObject510.bin"/><Relationship Id="rId3" Type="http://schemas.openxmlformats.org/officeDocument/2006/relationships/oleObject" Target="../embeddings/oleObject485.bin"/></Relationships>
</file>

<file path=ppt/slides/_rels/slide54.xml.rels><?xml version="1.0" encoding="UTF-8" standalone="yes"?>
<Relationships xmlns="http://schemas.openxmlformats.org/package/2006/relationships"><Relationship Id="rId8" Type="http://schemas.openxmlformats.org/officeDocument/2006/relationships/image" Target="../media/image433.wmf"/><Relationship Id="rId13" Type="http://schemas.openxmlformats.org/officeDocument/2006/relationships/oleObject" Target="../embeddings/oleObject518.bin"/><Relationship Id="rId18" Type="http://schemas.openxmlformats.org/officeDocument/2006/relationships/image" Target="../media/image423.wmf"/><Relationship Id="rId3" Type="http://schemas.openxmlformats.org/officeDocument/2006/relationships/oleObject" Target="../embeddings/oleObject513.bin"/><Relationship Id="rId7" Type="http://schemas.openxmlformats.org/officeDocument/2006/relationships/oleObject" Target="../embeddings/oleObject515.bin"/><Relationship Id="rId12" Type="http://schemas.openxmlformats.org/officeDocument/2006/relationships/image" Target="../media/image435.wmf"/><Relationship Id="rId17" Type="http://schemas.openxmlformats.org/officeDocument/2006/relationships/oleObject" Target="../embeddings/oleObject520.bin"/><Relationship Id="rId2" Type="http://schemas.openxmlformats.org/officeDocument/2006/relationships/slideLayout" Target="../slideLayouts/slideLayout6.xml"/><Relationship Id="rId16" Type="http://schemas.openxmlformats.org/officeDocument/2006/relationships/image" Target="../media/image437.wmf"/><Relationship Id="rId20" Type="http://schemas.openxmlformats.org/officeDocument/2006/relationships/image" Target="../media/image407.wmf"/><Relationship Id="rId1" Type="http://schemas.openxmlformats.org/officeDocument/2006/relationships/vmlDrawing" Target="../drawings/vmlDrawing48.vml"/><Relationship Id="rId6" Type="http://schemas.openxmlformats.org/officeDocument/2006/relationships/image" Target="../media/image432.wmf"/><Relationship Id="rId11" Type="http://schemas.openxmlformats.org/officeDocument/2006/relationships/oleObject" Target="../embeddings/oleObject517.bin"/><Relationship Id="rId5" Type="http://schemas.openxmlformats.org/officeDocument/2006/relationships/oleObject" Target="../embeddings/oleObject514.bin"/><Relationship Id="rId15" Type="http://schemas.openxmlformats.org/officeDocument/2006/relationships/oleObject" Target="../embeddings/oleObject519.bin"/><Relationship Id="rId10" Type="http://schemas.openxmlformats.org/officeDocument/2006/relationships/image" Target="../media/image434.wmf"/><Relationship Id="rId19" Type="http://schemas.openxmlformats.org/officeDocument/2006/relationships/oleObject" Target="../embeddings/oleObject521.bin"/><Relationship Id="rId4" Type="http://schemas.openxmlformats.org/officeDocument/2006/relationships/image" Target="../media/image431.wmf"/><Relationship Id="rId9" Type="http://schemas.openxmlformats.org/officeDocument/2006/relationships/oleObject" Target="../embeddings/oleObject516.bin"/><Relationship Id="rId14" Type="http://schemas.openxmlformats.org/officeDocument/2006/relationships/image" Target="../media/image436.wmf"/></Relationships>
</file>

<file path=ppt/slides/_rels/slide55.xml.rels><?xml version="1.0" encoding="UTF-8" standalone="yes"?>
<Relationships xmlns="http://schemas.openxmlformats.org/package/2006/relationships"><Relationship Id="rId8" Type="http://schemas.openxmlformats.org/officeDocument/2006/relationships/image" Target="../media/image440.wmf"/><Relationship Id="rId3" Type="http://schemas.openxmlformats.org/officeDocument/2006/relationships/oleObject" Target="../embeddings/oleObject522.bin"/><Relationship Id="rId7" Type="http://schemas.openxmlformats.org/officeDocument/2006/relationships/oleObject" Target="../embeddings/oleObject524.bin"/><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image" Target="../media/image439.wmf"/><Relationship Id="rId5" Type="http://schemas.openxmlformats.org/officeDocument/2006/relationships/oleObject" Target="../embeddings/oleObject523.bin"/><Relationship Id="rId10" Type="http://schemas.openxmlformats.org/officeDocument/2006/relationships/image" Target="../media/image441.wmf"/><Relationship Id="rId4" Type="http://schemas.openxmlformats.org/officeDocument/2006/relationships/image" Target="../media/image438.wmf"/><Relationship Id="rId9" Type="http://schemas.openxmlformats.org/officeDocument/2006/relationships/oleObject" Target="../embeddings/oleObject525.bin"/></Relationships>
</file>

<file path=ppt/slides/_rels/slide56.xml.rels><?xml version="1.0" encoding="UTF-8" standalone="yes"?>
<Relationships xmlns="http://schemas.openxmlformats.org/package/2006/relationships"><Relationship Id="rId8" Type="http://schemas.openxmlformats.org/officeDocument/2006/relationships/image" Target="../media/image444.wmf"/><Relationship Id="rId13" Type="http://schemas.openxmlformats.org/officeDocument/2006/relationships/oleObject" Target="../embeddings/oleObject531.bin"/><Relationship Id="rId18" Type="http://schemas.openxmlformats.org/officeDocument/2006/relationships/image" Target="../media/image449.wmf"/><Relationship Id="rId26" Type="http://schemas.openxmlformats.org/officeDocument/2006/relationships/image" Target="../media/image451.wmf"/><Relationship Id="rId3" Type="http://schemas.openxmlformats.org/officeDocument/2006/relationships/oleObject" Target="../embeddings/oleObject526.bin"/><Relationship Id="rId21" Type="http://schemas.openxmlformats.org/officeDocument/2006/relationships/oleObject" Target="../embeddings/oleObject535.bin"/><Relationship Id="rId7" Type="http://schemas.openxmlformats.org/officeDocument/2006/relationships/oleObject" Target="../embeddings/oleObject528.bin"/><Relationship Id="rId12" Type="http://schemas.openxmlformats.org/officeDocument/2006/relationships/image" Target="../media/image446.wmf"/><Relationship Id="rId17" Type="http://schemas.openxmlformats.org/officeDocument/2006/relationships/oleObject" Target="../embeddings/oleObject533.bin"/><Relationship Id="rId25" Type="http://schemas.openxmlformats.org/officeDocument/2006/relationships/oleObject" Target="../embeddings/oleObject537.bin"/><Relationship Id="rId2" Type="http://schemas.openxmlformats.org/officeDocument/2006/relationships/slideLayout" Target="../slideLayouts/slideLayout7.xml"/><Relationship Id="rId16" Type="http://schemas.openxmlformats.org/officeDocument/2006/relationships/image" Target="../media/image448.wmf"/><Relationship Id="rId20" Type="http://schemas.openxmlformats.org/officeDocument/2006/relationships/image" Target="../media/image57.wmf"/><Relationship Id="rId1" Type="http://schemas.openxmlformats.org/officeDocument/2006/relationships/vmlDrawing" Target="../drawings/vmlDrawing50.vml"/><Relationship Id="rId6" Type="http://schemas.openxmlformats.org/officeDocument/2006/relationships/image" Target="../media/image443.wmf"/><Relationship Id="rId11" Type="http://schemas.openxmlformats.org/officeDocument/2006/relationships/oleObject" Target="../embeddings/oleObject530.bin"/><Relationship Id="rId24" Type="http://schemas.openxmlformats.org/officeDocument/2006/relationships/image" Target="../media/image112.wmf"/><Relationship Id="rId5" Type="http://schemas.openxmlformats.org/officeDocument/2006/relationships/oleObject" Target="../embeddings/oleObject527.bin"/><Relationship Id="rId15" Type="http://schemas.openxmlformats.org/officeDocument/2006/relationships/oleObject" Target="../embeddings/oleObject532.bin"/><Relationship Id="rId23" Type="http://schemas.openxmlformats.org/officeDocument/2006/relationships/oleObject" Target="../embeddings/oleObject536.bin"/><Relationship Id="rId10" Type="http://schemas.openxmlformats.org/officeDocument/2006/relationships/image" Target="../media/image445.wmf"/><Relationship Id="rId19" Type="http://schemas.openxmlformats.org/officeDocument/2006/relationships/oleObject" Target="../embeddings/oleObject534.bin"/><Relationship Id="rId4" Type="http://schemas.openxmlformats.org/officeDocument/2006/relationships/image" Target="../media/image442.wmf"/><Relationship Id="rId9" Type="http://schemas.openxmlformats.org/officeDocument/2006/relationships/oleObject" Target="../embeddings/oleObject529.bin"/><Relationship Id="rId14" Type="http://schemas.openxmlformats.org/officeDocument/2006/relationships/image" Target="../media/image447.wmf"/><Relationship Id="rId22" Type="http://schemas.openxmlformats.org/officeDocument/2006/relationships/image" Target="../media/image450.wmf"/></Relationships>
</file>

<file path=ppt/slides/_rels/slide57.xml.rels><?xml version="1.0" encoding="UTF-8" standalone="yes"?>
<Relationships xmlns="http://schemas.openxmlformats.org/package/2006/relationships"><Relationship Id="rId8" Type="http://schemas.openxmlformats.org/officeDocument/2006/relationships/image" Target="../media/image347.wmf"/><Relationship Id="rId13" Type="http://schemas.openxmlformats.org/officeDocument/2006/relationships/oleObject" Target="../embeddings/oleObject543.bin"/><Relationship Id="rId18" Type="http://schemas.openxmlformats.org/officeDocument/2006/relationships/image" Target="../media/image457.wmf"/><Relationship Id="rId26" Type="http://schemas.openxmlformats.org/officeDocument/2006/relationships/image" Target="../media/image460.wmf"/><Relationship Id="rId3" Type="http://schemas.openxmlformats.org/officeDocument/2006/relationships/oleObject" Target="../embeddings/oleObject538.bin"/><Relationship Id="rId21" Type="http://schemas.openxmlformats.org/officeDocument/2006/relationships/oleObject" Target="../embeddings/oleObject547.bin"/><Relationship Id="rId7" Type="http://schemas.openxmlformats.org/officeDocument/2006/relationships/oleObject" Target="../embeddings/oleObject540.bin"/><Relationship Id="rId12" Type="http://schemas.openxmlformats.org/officeDocument/2006/relationships/image" Target="../media/image455.wmf"/><Relationship Id="rId17" Type="http://schemas.openxmlformats.org/officeDocument/2006/relationships/oleObject" Target="../embeddings/oleObject545.bin"/><Relationship Id="rId25" Type="http://schemas.openxmlformats.org/officeDocument/2006/relationships/oleObject" Target="../embeddings/oleObject549.bin"/><Relationship Id="rId2" Type="http://schemas.openxmlformats.org/officeDocument/2006/relationships/slideLayout" Target="../slideLayouts/slideLayout7.xml"/><Relationship Id="rId16" Type="http://schemas.openxmlformats.org/officeDocument/2006/relationships/image" Target="../media/image456.emf"/><Relationship Id="rId20" Type="http://schemas.openxmlformats.org/officeDocument/2006/relationships/image" Target="../media/image458.emf"/><Relationship Id="rId29" Type="http://schemas.openxmlformats.org/officeDocument/2006/relationships/image" Target="../media/image462.png"/><Relationship Id="rId1" Type="http://schemas.openxmlformats.org/officeDocument/2006/relationships/vmlDrawing" Target="../drawings/vmlDrawing51.vml"/><Relationship Id="rId6" Type="http://schemas.openxmlformats.org/officeDocument/2006/relationships/image" Target="../media/image453.wmf"/><Relationship Id="rId11" Type="http://schemas.openxmlformats.org/officeDocument/2006/relationships/oleObject" Target="../embeddings/oleObject542.bin"/><Relationship Id="rId24" Type="http://schemas.openxmlformats.org/officeDocument/2006/relationships/image" Target="../media/image459.emf"/><Relationship Id="rId5" Type="http://schemas.openxmlformats.org/officeDocument/2006/relationships/oleObject" Target="../embeddings/oleObject539.bin"/><Relationship Id="rId15" Type="http://schemas.openxmlformats.org/officeDocument/2006/relationships/oleObject" Target="../embeddings/oleObject544.bin"/><Relationship Id="rId23" Type="http://schemas.openxmlformats.org/officeDocument/2006/relationships/oleObject" Target="../embeddings/oleObject548.bin"/><Relationship Id="rId28" Type="http://schemas.openxmlformats.org/officeDocument/2006/relationships/image" Target="../media/image461.wmf"/><Relationship Id="rId10" Type="http://schemas.openxmlformats.org/officeDocument/2006/relationships/image" Target="../media/image454.wmf"/><Relationship Id="rId19" Type="http://schemas.openxmlformats.org/officeDocument/2006/relationships/oleObject" Target="../embeddings/oleObject546.bin"/><Relationship Id="rId4" Type="http://schemas.openxmlformats.org/officeDocument/2006/relationships/image" Target="../media/image452.wmf"/><Relationship Id="rId9" Type="http://schemas.openxmlformats.org/officeDocument/2006/relationships/oleObject" Target="../embeddings/oleObject541.bin"/><Relationship Id="rId14" Type="http://schemas.openxmlformats.org/officeDocument/2006/relationships/image" Target="../media/image117.wmf"/><Relationship Id="rId22" Type="http://schemas.openxmlformats.org/officeDocument/2006/relationships/image" Target="../media/image193.wmf"/><Relationship Id="rId27" Type="http://schemas.openxmlformats.org/officeDocument/2006/relationships/oleObject" Target="../embeddings/oleObject550.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53.bin"/><Relationship Id="rId13" Type="http://schemas.openxmlformats.org/officeDocument/2006/relationships/image" Target="../media/image467.wmf"/><Relationship Id="rId3" Type="http://schemas.openxmlformats.org/officeDocument/2006/relationships/slideLayout" Target="../slideLayouts/slideLayout7.xml"/><Relationship Id="rId7" Type="http://schemas.openxmlformats.org/officeDocument/2006/relationships/image" Target="../media/image464.wmf"/><Relationship Id="rId12" Type="http://schemas.openxmlformats.org/officeDocument/2006/relationships/oleObject" Target="../embeddings/oleObject555.bin"/><Relationship Id="rId2" Type="http://schemas.openxmlformats.org/officeDocument/2006/relationships/control" Target="../activeX/activeX2.xml"/><Relationship Id="rId1" Type="http://schemas.openxmlformats.org/officeDocument/2006/relationships/vmlDrawing" Target="../drawings/vmlDrawing52.vml"/><Relationship Id="rId6" Type="http://schemas.openxmlformats.org/officeDocument/2006/relationships/oleObject" Target="../embeddings/oleObject552.bin"/><Relationship Id="rId11" Type="http://schemas.openxmlformats.org/officeDocument/2006/relationships/image" Target="../media/image466.wmf"/><Relationship Id="rId5" Type="http://schemas.openxmlformats.org/officeDocument/2006/relationships/image" Target="../media/image449.wmf"/><Relationship Id="rId10" Type="http://schemas.openxmlformats.org/officeDocument/2006/relationships/oleObject" Target="../embeddings/oleObject554.bin"/><Relationship Id="rId4" Type="http://schemas.openxmlformats.org/officeDocument/2006/relationships/oleObject" Target="../embeddings/oleObject551.bin"/><Relationship Id="rId9" Type="http://schemas.openxmlformats.org/officeDocument/2006/relationships/image" Target="../media/image465.wmf"/><Relationship Id="rId14" Type="http://schemas.openxmlformats.org/officeDocument/2006/relationships/image" Target="../media/image468.png"/></Relationships>
</file>

<file path=ppt/slides/_rels/slide59.xml.rels><?xml version="1.0" encoding="UTF-8" standalone="yes"?>
<Relationships xmlns="http://schemas.openxmlformats.org/package/2006/relationships"><Relationship Id="rId8" Type="http://schemas.openxmlformats.org/officeDocument/2006/relationships/image" Target="../media/image471.wmf"/><Relationship Id="rId13" Type="http://schemas.openxmlformats.org/officeDocument/2006/relationships/oleObject" Target="../embeddings/oleObject561.bin"/><Relationship Id="rId3" Type="http://schemas.openxmlformats.org/officeDocument/2006/relationships/oleObject" Target="../embeddings/oleObject556.bin"/><Relationship Id="rId7" Type="http://schemas.openxmlformats.org/officeDocument/2006/relationships/oleObject" Target="../embeddings/oleObject558.bin"/><Relationship Id="rId12" Type="http://schemas.openxmlformats.org/officeDocument/2006/relationships/image" Target="../media/image473.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470.wmf"/><Relationship Id="rId11" Type="http://schemas.openxmlformats.org/officeDocument/2006/relationships/oleObject" Target="../embeddings/oleObject560.bin"/><Relationship Id="rId5" Type="http://schemas.openxmlformats.org/officeDocument/2006/relationships/oleObject" Target="../embeddings/oleObject557.bin"/><Relationship Id="rId10" Type="http://schemas.openxmlformats.org/officeDocument/2006/relationships/image" Target="../media/image472.wmf"/><Relationship Id="rId4" Type="http://schemas.openxmlformats.org/officeDocument/2006/relationships/image" Target="../media/image469.wmf"/><Relationship Id="rId9" Type="http://schemas.openxmlformats.org/officeDocument/2006/relationships/oleObject" Target="../embeddings/oleObject559.bin"/><Relationship Id="rId14" Type="http://schemas.openxmlformats.org/officeDocument/2006/relationships/image" Target="../media/image47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2.bin"/><Relationship Id="rId1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image" Target="../media/image14.wmf"/><Relationship Id="rId12" Type="http://schemas.openxmlformats.org/officeDocument/2006/relationships/image" Target="../media/image16.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1.bin"/><Relationship Id="rId5" Type="http://schemas.openxmlformats.org/officeDocument/2006/relationships/oleObject" Target="../embeddings/oleObject6.bin"/><Relationship Id="rId15" Type="http://schemas.openxmlformats.org/officeDocument/2006/relationships/oleObject" Target="../embeddings/oleObject13.bin"/><Relationship Id="rId10" Type="http://schemas.openxmlformats.org/officeDocument/2006/relationships/oleObject" Target="../embeddings/oleObject10.bin"/><Relationship Id="rId19" Type="http://schemas.openxmlformats.org/officeDocument/2006/relationships/oleObject" Target="../embeddings/oleObject15.bin"/><Relationship Id="rId4" Type="http://schemas.openxmlformats.org/officeDocument/2006/relationships/image" Target="../media/image15.wmf"/><Relationship Id="rId9" Type="http://schemas.openxmlformats.org/officeDocument/2006/relationships/oleObject" Target="../embeddings/oleObject9.bin"/><Relationship Id="rId14" Type="http://schemas.openxmlformats.org/officeDocument/2006/relationships/image" Target="../media/image17.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64.bin"/><Relationship Id="rId13" Type="http://schemas.openxmlformats.org/officeDocument/2006/relationships/image" Target="../media/image480.wmf"/><Relationship Id="rId18" Type="http://schemas.openxmlformats.org/officeDocument/2006/relationships/image" Target="../media/image482.png"/><Relationship Id="rId3" Type="http://schemas.openxmlformats.org/officeDocument/2006/relationships/slideLayout" Target="../slideLayouts/slideLayout7.xml"/><Relationship Id="rId21" Type="http://schemas.openxmlformats.org/officeDocument/2006/relationships/oleObject" Target="../embeddings/oleObject570.bin"/><Relationship Id="rId7" Type="http://schemas.openxmlformats.org/officeDocument/2006/relationships/image" Target="../media/image477.wmf"/><Relationship Id="rId12" Type="http://schemas.openxmlformats.org/officeDocument/2006/relationships/oleObject" Target="../embeddings/oleObject566.bin"/><Relationship Id="rId17" Type="http://schemas.openxmlformats.org/officeDocument/2006/relationships/image" Target="../media/image482.wmf"/><Relationship Id="rId2" Type="http://schemas.openxmlformats.org/officeDocument/2006/relationships/control" Target="../activeX/activeX3.xml"/><Relationship Id="rId16" Type="http://schemas.openxmlformats.org/officeDocument/2006/relationships/oleObject" Target="../embeddings/oleObject568.bin"/><Relationship Id="rId20" Type="http://schemas.openxmlformats.org/officeDocument/2006/relationships/image" Target="../media/image483.wmf"/><Relationship Id="rId1" Type="http://schemas.openxmlformats.org/officeDocument/2006/relationships/vmlDrawing" Target="../drawings/vmlDrawing54.vml"/><Relationship Id="rId6" Type="http://schemas.openxmlformats.org/officeDocument/2006/relationships/oleObject" Target="../embeddings/oleObject563.bin"/><Relationship Id="rId11" Type="http://schemas.openxmlformats.org/officeDocument/2006/relationships/image" Target="../media/image479.wmf"/><Relationship Id="rId5" Type="http://schemas.openxmlformats.org/officeDocument/2006/relationships/image" Target="../media/image476.wmf"/><Relationship Id="rId15" Type="http://schemas.openxmlformats.org/officeDocument/2006/relationships/image" Target="../media/image481.wmf"/><Relationship Id="rId10" Type="http://schemas.openxmlformats.org/officeDocument/2006/relationships/oleObject" Target="../embeddings/oleObject565.bin"/><Relationship Id="rId19" Type="http://schemas.openxmlformats.org/officeDocument/2006/relationships/oleObject" Target="../embeddings/oleObject569.bin"/><Relationship Id="rId4" Type="http://schemas.openxmlformats.org/officeDocument/2006/relationships/oleObject" Target="../embeddings/oleObject562.bin"/><Relationship Id="rId9" Type="http://schemas.openxmlformats.org/officeDocument/2006/relationships/image" Target="../media/image478.wmf"/><Relationship Id="rId14" Type="http://schemas.openxmlformats.org/officeDocument/2006/relationships/oleObject" Target="../embeddings/oleObject567.bin"/><Relationship Id="rId22" Type="http://schemas.openxmlformats.org/officeDocument/2006/relationships/image" Target="../media/image484.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55.vml"/><Relationship Id="rId5" Type="http://schemas.openxmlformats.org/officeDocument/2006/relationships/image" Target="../media/image486.png"/><Relationship Id="rId4" Type="http://schemas.openxmlformats.org/officeDocument/2006/relationships/notesSlide" Target="../notesSlides/notesSlide8.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5.xml"/><Relationship Id="rId1" Type="http://schemas.openxmlformats.org/officeDocument/2006/relationships/vmlDrawing" Target="../drawings/vmlDrawing56.vml"/><Relationship Id="rId4" Type="http://schemas.openxmlformats.org/officeDocument/2006/relationships/image" Target="../media/image488.png"/></Relationships>
</file>

<file path=ppt/slides/_rels/slide63.xml.rels><?xml version="1.0" encoding="UTF-8" standalone="yes"?>
<Relationships xmlns="http://schemas.openxmlformats.org/package/2006/relationships"><Relationship Id="rId8" Type="http://schemas.openxmlformats.org/officeDocument/2006/relationships/image" Target="../media/image491.wmf"/><Relationship Id="rId13" Type="http://schemas.openxmlformats.org/officeDocument/2006/relationships/oleObject" Target="../embeddings/oleObject576.bin"/><Relationship Id="rId18" Type="http://schemas.openxmlformats.org/officeDocument/2006/relationships/image" Target="../media/image495.wmf"/><Relationship Id="rId26" Type="http://schemas.openxmlformats.org/officeDocument/2006/relationships/image" Target="../media/image499.wmf"/><Relationship Id="rId3" Type="http://schemas.openxmlformats.org/officeDocument/2006/relationships/oleObject" Target="../embeddings/oleObject571.bin"/><Relationship Id="rId21" Type="http://schemas.openxmlformats.org/officeDocument/2006/relationships/oleObject" Target="../embeddings/oleObject580.bin"/><Relationship Id="rId34" Type="http://schemas.openxmlformats.org/officeDocument/2006/relationships/image" Target="../media/image503.wmf"/><Relationship Id="rId7" Type="http://schemas.openxmlformats.org/officeDocument/2006/relationships/oleObject" Target="../embeddings/oleObject573.bin"/><Relationship Id="rId12" Type="http://schemas.openxmlformats.org/officeDocument/2006/relationships/image" Target="../media/image493.wmf"/><Relationship Id="rId17" Type="http://schemas.openxmlformats.org/officeDocument/2006/relationships/oleObject" Target="../embeddings/oleObject578.bin"/><Relationship Id="rId25" Type="http://schemas.openxmlformats.org/officeDocument/2006/relationships/oleObject" Target="../embeddings/oleObject582.bin"/><Relationship Id="rId33" Type="http://schemas.openxmlformats.org/officeDocument/2006/relationships/oleObject" Target="../embeddings/oleObject586.bin"/><Relationship Id="rId2" Type="http://schemas.openxmlformats.org/officeDocument/2006/relationships/slideLayout" Target="../slideLayouts/slideLayout7.xml"/><Relationship Id="rId16" Type="http://schemas.openxmlformats.org/officeDocument/2006/relationships/image" Target="../media/image494.wmf"/><Relationship Id="rId20" Type="http://schemas.openxmlformats.org/officeDocument/2006/relationships/image" Target="../media/image496.wmf"/><Relationship Id="rId29" Type="http://schemas.openxmlformats.org/officeDocument/2006/relationships/oleObject" Target="../embeddings/oleObject584.bin"/><Relationship Id="rId1" Type="http://schemas.openxmlformats.org/officeDocument/2006/relationships/vmlDrawing" Target="../drawings/vmlDrawing57.vml"/><Relationship Id="rId6" Type="http://schemas.openxmlformats.org/officeDocument/2006/relationships/image" Target="../media/image490.wmf"/><Relationship Id="rId11" Type="http://schemas.openxmlformats.org/officeDocument/2006/relationships/oleObject" Target="../embeddings/oleObject575.bin"/><Relationship Id="rId24" Type="http://schemas.openxmlformats.org/officeDocument/2006/relationships/image" Target="../media/image498.wmf"/><Relationship Id="rId32" Type="http://schemas.openxmlformats.org/officeDocument/2006/relationships/image" Target="../media/image502.wmf"/><Relationship Id="rId5" Type="http://schemas.openxmlformats.org/officeDocument/2006/relationships/oleObject" Target="../embeddings/oleObject572.bin"/><Relationship Id="rId15" Type="http://schemas.openxmlformats.org/officeDocument/2006/relationships/oleObject" Target="../embeddings/oleObject577.bin"/><Relationship Id="rId23" Type="http://schemas.openxmlformats.org/officeDocument/2006/relationships/oleObject" Target="../embeddings/oleObject581.bin"/><Relationship Id="rId28" Type="http://schemas.openxmlformats.org/officeDocument/2006/relationships/image" Target="../media/image500.wmf"/><Relationship Id="rId36" Type="http://schemas.openxmlformats.org/officeDocument/2006/relationships/image" Target="../media/image504.wmf"/><Relationship Id="rId10" Type="http://schemas.openxmlformats.org/officeDocument/2006/relationships/image" Target="../media/image492.wmf"/><Relationship Id="rId19" Type="http://schemas.openxmlformats.org/officeDocument/2006/relationships/oleObject" Target="../embeddings/oleObject579.bin"/><Relationship Id="rId31" Type="http://schemas.openxmlformats.org/officeDocument/2006/relationships/oleObject" Target="../embeddings/oleObject585.bin"/><Relationship Id="rId4" Type="http://schemas.openxmlformats.org/officeDocument/2006/relationships/image" Target="../media/image489.wmf"/><Relationship Id="rId9" Type="http://schemas.openxmlformats.org/officeDocument/2006/relationships/oleObject" Target="../embeddings/oleObject574.bin"/><Relationship Id="rId14" Type="http://schemas.openxmlformats.org/officeDocument/2006/relationships/image" Target="../media/image387.wmf"/><Relationship Id="rId22" Type="http://schemas.openxmlformats.org/officeDocument/2006/relationships/image" Target="../media/image497.wmf"/><Relationship Id="rId27" Type="http://schemas.openxmlformats.org/officeDocument/2006/relationships/oleObject" Target="../embeddings/oleObject583.bin"/><Relationship Id="rId30" Type="http://schemas.openxmlformats.org/officeDocument/2006/relationships/image" Target="../media/image501.wmf"/><Relationship Id="rId35" Type="http://schemas.openxmlformats.org/officeDocument/2006/relationships/oleObject" Target="../embeddings/oleObject587.bin"/></Relationships>
</file>

<file path=ppt/slides/_rels/slide64.xml.rels><?xml version="1.0" encoding="UTF-8" standalone="yes"?>
<Relationships xmlns="http://schemas.openxmlformats.org/package/2006/relationships"><Relationship Id="rId3" Type="http://schemas.openxmlformats.org/officeDocument/2006/relationships/image" Target="../media/image506.gi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505.wmf"/><Relationship Id="rId5" Type="http://schemas.openxmlformats.org/officeDocument/2006/relationships/oleObject" Target="../embeddings/oleObject588.bin"/><Relationship Id="rId4" Type="http://schemas.openxmlformats.org/officeDocument/2006/relationships/image" Target="../media/image507.gif"/></Relationships>
</file>

<file path=ppt/slides/_rels/slide65.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594.bin"/><Relationship Id="rId18" Type="http://schemas.openxmlformats.org/officeDocument/2006/relationships/image" Target="../media/image512.wmf"/><Relationship Id="rId3" Type="http://schemas.openxmlformats.org/officeDocument/2006/relationships/oleObject" Target="../embeddings/oleObject589.bin"/><Relationship Id="rId7" Type="http://schemas.openxmlformats.org/officeDocument/2006/relationships/oleObject" Target="../embeddings/oleObject591.bin"/><Relationship Id="rId12" Type="http://schemas.openxmlformats.org/officeDocument/2006/relationships/image" Target="../media/image510.wmf"/><Relationship Id="rId17" Type="http://schemas.openxmlformats.org/officeDocument/2006/relationships/oleObject" Target="../embeddings/oleObject597.bin"/><Relationship Id="rId2" Type="http://schemas.openxmlformats.org/officeDocument/2006/relationships/slideLayout" Target="../slideLayouts/slideLayout7.xml"/><Relationship Id="rId16" Type="http://schemas.openxmlformats.org/officeDocument/2006/relationships/oleObject" Target="../embeddings/oleObject596.bin"/><Relationship Id="rId20" Type="http://schemas.openxmlformats.org/officeDocument/2006/relationships/image" Target="../media/image513.wmf"/><Relationship Id="rId1" Type="http://schemas.openxmlformats.org/officeDocument/2006/relationships/vmlDrawing" Target="../drawings/vmlDrawing59.vml"/><Relationship Id="rId6" Type="http://schemas.openxmlformats.org/officeDocument/2006/relationships/image" Target="../media/image496.wmf"/><Relationship Id="rId11" Type="http://schemas.openxmlformats.org/officeDocument/2006/relationships/oleObject" Target="../embeddings/oleObject593.bin"/><Relationship Id="rId5" Type="http://schemas.openxmlformats.org/officeDocument/2006/relationships/oleObject" Target="../embeddings/oleObject590.bin"/><Relationship Id="rId15" Type="http://schemas.openxmlformats.org/officeDocument/2006/relationships/oleObject" Target="../embeddings/oleObject595.bin"/><Relationship Id="rId10" Type="http://schemas.openxmlformats.org/officeDocument/2006/relationships/image" Target="../media/image509.wmf"/><Relationship Id="rId19" Type="http://schemas.openxmlformats.org/officeDocument/2006/relationships/oleObject" Target="../embeddings/oleObject598.bin"/><Relationship Id="rId4" Type="http://schemas.openxmlformats.org/officeDocument/2006/relationships/image" Target="../media/image508.wmf"/><Relationship Id="rId9" Type="http://schemas.openxmlformats.org/officeDocument/2006/relationships/oleObject" Target="../embeddings/oleObject592.bin"/><Relationship Id="rId14" Type="http://schemas.openxmlformats.org/officeDocument/2006/relationships/image" Target="../media/image511.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01.bin"/><Relationship Id="rId13" Type="http://schemas.openxmlformats.org/officeDocument/2006/relationships/image" Target="../media/image518.wmf"/><Relationship Id="rId18" Type="http://schemas.openxmlformats.org/officeDocument/2006/relationships/oleObject" Target="../embeddings/oleObject606.bin"/><Relationship Id="rId26" Type="http://schemas.openxmlformats.org/officeDocument/2006/relationships/oleObject" Target="../embeddings/oleObject610.bin"/><Relationship Id="rId39" Type="http://schemas.openxmlformats.org/officeDocument/2006/relationships/image" Target="../media/image531.wmf"/><Relationship Id="rId3" Type="http://schemas.openxmlformats.org/officeDocument/2006/relationships/image" Target="../media/image90.png"/><Relationship Id="rId21" Type="http://schemas.openxmlformats.org/officeDocument/2006/relationships/image" Target="../media/image522.wmf"/><Relationship Id="rId34" Type="http://schemas.openxmlformats.org/officeDocument/2006/relationships/oleObject" Target="../embeddings/oleObject614.bin"/><Relationship Id="rId42" Type="http://schemas.openxmlformats.org/officeDocument/2006/relationships/oleObject" Target="../embeddings/oleObject618.bin"/><Relationship Id="rId7" Type="http://schemas.openxmlformats.org/officeDocument/2006/relationships/image" Target="../media/image515.wmf"/><Relationship Id="rId12" Type="http://schemas.openxmlformats.org/officeDocument/2006/relationships/oleObject" Target="../embeddings/oleObject603.bin"/><Relationship Id="rId17" Type="http://schemas.openxmlformats.org/officeDocument/2006/relationships/image" Target="../media/image520.wmf"/><Relationship Id="rId25" Type="http://schemas.openxmlformats.org/officeDocument/2006/relationships/image" Target="../media/image524.wmf"/><Relationship Id="rId33" Type="http://schemas.openxmlformats.org/officeDocument/2006/relationships/image" Target="../media/image528.wmf"/><Relationship Id="rId38" Type="http://schemas.openxmlformats.org/officeDocument/2006/relationships/oleObject" Target="../embeddings/oleObject616.bin"/><Relationship Id="rId2" Type="http://schemas.openxmlformats.org/officeDocument/2006/relationships/slideLayout" Target="../slideLayouts/slideLayout7.xml"/><Relationship Id="rId16" Type="http://schemas.openxmlformats.org/officeDocument/2006/relationships/oleObject" Target="../embeddings/oleObject605.bin"/><Relationship Id="rId20" Type="http://schemas.openxmlformats.org/officeDocument/2006/relationships/oleObject" Target="../embeddings/oleObject607.bin"/><Relationship Id="rId29" Type="http://schemas.openxmlformats.org/officeDocument/2006/relationships/image" Target="../media/image526.wmf"/><Relationship Id="rId41" Type="http://schemas.openxmlformats.org/officeDocument/2006/relationships/image" Target="../media/image532.wmf"/><Relationship Id="rId1" Type="http://schemas.openxmlformats.org/officeDocument/2006/relationships/vmlDrawing" Target="../drawings/vmlDrawing60.vml"/><Relationship Id="rId6" Type="http://schemas.openxmlformats.org/officeDocument/2006/relationships/oleObject" Target="../embeddings/oleObject600.bin"/><Relationship Id="rId11" Type="http://schemas.openxmlformats.org/officeDocument/2006/relationships/image" Target="../media/image517.wmf"/><Relationship Id="rId24" Type="http://schemas.openxmlformats.org/officeDocument/2006/relationships/oleObject" Target="../embeddings/oleObject609.bin"/><Relationship Id="rId32" Type="http://schemas.openxmlformats.org/officeDocument/2006/relationships/oleObject" Target="../embeddings/oleObject613.bin"/><Relationship Id="rId37" Type="http://schemas.openxmlformats.org/officeDocument/2006/relationships/image" Target="../media/image530.wmf"/><Relationship Id="rId40" Type="http://schemas.openxmlformats.org/officeDocument/2006/relationships/oleObject" Target="../embeddings/oleObject617.bin"/><Relationship Id="rId45" Type="http://schemas.openxmlformats.org/officeDocument/2006/relationships/image" Target="../media/image534.wmf"/><Relationship Id="rId5" Type="http://schemas.openxmlformats.org/officeDocument/2006/relationships/image" Target="../media/image514.wmf"/><Relationship Id="rId15" Type="http://schemas.openxmlformats.org/officeDocument/2006/relationships/image" Target="../media/image519.wmf"/><Relationship Id="rId23" Type="http://schemas.openxmlformats.org/officeDocument/2006/relationships/image" Target="../media/image523.wmf"/><Relationship Id="rId28" Type="http://schemas.openxmlformats.org/officeDocument/2006/relationships/oleObject" Target="../embeddings/oleObject611.bin"/><Relationship Id="rId36" Type="http://schemas.openxmlformats.org/officeDocument/2006/relationships/oleObject" Target="../embeddings/oleObject615.bin"/><Relationship Id="rId10" Type="http://schemas.openxmlformats.org/officeDocument/2006/relationships/oleObject" Target="../embeddings/oleObject602.bin"/><Relationship Id="rId19" Type="http://schemas.openxmlformats.org/officeDocument/2006/relationships/image" Target="../media/image521.wmf"/><Relationship Id="rId31" Type="http://schemas.openxmlformats.org/officeDocument/2006/relationships/image" Target="../media/image527.wmf"/><Relationship Id="rId44" Type="http://schemas.openxmlformats.org/officeDocument/2006/relationships/oleObject" Target="../embeddings/oleObject619.bin"/><Relationship Id="rId4" Type="http://schemas.openxmlformats.org/officeDocument/2006/relationships/oleObject" Target="../embeddings/oleObject599.bin"/><Relationship Id="rId9" Type="http://schemas.openxmlformats.org/officeDocument/2006/relationships/image" Target="../media/image516.wmf"/><Relationship Id="rId14" Type="http://schemas.openxmlformats.org/officeDocument/2006/relationships/oleObject" Target="../embeddings/oleObject604.bin"/><Relationship Id="rId22" Type="http://schemas.openxmlformats.org/officeDocument/2006/relationships/oleObject" Target="../embeddings/oleObject608.bin"/><Relationship Id="rId27" Type="http://schemas.openxmlformats.org/officeDocument/2006/relationships/image" Target="../media/image525.wmf"/><Relationship Id="rId30" Type="http://schemas.openxmlformats.org/officeDocument/2006/relationships/oleObject" Target="../embeddings/oleObject612.bin"/><Relationship Id="rId35" Type="http://schemas.openxmlformats.org/officeDocument/2006/relationships/image" Target="../media/image529.wmf"/><Relationship Id="rId43" Type="http://schemas.openxmlformats.org/officeDocument/2006/relationships/image" Target="../media/image533.wmf"/></Relationships>
</file>

<file path=ppt/slides/_rels/slide67.xml.rels><?xml version="1.0" encoding="UTF-8" standalone="yes"?>
<Relationships xmlns="http://schemas.openxmlformats.org/package/2006/relationships"><Relationship Id="rId8" Type="http://schemas.openxmlformats.org/officeDocument/2006/relationships/image" Target="../media/image537.wmf"/><Relationship Id="rId3" Type="http://schemas.openxmlformats.org/officeDocument/2006/relationships/oleObject" Target="../embeddings/oleObject620.bin"/><Relationship Id="rId7" Type="http://schemas.openxmlformats.org/officeDocument/2006/relationships/oleObject" Target="../embeddings/oleObject622.bin"/><Relationship Id="rId12" Type="http://schemas.openxmlformats.org/officeDocument/2006/relationships/image" Target="../media/image539.wmf"/><Relationship Id="rId2" Type="http://schemas.openxmlformats.org/officeDocument/2006/relationships/slideLayout" Target="../slideLayouts/slideLayout8.xml"/><Relationship Id="rId1" Type="http://schemas.openxmlformats.org/officeDocument/2006/relationships/vmlDrawing" Target="../drawings/vmlDrawing61.vml"/><Relationship Id="rId6" Type="http://schemas.openxmlformats.org/officeDocument/2006/relationships/image" Target="../media/image536.wmf"/><Relationship Id="rId11" Type="http://schemas.openxmlformats.org/officeDocument/2006/relationships/oleObject" Target="../embeddings/oleObject624.bin"/><Relationship Id="rId5" Type="http://schemas.openxmlformats.org/officeDocument/2006/relationships/oleObject" Target="../embeddings/oleObject621.bin"/><Relationship Id="rId10" Type="http://schemas.openxmlformats.org/officeDocument/2006/relationships/image" Target="../media/image538.wmf"/><Relationship Id="rId4" Type="http://schemas.openxmlformats.org/officeDocument/2006/relationships/image" Target="../media/image535.emf"/><Relationship Id="rId9" Type="http://schemas.openxmlformats.org/officeDocument/2006/relationships/oleObject" Target="../embeddings/oleObject623.bin"/></Relationships>
</file>

<file path=ppt/slides/_rels/slide68.xml.rels><?xml version="1.0" encoding="UTF-8" standalone="yes"?>
<Relationships xmlns="http://schemas.openxmlformats.org/package/2006/relationships"><Relationship Id="rId8" Type="http://schemas.openxmlformats.org/officeDocument/2006/relationships/image" Target="../media/image542.wmf"/><Relationship Id="rId13" Type="http://schemas.openxmlformats.org/officeDocument/2006/relationships/oleObject" Target="../embeddings/oleObject630.bin"/><Relationship Id="rId18" Type="http://schemas.openxmlformats.org/officeDocument/2006/relationships/image" Target="../media/image547.wmf"/><Relationship Id="rId3" Type="http://schemas.openxmlformats.org/officeDocument/2006/relationships/oleObject" Target="../embeddings/oleObject625.bin"/><Relationship Id="rId21" Type="http://schemas.openxmlformats.org/officeDocument/2006/relationships/oleObject" Target="../embeddings/oleObject634.bin"/><Relationship Id="rId7" Type="http://schemas.openxmlformats.org/officeDocument/2006/relationships/oleObject" Target="../embeddings/oleObject627.bin"/><Relationship Id="rId12" Type="http://schemas.openxmlformats.org/officeDocument/2006/relationships/image" Target="../media/image544.emf"/><Relationship Id="rId17" Type="http://schemas.openxmlformats.org/officeDocument/2006/relationships/oleObject" Target="../embeddings/oleObject632.bin"/><Relationship Id="rId2" Type="http://schemas.openxmlformats.org/officeDocument/2006/relationships/slideLayout" Target="../slideLayouts/slideLayout8.xml"/><Relationship Id="rId16" Type="http://schemas.openxmlformats.org/officeDocument/2006/relationships/image" Target="../media/image546.emf"/><Relationship Id="rId20" Type="http://schemas.openxmlformats.org/officeDocument/2006/relationships/image" Target="../media/image548.wmf"/><Relationship Id="rId1" Type="http://schemas.openxmlformats.org/officeDocument/2006/relationships/vmlDrawing" Target="../drawings/vmlDrawing62.vml"/><Relationship Id="rId6" Type="http://schemas.openxmlformats.org/officeDocument/2006/relationships/image" Target="../media/image541.wmf"/><Relationship Id="rId11" Type="http://schemas.openxmlformats.org/officeDocument/2006/relationships/oleObject" Target="../embeddings/oleObject629.bin"/><Relationship Id="rId5" Type="http://schemas.openxmlformats.org/officeDocument/2006/relationships/oleObject" Target="../embeddings/oleObject626.bin"/><Relationship Id="rId15" Type="http://schemas.openxmlformats.org/officeDocument/2006/relationships/oleObject" Target="../embeddings/oleObject631.bin"/><Relationship Id="rId23" Type="http://schemas.openxmlformats.org/officeDocument/2006/relationships/image" Target="../media/image545.png"/><Relationship Id="rId10" Type="http://schemas.openxmlformats.org/officeDocument/2006/relationships/image" Target="../media/image543.wmf"/><Relationship Id="rId19" Type="http://schemas.openxmlformats.org/officeDocument/2006/relationships/oleObject" Target="../embeddings/oleObject633.bin"/><Relationship Id="rId4" Type="http://schemas.openxmlformats.org/officeDocument/2006/relationships/image" Target="../media/image540.wmf"/><Relationship Id="rId9" Type="http://schemas.openxmlformats.org/officeDocument/2006/relationships/oleObject" Target="../embeddings/oleObject628.bin"/><Relationship Id="rId14" Type="http://schemas.openxmlformats.org/officeDocument/2006/relationships/image" Target="../media/image545.emf"/><Relationship Id="rId22" Type="http://schemas.openxmlformats.org/officeDocument/2006/relationships/image" Target="../media/image57.wmf"/></Relationships>
</file>

<file path=ppt/slides/_rels/slide69.xml.rels><?xml version="1.0" encoding="UTF-8" standalone="yes"?>
<Relationships xmlns="http://schemas.openxmlformats.org/package/2006/relationships"><Relationship Id="rId8" Type="http://schemas.openxmlformats.org/officeDocument/2006/relationships/image" Target="../media/image551.wmf"/><Relationship Id="rId3" Type="http://schemas.openxmlformats.org/officeDocument/2006/relationships/oleObject" Target="../embeddings/oleObject635.bin"/><Relationship Id="rId7" Type="http://schemas.openxmlformats.org/officeDocument/2006/relationships/oleObject" Target="../embeddings/oleObject637.bin"/><Relationship Id="rId2" Type="http://schemas.openxmlformats.org/officeDocument/2006/relationships/slideLayout" Target="../slideLayouts/slideLayout9.xml"/><Relationship Id="rId1" Type="http://schemas.openxmlformats.org/officeDocument/2006/relationships/vmlDrawing" Target="../drawings/vmlDrawing63.vml"/><Relationship Id="rId6" Type="http://schemas.openxmlformats.org/officeDocument/2006/relationships/image" Target="../media/image550.wmf"/><Relationship Id="rId5" Type="http://schemas.openxmlformats.org/officeDocument/2006/relationships/oleObject" Target="../embeddings/oleObject636.bin"/><Relationship Id="rId10" Type="http://schemas.openxmlformats.org/officeDocument/2006/relationships/image" Target="../media/image552.wmf"/><Relationship Id="rId4" Type="http://schemas.openxmlformats.org/officeDocument/2006/relationships/image" Target="../media/image549.wmf"/><Relationship Id="rId9" Type="http://schemas.openxmlformats.org/officeDocument/2006/relationships/oleObject" Target="../embeddings/oleObject638.bin"/></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image" Target="../media/image24.png"/><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s>
</file>

<file path=ppt/slides/_rels/slide70.xml.rels><?xml version="1.0" encoding="UTF-8" standalone="yes"?>
<Relationships xmlns="http://schemas.openxmlformats.org/package/2006/relationships"><Relationship Id="rId3" Type="http://schemas.openxmlformats.org/officeDocument/2006/relationships/image" Target="../media/image553.png"/><Relationship Id="rId2" Type="http://schemas.openxmlformats.org/officeDocument/2006/relationships/image" Target="../media/image550.png"/><Relationship Id="rId1" Type="http://schemas.openxmlformats.org/officeDocument/2006/relationships/slideLayout" Target="../slideLayouts/slideLayout9.xml"/><Relationship Id="rId4" Type="http://schemas.openxmlformats.org/officeDocument/2006/relationships/image" Target="../media/image552.png"/></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641.bin"/><Relationship Id="rId13" Type="http://schemas.openxmlformats.org/officeDocument/2006/relationships/image" Target="../media/image558.wmf"/><Relationship Id="rId18" Type="http://schemas.openxmlformats.org/officeDocument/2006/relationships/oleObject" Target="../embeddings/oleObject646.bin"/><Relationship Id="rId26" Type="http://schemas.openxmlformats.org/officeDocument/2006/relationships/oleObject" Target="../embeddings/oleObject653.bin"/><Relationship Id="rId3" Type="http://schemas.openxmlformats.org/officeDocument/2006/relationships/image" Target="../media/image563.png"/><Relationship Id="rId21" Type="http://schemas.openxmlformats.org/officeDocument/2006/relationships/oleObject" Target="../embeddings/oleObject648.bin"/><Relationship Id="rId7" Type="http://schemas.openxmlformats.org/officeDocument/2006/relationships/image" Target="../media/image555.wmf"/><Relationship Id="rId12" Type="http://schemas.openxmlformats.org/officeDocument/2006/relationships/oleObject" Target="../embeddings/oleObject643.bin"/><Relationship Id="rId17" Type="http://schemas.openxmlformats.org/officeDocument/2006/relationships/image" Target="../media/image560.wmf"/><Relationship Id="rId25" Type="http://schemas.openxmlformats.org/officeDocument/2006/relationships/oleObject" Target="../embeddings/oleObject652.bin"/><Relationship Id="rId2" Type="http://schemas.openxmlformats.org/officeDocument/2006/relationships/slideLayout" Target="../slideLayouts/slideLayout9.xml"/><Relationship Id="rId16" Type="http://schemas.openxmlformats.org/officeDocument/2006/relationships/oleObject" Target="../embeddings/oleObject645.bin"/><Relationship Id="rId20" Type="http://schemas.openxmlformats.org/officeDocument/2006/relationships/oleObject" Target="../embeddings/oleObject647.bin"/><Relationship Id="rId29" Type="http://schemas.openxmlformats.org/officeDocument/2006/relationships/image" Target="../media/image563.wmf"/><Relationship Id="rId1" Type="http://schemas.openxmlformats.org/officeDocument/2006/relationships/vmlDrawing" Target="../drawings/vmlDrawing64.vml"/><Relationship Id="rId6" Type="http://schemas.openxmlformats.org/officeDocument/2006/relationships/oleObject" Target="../embeddings/oleObject640.bin"/><Relationship Id="rId11" Type="http://schemas.openxmlformats.org/officeDocument/2006/relationships/image" Target="../media/image557.wmf"/><Relationship Id="rId24" Type="http://schemas.openxmlformats.org/officeDocument/2006/relationships/oleObject" Target="../embeddings/oleObject651.bin"/><Relationship Id="rId5" Type="http://schemas.openxmlformats.org/officeDocument/2006/relationships/image" Target="../media/image554.wmf"/><Relationship Id="rId15" Type="http://schemas.openxmlformats.org/officeDocument/2006/relationships/image" Target="../media/image559.wmf"/><Relationship Id="rId23" Type="http://schemas.openxmlformats.org/officeDocument/2006/relationships/oleObject" Target="../embeddings/oleObject650.bin"/><Relationship Id="rId28" Type="http://schemas.openxmlformats.org/officeDocument/2006/relationships/oleObject" Target="../embeddings/oleObject654.bin"/><Relationship Id="rId10" Type="http://schemas.openxmlformats.org/officeDocument/2006/relationships/oleObject" Target="../embeddings/oleObject642.bin"/><Relationship Id="rId19" Type="http://schemas.openxmlformats.org/officeDocument/2006/relationships/image" Target="../media/image561.wmf"/><Relationship Id="rId4" Type="http://schemas.openxmlformats.org/officeDocument/2006/relationships/oleObject" Target="../embeddings/oleObject639.bin"/><Relationship Id="rId9" Type="http://schemas.openxmlformats.org/officeDocument/2006/relationships/image" Target="../media/image556.wmf"/><Relationship Id="rId14" Type="http://schemas.openxmlformats.org/officeDocument/2006/relationships/oleObject" Target="../embeddings/oleObject644.bin"/><Relationship Id="rId22" Type="http://schemas.openxmlformats.org/officeDocument/2006/relationships/oleObject" Target="../embeddings/oleObject649.bin"/><Relationship Id="rId27" Type="http://schemas.openxmlformats.org/officeDocument/2006/relationships/image" Target="../media/image562.wmf"/><Relationship Id="rId30" Type="http://schemas.openxmlformats.org/officeDocument/2006/relationships/image" Target="../media/image564.png"/></Relationships>
</file>

<file path=ppt/slides/_rels/slide72.xml.rels><?xml version="1.0" encoding="UTF-8" standalone="yes"?>
<Relationships xmlns="http://schemas.openxmlformats.org/package/2006/relationships"><Relationship Id="rId8" Type="http://schemas.openxmlformats.org/officeDocument/2006/relationships/image" Target="../media/image566.wmf"/><Relationship Id="rId3" Type="http://schemas.openxmlformats.org/officeDocument/2006/relationships/oleObject" Target="../embeddings/oleObject655.bin"/><Relationship Id="rId7" Type="http://schemas.openxmlformats.org/officeDocument/2006/relationships/oleObject" Target="../embeddings/oleObject657.bin"/><Relationship Id="rId12" Type="http://schemas.openxmlformats.org/officeDocument/2006/relationships/image" Target="../media/image567.wmf"/><Relationship Id="rId2" Type="http://schemas.openxmlformats.org/officeDocument/2006/relationships/slideLayout" Target="../slideLayouts/slideLayout9.xml"/><Relationship Id="rId1" Type="http://schemas.openxmlformats.org/officeDocument/2006/relationships/vmlDrawing" Target="../drawings/vmlDrawing65.vml"/><Relationship Id="rId6" Type="http://schemas.openxmlformats.org/officeDocument/2006/relationships/image" Target="../media/image565.wmf"/><Relationship Id="rId11" Type="http://schemas.openxmlformats.org/officeDocument/2006/relationships/oleObject" Target="../embeddings/oleObject659.bin"/><Relationship Id="rId5" Type="http://schemas.openxmlformats.org/officeDocument/2006/relationships/oleObject" Target="../embeddings/oleObject656.bin"/><Relationship Id="rId10" Type="http://schemas.openxmlformats.org/officeDocument/2006/relationships/image" Target="../media/image557.wmf"/><Relationship Id="rId4" Type="http://schemas.openxmlformats.org/officeDocument/2006/relationships/image" Target="../media/image564.wmf"/><Relationship Id="rId9" Type="http://schemas.openxmlformats.org/officeDocument/2006/relationships/oleObject" Target="../embeddings/oleObject658.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60.bin"/><Relationship Id="rId7" Type="http://schemas.openxmlformats.org/officeDocument/2006/relationships/image" Target="../media/image569.png"/><Relationship Id="rId2" Type="http://schemas.openxmlformats.org/officeDocument/2006/relationships/slideLayout" Target="../slideLayouts/slideLayout9.xml"/><Relationship Id="rId1" Type="http://schemas.openxmlformats.org/officeDocument/2006/relationships/vmlDrawing" Target="../drawings/vmlDrawing66.vml"/><Relationship Id="rId6" Type="http://schemas.openxmlformats.org/officeDocument/2006/relationships/image" Target="../media/image567.wmf"/><Relationship Id="rId5" Type="http://schemas.openxmlformats.org/officeDocument/2006/relationships/oleObject" Target="../embeddings/oleObject661.bin"/><Relationship Id="rId4" Type="http://schemas.openxmlformats.org/officeDocument/2006/relationships/image" Target="../media/image557.wmf"/></Relationships>
</file>

<file path=ppt/slides/_rels/slide74.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62.bin"/><Relationship Id="rId7" Type="http://schemas.openxmlformats.org/officeDocument/2006/relationships/image" Target="../media/image574.png"/><Relationship Id="rId2" Type="http://schemas.openxmlformats.org/officeDocument/2006/relationships/slideLayout" Target="../slideLayouts/slideLayout9.xml"/><Relationship Id="rId1" Type="http://schemas.openxmlformats.org/officeDocument/2006/relationships/vmlDrawing" Target="../drawings/vmlDrawing67.vml"/><Relationship Id="rId6" Type="http://schemas.openxmlformats.org/officeDocument/2006/relationships/image" Target="../media/image572.wmf"/><Relationship Id="rId5" Type="http://schemas.openxmlformats.org/officeDocument/2006/relationships/oleObject" Target="../embeddings/oleObject663.bin"/><Relationship Id="rId4" Type="http://schemas.openxmlformats.org/officeDocument/2006/relationships/image" Target="../media/image571.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573.png"/><Relationship Id="rId2" Type="http://schemas.openxmlformats.org/officeDocument/2006/relationships/image" Target="../media/image197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image" Target="../media/image250.png"/></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6.bin"/><Relationship Id="rId18" Type="http://schemas.openxmlformats.org/officeDocument/2006/relationships/image" Target="../media/image30.w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23.wmf"/><Relationship Id="rId17" Type="http://schemas.openxmlformats.org/officeDocument/2006/relationships/oleObject" Target="../embeddings/oleObject28.bin"/><Relationship Id="rId25"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25.bin"/><Relationship Id="rId24" Type="http://schemas.openxmlformats.org/officeDocument/2006/relationships/oleObject" Target="../embeddings/oleObject31.bin"/><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image" Target="../media/image32.png"/><Relationship Id="rId10" Type="http://schemas.openxmlformats.org/officeDocument/2006/relationships/image" Target="../media/image22.wmf"/><Relationship Id="rId19" Type="http://schemas.openxmlformats.org/officeDocument/2006/relationships/oleObject" Target="../embeddings/oleObject29.bin"/><Relationship Id="rId4" Type="http://schemas.openxmlformats.org/officeDocument/2006/relationships/image" Target="../media/image27.wmf"/><Relationship Id="rId9" Type="http://schemas.openxmlformats.org/officeDocument/2006/relationships/oleObject" Target="../embeddings/oleObject24.bin"/><Relationship Id="rId14" Type="http://schemas.openxmlformats.org/officeDocument/2006/relationships/image" Target="../media/image28.emf"/><Relationship Id="rId22"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9144000" cy="116632"/>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base">
              <a:spcBef>
                <a:spcPct val="0"/>
              </a:spcBef>
              <a:spcAft>
                <a:spcPct val="0"/>
              </a:spcAft>
              <a:buFont typeface="Arial" panose="020B0604020202020204" pitchFamily="34" charset="0"/>
              <a:buNone/>
            </a:pPr>
            <a:endParaRPr lang="zh-CN" altLang="en-US" sz="1800">
              <a:solidFill>
                <a:srgbClr val="294A5A"/>
              </a:solidFill>
              <a:ea typeface="宋体" panose="02010600030101010101" pitchFamily="2" charset="-122"/>
            </a:endParaRPr>
          </a:p>
        </p:txBody>
      </p:sp>
      <p:sp>
        <p:nvSpPr>
          <p:cNvPr id="42" name="TextBox 4"/>
          <p:cNvSpPr txBox="1"/>
          <p:nvPr/>
        </p:nvSpPr>
        <p:spPr>
          <a:xfrm>
            <a:off x="-277168" y="1724643"/>
            <a:ext cx="5681586"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r>
              <a:rPr kumimoji="0" lang="zh-CN" altLang="en-US"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大学物理</a:t>
            </a: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r>
              <a:rPr kumimoji="0" lang="zh-CN" altLang="en-US"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电磁学篇</a:t>
            </a:r>
            <a:r>
              <a:rPr kumimoji="0" lang="en-US" altLang="zh-CN" sz="4000" b="1" i="0" u="none" strike="noStrike" kern="0" cap="none" spc="200" normalizeH="0" baseline="0" noProof="0" dirty="0" smtClean="0">
                <a:ln>
                  <a:noFill/>
                </a:ln>
                <a:solidFill>
                  <a:srgbClr val="165799">
                    <a:lumMod val="75000"/>
                  </a:srgbClr>
                </a:solidFill>
                <a:effectLst/>
                <a:uLnTx/>
                <a:uFillTx/>
                <a:latin typeface="华文新魏" panose="02010800040101010101" pitchFamily="2" charset="-122"/>
                <a:ea typeface="华文新魏" panose="02010800040101010101" pitchFamily="2" charset="-122"/>
              </a:rPr>
              <a:t>》</a:t>
            </a:r>
            <a:endParaRPr kumimoji="0" lang="zh-CN" altLang="en-US" sz="4000" i="0" u="none" strike="noStrike" kern="0" cap="none" spc="200" normalizeH="0" baseline="0" noProof="0" dirty="0">
              <a:ln>
                <a:noFill/>
              </a:ln>
              <a:solidFill>
                <a:srgbClr val="165799">
                  <a:lumMod val="75000"/>
                </a:srgbClr>
              </a:solidFill>
              <a:effectLst/>
              <a:uLnTx/>
              <a:uFillTx/>
              <a:latin typeface="华文新魏" panose="02010800040101010101" pitchFamily="2" charset="-122"/>
              <a:ea typeface="华文新魏" panose="02010800040101010101" pitchFamily="2" charset="-122"/>
              <a:cs typeface="Segoe UI Black" panose="020B0A02040204020203" pitchFamily="34" charset="0"/>
            </a:endParaRPr>
          </a:p>
        </p:txBody>
      </p:sp>
      <p:sp>
        <p:nvSpPr>
          <p:cNvPr id="43" name="TextBox 5"/>
          <p:cNvSpPr txBox="1"/>
          <p:nvPr/>
        </p:nvSpPr>
        <p:spPr>
          <a:xfrm>
            <a:off x="303429" y="2550387"/>
            <a:ext cx="4361038" cy="461665"/>
          </a:xfrm>
          <a:prstGeom prst="rect">
            <a:avLst/>
          </a:prstGeom>
          <a:solidFill>
            <a:srgbClr val="ED5A0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 lastClr="FFFFFF"/>
                </a:solidFill>
                <a:effectLst/>
                <a:uLnTx/>
                <a:uFillTx/>
                <a:latin typeface="方正姚体" pitchFamily="2" charset="-122"/>
                <a:ea typeface="方正姚体" pitchFamily="2" charset="-122"/>
              </a:rPr>
              <a:t>第</a:t>
            </a:r>
            <a:r>
              <a:rPr lang="zh-CN" altLang="en-US" sz="2400" b="1" kern="0" dirty="0" smtClean="0">
                <a:solidFill>
                  <a:sysClr val="window" lastClr="FFFFFF"/>
                </a:solidFill>
                <a:latin typeface="方正姚体" pitchFamily="2" charset="-122"/>
                <a:ea typeface="方正姚体" pitchFamily="2" charset="-122"/>
              </a:rPr>
              <a:t>五</a:t>
            </a:r>
            <a:r>
              <a:rPr kumimoji="0" lang="zh-CN" altLang="en-US" sz="2400" b="1" i="0" u="none" strike="noStrike" kern="0" cap="none" spc="0" normalizeH="0" baseline="0" noProof="0" dirty="0" smtClean="0">
                <a:ln>
                  <a:noFill/>
                </a:ln>
                <a:solidFill>
                  <a:sysClr val="window" lastClr="FFFFFF"/>
                </a:solidFill>
                <a:effectLst/>
                <a:uLnTx/>
                <a:uFillTx/>
                <a:latin typeface="方正姚体" pitchFamily="2" charset="-122"/>
                <a:ea typeface="方正姚体" pitchFamily="2" charset="-122"/>
              </a:rPr>
              <a:t>章  稳恒磁场</a:t>
            </a:r>
          </a:p>
        </p:txBody>
      </p:sp>
      <p:sp>
        <p:nvSpPr>
          <p:cNvPr id="44" name="TextBox 5"/>
          <p:cNvSpPr txBox="1"/>
          <p:nvPr/>
        </p:nvSpPr>
        <p:spPr>
          <a:xfrm>
            <a:off x="307092" y="4913125"/>
            <a:ext cx="354100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制作教</a:t>
            </a:r>
            <a:r>
              <a:rPr lang="zh-CN" altLang="en-US" sz="2000" b="1" kern="0" dirty="0" smtClean="0">
                <a:solidFill>
                  <a:srgbClr val="165799">
                    <a:lumMod val="75000"/>
                  </a:srgbClr>
                </a:solidFill>
                <a:latin typeface="方正姚体" pitchFamily="2" charset="-122"/>
                <a:ea typeface="方正姚体" pitchFamily="2" charset="-122"/>
              </a:rPr>
              <a:t>师</a:t>
            </a: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          潘  安</a:t>
            </a:r>
            <a:endParaRPr kumimoji="0" lang="zh-CN" altLang="en-US" sz="2000" b="1" i="0" u="none" strike="noStrike" kern="0" cap="none" spc="0" normalizeH="0" baseline="0" noProof="0" dirty="0">
              <a:ln>
                <a:noFill/>
              </a:ln>
              <a:solidFill>
                <a:srgbClr val="165799">
                  <a:lumMod val="75000"/>
                </a:srgbClr>
              </a:solidFill>
              <a:effectLst/>
              <a:uLnTx/>
              <a:uFillTx/>
              <a:latin typeface="方正姚体" pitchFamily="2" charset="-122"/>
              <a:ea typeface="方正姚体" pitchFamily="2" charset="-122"/>
            </a:endParaRPr>
          </a:p>
        </p:txBody>
      </p:sp>
      <p:sp>
        <p:nvSpPr>
          <p:cNvPr id="47" name="TextBox 5"/>
          <p:cNvSpPr txBox="1"/>
          <p:nvPr/>
        </p:nvSpPr>
        <p:spPr>
          <a:xfrm>
            <a:off x="305380" y="5493468"/>
            <a:ext cx="354100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165799">
                    <a:lumMod val="75000"/>
                  </a:srgbClr>
                </a:solidFill>
                <a:effectLst/>
                <a:uLnTx/>
                <a:uFillTx/>
                <a:latin typeface="方正姚体" pitchFamily="2" charset="-122"/>
                <a:ea typeface="方正姚体" pitchFamily="2" charset="-122"/>
              </a:rPr>
              <a:t>学        院：       信息学院</a:t>
            </a:r>
            <a:endParaRPr kumimoji="0" lang="zh-CN" altLang="en-US" sz="2000" b="1" i="0" u="none" strike="noStrike" kern="0" cap="none" spc="0" normalizeH="0" baseline="0" noProof="0" dirty="0">
              <a:ln>
                <a:noFill/>
              </a:ln>
              <a:solidFill>
                <a:srgbClr val="165799">
                  <a:lumMod val="75000"/>
                </a:srgbClr>
              </a:solidFill>
              <a:effectLst/>
              <a:uLnTx/>
              <a:uFillTx/>
              <a:latin typeface="方正姚体" pitchFamily="2" charset="-122"/>
              <a:ea typeface="方正姚体" pitchFamily="2" charset="-122"/>
            </a:endParaRPr>
          </a:p>
        </p:txBody>
      </p:sp>
      <p:sp>
        <p:nvSpPr>
          <p:cNvPr id="54" name="等腰三角形 53"/>
          <p:cNvSpPr/>
          <p:nvPr/>
        </p:nvSpPr>
        <p:spPr>
          <a:xfrm>
            <a:off x="5656776" y="2078586"/>
            <a:ext cx="3462285" cy="3666735"/>
          </a:xfrm>
          <a:prstGeom prst="triangle">
            <a:avLst/>
          </a:prstGeom>
          <a:noFill/>
          <a:ln w="12700" cap="flat" cmpd="sng" algn="ctr">
            <a:solidFill>
              <a:sysClr val="window" lastClr="FFFFFF">
                <a:lumMod val="65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rial"/>
              <a:ea typeface="微软雅黑 Light"/>
              <a:cs typeface="+mn-cs"/>
            </a:endParaRPr>
          </a:p>
        </p:txBody>
      </p:sp>
      <p:sp>
        <p:nvSpPr>
          <p:cNvPr id="55" name="等腰三角形 54"/>
          <p:cNvSpPr/>
          <p:nvPr/>
        </p:nvSpPr>
        <p:spPr>
          <a:xfrm>
            <a:off x="3647808" y="764771"/>
            <a:ext cx="4598417" cy="4727574"/>
          </a:xfrm>
          <a:prstGeom prst="triangle">
            <a:avLst/>
          </a:prstGeom>
          <a:noFill/>
          <a:ln w="12700" cap="flat" cmpd="sng" algn="ctr">
            <a:solidFill>
              <a:srgbClr val="165799"/>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rial"/>
              <a:ea typeface="微软雅黑 Light"/>
              <a:cs typeface="+mn-cs"/>
            </a:endParaRPr>
          </a:p>
        </p:txBody>
      </p:sp>
      <p:sp>
        <p:nvSpPr>
          <p:cNvPr id="57" name="矩形 56"/>
          <p:cNvSpPr/>
          <p:nvPr/>
        </p:nvSpPr>
        <p:spPr bwMode="auto">
          <a:xfrm>
            <a:off x="0" y="0"/>
            <a:ext cx="9144000" cy="116632"/>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fontAlgn="base">
              <a:spcBef>
                <a:spcPct val="0"/>
              </a:spcBef>
              <a:spcAft>
                <a:spcPct val="0"/>
              </a:spcAft>
              <a:buFont typeface="Arial" panose="020B0604020202020204" pitchFamily="34" charset="0"/>
              <a:buNone/>
            </a:pPr>
            <a:endParaRPr lang="zh-CN" altLang="en-US" sz="1800">
              <a:solidFill>
                <a:srgbClr val="294A5A"/>
              </a:solidFill>
              <a:ea typeface="宋体" panose="02010600030101010101" pitchFamily="2" charset="-122"/>
            </a:endParaRPr>
          </a:p>
        </p:txBody>
      </p:sp>
      <p:pic>
        <p:nvPicPr>
          <p:cNvPr id="2" name="图片 1"/>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3429" y="307091"/>
            <a:ext cx="2409825" cy="609600"/>
          </a:xfrm>
          <a:prstGeom prst="rect">
            <a:avLst/>
          </a:prstGeom>
        </p:spPr>
      </p:pic>
      <p:pic>
        <p:nvPicPr>
          <p:cNvPr id="1026" name="Picture 2" descr="理科物理元素矢量插画"/>
          <p:cNvPicPr>
            <a:picLocks noChangeAspect="1" noChangeArrowheads="1"/>
          </p:cNvPicPr>
          <p:nvPr/>
        </p:nvPicPr>
        <p:blipFill>
          <a:blip r:embed="rId6">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66191" y="2223960"/>
            <a:ext cx="3238992" cy="3243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10</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a:t>
            </a:r>
            <a:r>
              <a:rPr lang="zh-CN" altLang="en-US" sz="2400" b="1" dirty="0">
                <a:solidFill>
                  <a:srgbClr val="000000"/>
                </a:solidFill>
                <a:latin typeface="微软雅黑" panose="020B0503020204020204" pitchFamily="34" charset="-122"/>
                <a:ea typeface="微软雅黑" panose="020B0503020204020204" pitchFamily="34" charset="-122"/>
              </a:rPr>
              <a:t>、磁通量、磁场中的</a:t>
            </a:r>
            <a:r>
              <a:rPr lang="zh-CN" altLang="en-US" sz="2400" b="1" dirty="0" smtClean="0">
                <a:solidFill>
                  <a:srgbClr val="000000"/>
                </a:solidFill>
                <a:latin typeface="微软雅黑" panose="020B0503020204020204" pitchFamily="34" charset="-122"/>
                <a:ea typeface="微软雅黑" panose="020B0503020204020204" pitchFamily="34" charset="-122"/>
              </a:rPr>
              <a:t>高斯定理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99592" y="1046734"/>
            <a:ext cx="8795026" cy="461665"/>
          </a:xfrm>
          <a:prstGeom prst="rect">
            <a:avLst/>
          </a:prstGeom>
        </p:spPr>
        <p:txBody>
          <a:bodyPr wrap="square">
            <a:spAutoFit/>
          </a:bodyPr>
          <a:lstStyle/>
          <a:p>
            <a:pPr indent="-457200">
              <a:lnSpc>
                <a:spcPct val="120000"/>
              </a:lnSpc>
              <a:buFont typeface="+mj-lt"/>
              <a:buAutoNum type="arabicPeriod"/>
            </a:pPr>
            <a:r>
              <a:rPr kumimoji="1" lang="zh-CN" altLang="en-US" sz="2000" dirty="0" smtClean="0">
                <a:solidFill>
                  <a:srgbClr val="ED5A00"/>
                </a:solidFill>
                <a:latin typeface="+mj-ea"/>
                <a:ea typeface="+mj-ea"/>
              </a:rPr>
              <a:t>磁感应线</a:t>
            </a:r>
            <a:r>
              <a:rPr kumimoji="1" lang="en-US" altLang="zh-CN" sz="2000" dirty="0" smtClean="0">
                <a:latin typeface="+mj-ea"/>
                <a:ea typeface="+mj-ea"/>
              </a:rPr>
              <a:t>: </a:t>
            </a:r>
            <a:r>
              <a:rPr kumimoji="1" lang="zh-CN" altLang="en-US" sz="2000" dirty="0" smtClean="0">
                <a:latin typeface="+mj-ea"/>
                <a:ea typeface="+mj-ea"/>
              </a:rPr>
              <a:t>几何</a:t>
            </a:r>
            <a:r>
              <a:rPr kumimoji="1" lang="zh-CN" altLang="en-US" sz="2000" dirty="0">
                <a:latin typeface="+mj-ea"/>
                <a:ea typeface="+mj-ea"/>
              </a:rPr>
              <a:t>描述</a:t>
            </a:r>
            <a:r>
              <a:rPr kumimoji="1" lang="zh-CN" altLang="en-US" sz="2000" dirty="0" smtClean="0">
                <a:latin typeface="+mj-ea"/>
                <a:ea typeface="+mj-ea"/>
              </a:rPr>
              <a:t>磁感应强度</a:t>
            </a:r>
            <a:r>
              <a:rPr kumimoji="1" lang="zh-CN" altLang="en-US" sz="2000" dirty="0">
                <a:latin typeface="+mj-ea"/>
                <a:ea typeface="+mj-ea"/>
              </a:rPr>
              <a:t>，</a:t>
            </a:r>
            <a:r>
              <a:rPr kumimoji="1" lang="zh-CN" altLang="en-US" sz="2000" dirty="0" smtClean="0">
                <a:latin typeface="+mj-ea"/>
                <a:ea typeface="+mj-ea"/>
              </a:rPr>
              <a:t>与</a:t>
            </a:r>
            <a:r>
              <a:rPr kumimoji="1" lang="zh-CN" altLang="en-US" sz="2000" dirty="0">
                <a:latin typeface="+mj-ea"/>
                <a:ea typeface="+mj-ea"/>
              </a:rPr>
              <a:t>电力线定义类似</a:t>
            </a:r>
            <a:r>
              <a:rPr kumimoji="1" lang="zh-CN" altLang="en-US" sz="2000" dirty="0" smtClean="0">
                <a:latin typeface="+mj-ea"/>
                <a:ea typeface="+mj-ea"/>
              </a:rPr>
              <a:t>。 </a:t>
            </a:r>
            <a:endParaRPr lang="en-US" altLang="zh-CN" sz="2000" dirty="0">
              <a:solidFill>
                <a:srgbClr val="000000"/>
              </a:solidFill>
              <a:latin typeface="+mj-ea"/>
              <a:ea typeface="+mj-ea"/>
            </a:endParaRPr>
          </a:p>
        </p:txBody>
      </p:sp>
      <p:sp>
        <p:nvSpPr>
          <p:cNvPr id="5" name="Text Box 34"/>
          <p:cNvSpPr txBox="1">
            <a:spLocks noChangeArrowheads="1"/>
          </p:cNvSpPr>
          <p:nvPr/>
        </p:nvSpPr>
        <p:spPr bwMode="auto">
          <a:xfrm>
            <a:off x="1317732" y="1560266"/>
            <a:ext cx="651011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dirty="0" smtClean="0">
                <a:latin typeface="Times New Roman" panose="02020603050405020304" pitchFamily="18" charset="0"/>
              </a:rPr>
              <a:t>(</a:t>
            </a:r>
            <a:r>
              <a:rPr kumimoji="1" lang="zh-CN" altLang="en-US" sz="2200" dirty="0">
                <a:latin typeface="Times New Roman" panose="02020603050405020304" pitchFamily="18" charset="0"/>
              </a:rPr>
              <a:t>1) </a:t>
            </a:r>
            <a:r>
              <a:rPr kumimoji="1" lang="zh-CN" altLang="en-US" sz="2200" dirty="0">
                <a:solidFill>
                  <a:srgbClr val="FF0066"/>
                </a:solidFill>
                <a:latin typeface="Times New Roman" panose="02020603050405020304" pitchFamily="18" charset="0"/>
              </a:rPr>
              <a:t>磁感应线上任一点切线方向</a:t>
            </a:r>
            <a:r>
              <a:rPr kumimoji="1" lang="zh-CN" altLang="en-US" sz="2200" dirty="0">
                <a:latin typeface="Times New Roman" panose="02020603050405020304" pitchFamily="18" charset="0"/>
              </a:rPr>
              <a:t>即为</a:t>
            </a:r>
            <a:r>
              <a:rPr kumimoji="1" lang="zh-CN" altLang="en-US" sz="2200" dirty="0">
                <a:solidFill>
                  <a:srgbClr val="FF0066"/>
                </a:solidFill>
                <a:latin typeface="Times New Roman" panose="02020603050405020304" pitchFamily="18" charset="0"/>
              </a:rPr>
              <a:t>该点磁场方向</a:t>
            </a:r>
            <a:r>
              <a:rPr kumimoji="1" lang="zh-CN" altLang="en-US" sz="2200" dirty="0">
                <a:latin typeface="Times New Roman" panose="02020603050405020304" pitchFamily="18" charset="0"/>
              </a:rPr>
              <a:t>。</a:t>
            </a:r>
          </a:p>
        </p:txBody>
      </p:sp>
      <p:sp>
        <p:nvSpPr>
          <p:cNvPr id="7" name="Text Box 36"/>
          <p:cNvSpPr txBox="1">
            <a:spLocks noChangeArrowheads="1"/>
          </p:cNvSpPr>
          <p:nvPr/>
        </p:nvSpPr>
        <p:spPr bwMode="auto">
          <a:xfrm>
            <a:off x="1317109" y="2443887"/>
            <a:ext cx="39757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dirty="0">
                <a:latin typeface="Times New Roman" panose="02020603050405020304" pitchFamily="18" charset="0"/>
              </a:rPr>
              <a:t>(3) 任意两条磁感应线</a:t>
            </a:r>
            <a:r>
              <a:rPr kumimoji="1" lang="zh-CN" altLang="en-US" sz="2200" b="1" dirty="0">
                <a:latin typeface="Times New Roman" panose="02020603050405020304" pitchFamily="18" charset="0"/>
              </a:rPr>
              <a:t>不相交</a:t>
            </a:r>
            <a:r>
              <a:rPr kumimoji="1" lang="zh-CN" altLang="en-US" sz="2200" dirty="0">
                <a:latin typeface="Times New Roman" panose="02020603050405020304" pitchFamily="18" charset="0"/>
              </a:rPr>
              <a:t>。</a:t>
            </a:r>
          </a:p>
        </p:txBody>
      </p:sp>
      <p:sp>
        <p:nvSpPr>
          <p:cNvPr id="8" name="Text Box 37"/>
          <p:cNvSpPr txBox="1">
            <a:spLocks noChangeArrowheads="1"/>
          </p:cNvSpPr>
          <p:nvPr/>
        </p:nvSpPr>
        <p:spPr bwMode="auto">
          <a:xfrm>
            <a:off x="528932" y="2866646"/>
            <a:ext cx="623540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200" dirty="0">
                <a:latin typeface="Times New Roman" panose="02020603050405020304" pitchFamily="18" charset="0"/>
              </a:rPr>
              <a:t>(4) </a:t>
            </a:r>
            <a:r>
              <a:rPr kumimoji="1" lang="zh-CN" altLang="en-US" sz="2200" b="1" dirty="0">
                <a:solidFill>
                  <a:srgbClr val="ED5A00"/>
                </a:solidFill>
                <a:latin typeface="Times New Roman" panose="02020603050405020304" pitchFamily="18" charset="0"/>
              </a:rPr>
              <a:t>磁感应线</a:t>
            </a:r>
            <a:r>
              <a:rPr kumimoji="1" lang="zh-CN" altLang="en-US" sz="2200" b="1" dirty="0">
                <a:solidFill>
                  <a:schemeClr val="accent1"/>
                </a:solidFill>
                <a:latin typeface="Times New Roman" panose="02020603050405020304" pitchFamily="18" charset="0"/>
              </a:rPr>
              <a:t>是</a:t>
            </a:r>
            <a:r>
              <a:rPr kumimoji="1" lang="zh-CN" altLang="en-US" sz="2200" b="1" dirty="0">
                <a:solidFill>
                  <a:srgbClr val="ED5A00"/>
                </a:solidFill>
                <a:latin typeface="Times New Roman" panose="02020603050405020304" pitchFamily="18" charset="0"/>
              </a:rPr>
              <a:t>无头无尾</a:t>
            </a:r>
            <a:r>
              <a:rPr kumimoji="1" lang="zh-CN" altLang="en-US" sz="2200" b="1" dirty="0">
                <a:solidFill>
                  <a:schemeClr val="accent1"/>
                </a:solidFill>
                <a:latin typeface="Times New Roman" panose="02020603050405020304" pitchFamily="18" charset="0"/>
              </a:rPr>
              <a:t>的</a:t>
            </a:r>
            <a:r>
              <a:rPr kumimoji="1" lang="zh-CN" altLang="en-US" sz="2200" b="1" dirty="0">
                <a:solidFill>
                  <a:srgbClr val="ED5A00"/>
                </a:solidFill>
                <a:latin typeface="+mj-ea"/>
                <a:ea typeface="+mj-ea"/>
              </a:rPr>
              <a:t>闭合</a:t>
            </a:r>
            <a:r>
              <a:rPr kumimoji="1" lang="zh-CN" altLang="en-US" sz="2200" b="1" dirty="0">
                <a:solidFill>
                  <a:srgbClr val="ED5A00"/>
                </a:solidFill>
                <a:latin typeface="Times New Roman" panose="02020603050405020304" pitchFamily="18" charset="0"/>
              </a:rPr>
              <a:t>曲线</a:t>
            </a:r>
            <a:r>
              <a:rPr kumimoji="1" lang="zh-CN" altLang="en-US" sz="2200" b="1" dirty="0" smtClean="0">
                <a:solidFill>
                  <a:schemeClr val="accent1"/>
                </a:solidFill>
                <a:latin typeface="Times New Roman" panose="02020603050405020304" pitchFamily="18" charset="0"/>
              </a:rPr>
              <a:t>。与电流回路总是互相链环（二者符合右手螺旋关系）。</a:t>
            </a:r>
            <a:endParaRPr kumimoji="1" lang="zh-CN" altLang="en-US" sz="2200" b="1" dirty="0">
              <a:solidFill>
                <a:schemeClr val="accent1"/>
              </a:solidFill>
              <a:latin typeface="Times New Roman" panose="02020603050405020304" pitchFamily="18" charset="0"/>
            </a:endParaRPr>
          </a:p>
        </p:txBody>
      </p:sp>
      <p:sp>
        <p:nvSpPr>
          <p:cNvPr id="10" name="矩形 9"/>
          <p:cNvSpPr/>
          <p:nvPr/>
        </p:nvSpPr>
        <p:spPr>
          <a:xfrm>
            <a:off x="488835" y="1546429"/>
            <a:ext cx="1031051" cy="430887"/>
          </a:xfrm>
          <a:prstGeom prst="rect">
            <a:avLst/>
          </a:prstGeom>
        </p:spPr>
        <p:txBody>
          <a:bodyPr wrap="none">
            <a:spAutoFit/>
          </a:bodyPr>
          <a:lstStyle/>
          <a:p>
            <a:r>
              <a:rPr kumimoji="1" lang="zh-CN" altLang="en-US" sz="2200" dirty="0">
                <a:solidFill>
                  <a:srgbClr val="000000"/>
                </a:solidFill>
                <a:latin typeface="Times New Roman" panose="02020603050405020304" pitchFamily="18" charset="0"/>
              </a:rPr>
              <a:t>性质：</a:t>
            </a:r>
            <a:endParaRPr lang="zh-CN" altLang="en-US" dirty="0"/>
          </a:p>
        </p:txBody>
      </p:sp>
      <p:pic>
        <p:nvPicPr>
          <p:cNvPr id="11" name="图片 10"/>
          <p:cNvPicPr>
            <a:picLocks noChangeAspect="1"/>
          </p:cNvPicPr>
          <p:nvPr/>
        </p:nvPicPr>
        <p:blipFill>
          <a:blip r:embed="rId3"/>
          <a:stretch>
            <a:fillRect/>
          </a:stretch>
        </p:blipFill>
        <p:spPr>
          <a:xfrm>
            <a:off x="6775114" y="2400373"/>
            <a:ext cx="2327586" cy="1573276"/>
          </a:xfrm>
          <a:prstGeom prst="rect">
            <a:avLst/>
          </a:prstGeom>
        </p:spPr>
      </p:pic>
      <p:grpSp>
        <p:nvGrpSpPr>
          <p:cNvPr id="15" name="组合 14"/>
          <p:cNvGrpSpPr/>
          <p:nvPr/>
        </p:nvGrpSpPr>
        <p:grpSpPr>
          <a:xfrm>
            <a:off x="1406234" y="1893663"/>
            <a:ext cx="7102880" cy="738825"/>
            <a:chOff x="1389665" y="1882567"/>
            <a:chExt cx="7102880" cy="738825"/>
          </a:xfrm>
        </p:grpSpPr>
        <p:graphicFrame>
          <p:nvGraphicFramePr>
            <p:cNvPr id="6" name="Object 35"/>
            <p:cNvGraphicFramePr>
              <a:graphicFrameLocks noChangeAspect="1"/>
            </p:cNvGraphicFramePr>
            <p:nvPr>
              <p:extLst>
                <p:ext uri="{D42A27DB-BD31-4B8C-83A1-F6EECF244321}">
                  <p14:modId xmlns:p14="http://schemas.microsoft.com/office/powerpoint/2010/main" val="2574690316"/>
                </p:ext>
              </p:extLst>
            </p:nvPr>
          </p:nvGraphicFramePr>
          <p:xfrm>
            <a:off x="1389665" y="1882567"/>
            <a:ext cx="3779257" cy="738825"/>
          </p:xfrm>
          <a:graphic>
            <a:graphicData uri="http://schemas.openxmlformats.org/presentationml/2006/ole">
              <mc:AlternateContent xmlns:mc="http://schemas.openxmlformats.org/markup-compatibility/2006">
                <mc:Choice xmlns:v="urn:schemas-microsoft-com:vml" Requires="v">
                  <p:oleObj spid="_x0000_s5741" name="Equation" r:id="rId4" imgW="2006280" imgH="393480" progId="Equation.3">
                    <p:embed/>
                  </p:oleObj>
                </mc:Choice>
                <mc:Fallback>
                  <p:oleObj name="Equation" r:id="rId4" imgW="20062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665" y="1882567"/>
                          <a:ext cx="3779257" cy="738825"/>
                        </a:xfrm>
                        <a:prstGeom prst="rect">
                          <a:avLst/>
                        </a:prstGeom>
                        <a:noFill/>
                        <a:ln>
                          <a:noFill/>
                        </a:ln>
                        <a:effectLst/>
                        <a:extLst/>
                      </p:spPr>
                    </p:pic>
                  </p:oleObj>
                </mc:Fallback>
              </mc:AlternateContent>
            </a:graphicData>
          </a:graphic>
        </p:graphicFrame>
        <p:sp>
          <p:nvSpPr>
            <p:cNvPr id="9" name="文本框 8"/>
            <p:cNvSpPr txBox="1"/>
            <p:nvPr/>
          </p:nvSpPr>
          <p:spPr>
            <a:xfrm>
              <a:off x="5230113" y="1999736"/>
              <a:ext cx="3262432" cy="400110"/>
            </a:xfrm>
            <a:prstGeom prst="rect">
              <a:avLst/>
            </a:prstGeom>
            <a:noFill/>
          </p:spPr>
          <p:txBody>
            <a:bodyPr wrap="none" rtlCol="0">
              <a:spAutoFit/>
            </a:bodyPr>
            <a:lstStyle/>
            <a:p>
              <a:r>
                <a:rPr lang="zh-CN" altLang="en-US" sz="2000" dirty="0" smtClean="0"/>
                <a:t>即该点磁感应强度的大小。</a:t>
              </a:r>
              <a:endParaRPr lang="zh-CN" altLang="en-US" sz="2000" dirty="0"/>
            </a:p>
          </p:txBody>
        </p:sp>
      </p:grpSp>
      <p:grpSp>
        <p:nvGrpSpPr>
          <p:cNvPr id="44" name="Group 4"/>
          <p:cNvGrpSpPr>
            <a:grpSpLocks/>
          </p:cNvGrpSpPr>
          <p:nvPr/>
        </p:nvGrpSpPr>
        <p:grpSpPr bwMode="auto">
          <a:xfrm>
            <a:off x="359962" y="4212400"/>
            <a:ext cx="2092544" cy="2523220"/>
            <a:chOff x="281" y="2112"/>
            <a:chExt cx="1694" cy="1968"/>
          </a:xfrm>
        </p:grpSpPr>
        <p:pic>
          <p:nvPicPr>
            <p:cNvPr id="45" name="Picture 5" descr="xx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 y="2112"/>
              <a:ext cx="1694" cy="1968"/>
            </a:xfrm>
            <a:prstGeom prst="rect">
              <a:avLst/>
            </a:prstGeom>
            <a:solidFill>
              <a:schemeClr val="accent2"/>
            </a:solidFill>
            <a:ln w="19050">
              <a:solidFill>
                <a:srgbClr val="0000FF"/>
              </a:solidFill>
              <a:miter lim="800000"/>
              <a:headEnd/>
              <a:tailEnd/>
            </a:ln>
          </p:spPr>
        </p:pic>
        <p:sp>
          <p:nvSpPr>
            <p:cNvPr id="46" name="Rectangle 6"/>
            <p:cNvSpPr>
              <a:spLocks noChangeArrowheads="1"/>
            </p:cNvSpPr>
            <p:nvPr/>
          </p:nvSpPr>
          <p:spPr bwMode="auto">
            <a:xfrm>
              <a:off x="1152" y="2160"/>
              <a:ext cx="192" cy="3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7"/>
            <p:cNvSpPr>
              <a:spLocks noChangeShapeType="1"/>
            </p:cNvSpPr>
            <p:nvPr/>
          </p:nvSpPr>
          <p:spPr bwMode="auto">
            <a:xfrm flipV="1">
              <a:off x="1200" y="2256"/>
              <a:ext cx="0" cy="336"/>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Text Box 8"/>
            <p:cNvSpPr txBox="1">
              <a:spLocks noChangeArrowheads="1"/>
            </p:cNvSpPr>
            <p:nvPr/>
          </p:nvSpPr>
          <p:spPr bwMode="auto">
            <a:xfrm>
              <a:off x="1248" y="2256"/>
              <a:ext cx="24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i="1">
                  <a:solidFill>
                    <a:srgbClr val="CC0000"/>
                  </a:solidFill>
                  <a:latin typeface="Times New Roman" panose="02020603050405020304" pitchFamily="18" charset="0"/>
                </a:rPr>
                <a:t>I</a:t>
              </a:r>
            </a:p>
          </p:txBody>
        </p:sp>
      </p:grpSp>
      <p:grpSp>
        <p:nvGrpSpPr>
          <p:cNvPr id="49" name="Group 9"/>
          <p:cNvGrpSpPr>
            <a:grpSpLocks/>
          </p:cNvGrpSpPr>
          <p:nvPr/>
        </p:nvGrpSpPr>
        <p:grpSpPr bwMode="auto">
          <a:xfrm>
            <a:off x="3180949" y="4206890"/>
            <a:ext cx="2038192" cy="2536668"/>
            <a:chOff x="2064" y="2016"/>
            <a:chExt cx="1650" cy="2064"/>
          </a:xfrm>
        </p:grpSpPr>
        <p:pic>
          <p:nvPicPr>
            <p:cNvPr id="50" name="Picture 10" descr="xx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2016"/>
              <a:ext cx="1650" cy="2064"/>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nvGrpSpPr>
            <p:cNvPr id="51" name="Group 11"/>
            <p:cNvGrpSpPr>
              <a:grpSpLocks/>
            </p:cNvGrpSpPr>
            <p:nvPr/>
          </p:nvGrpSpPr>
          <p:grpSpPr bwMode="auto">
            <a:xfrm>
              <a:off x="2976" y="2112"/>
              <a:ext cx="287" cy="480"/>
              <a:chOff x="2976" y="2112"/>
              <a:chExt cx="287" cy="480"/>
            </a:xfrm>
          </p:grpSpPr>
          <p:sp>
            <p:nvSpPr>
              <p:cNvPr id="52" name="Rectangle 12"/>
              <p:cNvSpPr>
                <a:spLocks noChangeArrowheads="1"/>
              </p:cNvSpPr>
              <p:nvPr/>
            </p:nvSpPr>
            <p:spPr bwMode="auto">
              <a:xfrm>
                <a:off x="2976" y="2112"/>
                <a:ext cx="240" cy="4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13"/>
              <p:cNvSpPr>
                <a:spLocks noChangeShapeType="1"/>
              </p:cNvSpPr>
              <p:nvPr/>
            </p:nvSpPr>
            <p:spPr bwMode="auto">
              <a:xfrm flipV="1">
                <a:off x="3024" y="2112"/>
                <a:ext cx="0" cy="38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Rectangle 14"/>
              <p:cNvSpPr>
                <a:spLocks noChangeArrowheads="1"/>
              </p:cNvSpPr>
              <p:nvPr/>
            </p:nvSpPr>
            <p:spPr bwMode="auto">
              <a:xfrm>
                <a:off x="3072" y="2159"/>
                <a:ext cx="19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n-US" altLang="zh-CN" sz="2400" b="1" i="1">
                    <a:solidFill>
                      <a:srgbClr val="CC0000"/>
                    </a:solidFill>
                    <a:latin typeface="Times New Roman" panose="02020603050405020304" pitchFamily="18" charset="0"/>
                  </a:rPr>
                  <a:t>I</a:t>
                </a:r>
              </a:p>
            </p:txBody>
          </p:sp>
        </p:grpSp>
      </p:grpSp>
      <p:grpSp>
        <p:nvGrpSpPr>
          <p:cNvPr id="55" name="Group 15"/>
          <p:cNvGrpSpPr>
            <a:grpSpLocks/>
          </p:cNvGrpSpPr>
          <p:nvPr/>
        </p:nvGrpSpPr>
        <p:grpSpPr bwMode="auto">
          <a:xfrm>
            <a:off x="5933673" y="4205065"/>
            <a:ext cx="2116014" cy="2530555"/>
            <a:chOff x="3792" y="1920"/>
            <a:chExt cx="1713" cy="2256"/>
          </a:xfrm>
        </p:grpSpPr>
        <p:pic>
          <p:nvPicPr>
            <p:cNvPr id="56" name="Picture 16" descr="xx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1920"/>
              <a:ext cx="1713" cy="2256"/>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57" name="Rectangle 17"/>
            <p:cNvSpPr>
              <a:spLocks noChangeArrowheads="1"/>
            </p:cNvSpPr>
            <p:nvPr/>
          </p:nvSpPr>
          <p:spPr bwMode="auto">
            <a:xfrm>
              <a:off x="4320" y="1968"/>
              <a:ext cx="240" cy="43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Line 18"/>
            <p:cNvSpPr>
              <a:spLocks noChangeShapeType="1"/>
            </p:cNvSpPr>
            <p:nvPr/>
          </p:nvSpPr>
          <p:spPr bwMode="auto">
            <a:xfrm flipV="1">
              <a:off x="4512" y="1968"/>
              <a:ext cx="0" cy="38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 name="Rectangle 19"/>
            <p:cNvSpPr>
              <a:spLocks noChangeArrowheads="1"/>
            </p:cNvSpPr>
            <p:nvPr/>
          </p:nvSpPr>
          <p:spPr bwMode="auto">
            <a:xfrm>
              <a:off x="4272" y="2016"/>
              <a:ext cx="191"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n-US" altLang="zh-CN" sz="2400" b="1" i="1">
                  <a:solidFill>
                    <a:srgbClr val="CC0000"/>
                  </a:solidFill>
                  <a:latin typeface="Times New Roman" panose="02020603050405020304" pitchFamily="18" charset="0"/>
                </a:rPr>
                <a:t>I</a:t>
              </a:r>
            </a:p>
          </p:txBody>
        </p:sp>
      </p:grpSp>
    </p:spTree>
    <p:extLst>
      <p:ext uri="{BB962C8B-B14F-4D97-AF65-F5344CB8AC3E}">
        <p14:creationId xmlns:p14="http://schemas.microsoft.com/office/powerpoint/2010/main" val="23082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ox(out)">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box(in)">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ox(out)">
                                      <p:cBhvr>
                                        <p:cTn id="4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7" grpId="0" build="p" autoUpdateAnimBg="0"/>
      <p:bldP spid="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11</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a:t>
            </a:r>
            <a:r>
              <a:rPr lang="zh-CN" altLang="en-US" sz="2400" b="1" dirty="0">
                <a:solidFill>
                  <a:srgbClr val="000000"/>
                </a:solidFill>
                <a:latin typeface="微软雅黑" panose="020B0503020204020204" pitchFamily="34" charset="-122"/>
                <a:ea typeface="微软雅黑" panose="020B0503020204020204" pitchFamily="34" charset="-122"/>
              </a:rPr>
              <a:t>、磁通量、磁场中的</a:t>
            </a:r>
            <a:r>
              <a:rPr lang="zh-CN" altLang="en-US" sz="2400" b="1" dirty="0" smtClean="0">
                <a:solidFill>
                  <a:srgbClr val="000000"/>
                </a:solidFill>
                <a:latin typeface="微软雅黑" panose="020B0503020204020204" pitchFamily="34" charset="-122"/>
                <a:ea typeface="微软雅黑" panose="020B0503020204020204" pitchFamily="34" charset="-122"/>
              </a:rPr>
              <a:t>高斯定理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99592" y="1046734"/>
            <a:ext cx="8795026" cy="461665"/>
          </a:xfrm>
          <a:prstGeom prst="rect">
            <a:avLst/>
          </a:prstGeom>
        </p:spPr>
        <p:txBody>
          <a:bodyPr wrap="square">
            <a:spAutoFit/>
          </a:bodyPr>
          <a:lstStyle/>
          <a:p>
            <a:pPr indent="-457200">
              <a:lnSpc>
                <a:spcPct val="120000"/>
              </a:lnSpc>
              <a:buFont typeface="+mj-lt"/>
              <a:buAutoNum type="arabicPeriod"/>
            </a:pPr>
            <a:r>
              <a:rPr kumimoji="1" lang="zh-CN" altLang="en-US" sz="2000" dirty="0" smtClean="0">
                <a:solidFill>
                  <a:srgbClr val="ED5A00"/>
                </a:solidFill>
                <a:latin typeface="+mj-ea"/>
                <a:ea typeface="+mj-ea"/>
              </a:rPr>
              <a:t>磁感应线</a:t>
            </a:r>
            <a:r>
              <a:rPr kumimoji="1" lang="en-US" altLang="zh-CN" sz="2000" dirty="0" smtClean="0">
                <a:latin typeface="+mj-ea"/>
                <a:ea typeface="+mj-ea"/>
              </a:rPr>
              <a:t>: </a:t>
            </a:r>
            <a:r>
              <a:rPr kumimoji="1" lang="zh-CN" altLang="en-US" sz="2000" dirty="0" smtClean="0">
                <a:latin typeface="+mj-ea"/>
                <a:ea typeface="+mj-ea"/>
              </a:rPr>
              <a:t>几何</a:t>
            </a:r>
            <a:r>
              <a:rPr kumimoji="1" lang="zh-CN" altLang="en-US" sz="2000" dirty="0">
                <a:latin typeface="+mj-ea"/>
                <a:ea typeface="+mj-ea"/>
              </a:rPr>
              <a:t>描述</a:t>
            </a:r>
            <a:r>
              <a:rPr kumimoji="1" lang="zh-CN" altLang="en-US" sz="2000" dirty="0" smtClean="0">
                <a:latin typeface="+mj-ea"/>
                <a:ea typeface="+mj-ea"/>
              </a:rPr>
              <a:t>磁感应强度</a:t>
            </a:r>
            <a:r>
              <a:rPr kumimoji="1" lang="zh-CN" altLang="en-US" sz="2000" dirty="0">
                <a:latin typeface="+mj-ea"/>
                <a:ea typeface="+mj-ea"/>
              </a:rPr>
              <a:t>，</a:t>
            </a:r>
            <a:r>
              <a:rPr kumimoji="1" lang="zh-CN" altLang="en-US" sz="2000" dirty="0" smtClean="0">
                <a:latin typeface="+mj-ea"/>
                <a:ea typeface="+mj-ea"/>
              </a:rPr>
              <a:t>与</a:t>
            </a:r>
            <a:r>
              <a:rPr kumimoji="1" lang="zh-CN" altLang="en-US" sz="2000" dirty="0">
                <a:latin typeface="+mj-ea"/>
                <a:ea typeface="+mj-ea"/>
              </a:rPr>
              <a:t>电力线定义类似</a:t>
            </a:r>
            <a:r>
              <a:rPr kumimoji="1" lang="zh-CN" altLang="en-US" sz="2000" dirty="0" smtClean="0">
                <a:latin typeface="+mj-ea"/>
                <a:ea typeface="+mj-ea"/>
              </a:rPr>
              <a:t>。 </a:t>
            </a:r>
            <a:endParaRPr lang="en-US" altLang="zh-CN" sz="2000" dirty="0">
              <a:solidFill>
                <a:srgbClr val="000000"/>
              </a:solidFill>
              <a:latin typeface="+mj-ea"/>
              <a:ea typeface="+mj-ea"/>
            </a:endParaRPr>
          </a:p>
        </p:txBody>
      </p:sp>
      <p:graphicFrame>
        <p:nvGraphicFramePr>
          <p:cNvPr id="5" name="Object 40"/>
          <p:cNvGraphicFramePr>
            <a:graphicFrameLocks noChangeAspect="1"/>
          </p:cNvGraphicFramePr>
          <p:nvPr>
            <p:extLst>
              <p:ext uri="{D42A27DB-BD31-4B8C-83A1-F6EECF244321}">
                <p14:modId xmlns:p14="http://schemas.microsoft.com/office/powerpoint/2010/main" val="734101538"/>
              </p:ext>
            </p:extLst>
          </p:nvPr>
        </p:nvGraphicFramePr>
        <p:xfrm>
          <a:off x="1484925" y="4868676"/>
          <a:ext cx="3863975" cy="727075"/>
        </p:xfrm>
        <a:graphic>
          <a:graphicData uri="http://schemas.openxmlformats.org/presentationml/2006/ole">
            <mc:AlternateContent xmlns:mc="http://schemas.openxmlformats.org/markup-compatibility/2006">
              <mc:Choice xmlns:v="urn:schemas-microsoft-com:vml" Requires="v">
                <p:oleObj spid="_x0000_s57598" name="Equation" r:id="rId3" imgW="2019240" imgH="380880" progId="Equation.3">
                  <p:embed/>
                </p:oleObj>
              </mc:Choice>
              <mc:Fallback>
                <p:oleObj name="Equation" r:id="rId3" imgW="201924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925" y="4868676"/>
                        <a:ext cx="38639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1"/>
          <p:cNvGraphicFramePr>
            <a:graphicFrameLocks noChangeAspect="1"/>
          </p:cNvGraphicFramePr>
          <p:nvPr>
            <p:extLst>
              <p:ext uri="{D42A27DB-BD31-4B8C-83A1-F6EECF244321}">
                <p14:modId xmlns:p14="http://schemas.microsoft.com/office/powerpoint/2010/main" val="1230311417"/>
              </p:ext>
            </p:extLst>
          </p:nvPr>
        </p:nvGraphicFramePr>
        <p:xfrm>
          <a:off x="284775" y="5586226"/>
          <a:ext cx="3862387" cy="441325"/>
        </p:xfrm>
        <a:graphic>
          <a:graphicData uri="http://schemas.openxmlformats.org/presentationml/2006/ole">
            <mc:AlternateContent xmlns:mc="http://schemas.openxmlformats.org/markup-compatibility/2006">
              <mc:Choice xmlns:v="urn:schemas-microsoft-com:vml" Requires="v">
                <p:oleObj spid="_x0000_s57599" name="Equation" r:id="rId5" imgW="1879560" imgH="215640" progId="Equation.3">
                  <p:embed/>
                </p:oleObj>
              </mc:Choice>
              <mc:Fallback>
                <p:oleObj name="Equation" r:id="rId5" imgW="18795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775" y="5586226"/>
                        <a:ext cx="3862387"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2"/>
          <p:cNvSpPr txBox="1">
            <a:spLocks noChangeArrowheads="1"/>
          </p:cNvSpPr>
          <p:nvPr/>
        </p:nvSpPr>
        <p:spPr bwMode="auto">
          <a:xfrm>
            <a:off x="180000" y="3755839"/>
            <a:ext cx="8507412" cy="461665"/>
          </a:xfrm>
          <a:prstGeom prst="rect">
            <a:avLst/>
          </a:prstGeom>
        </p:spPr>
        <p:txBody>
          <a:bodyPr wrap="square">
            <a:spAutoFit/>
          </a:bodyPr>
          <a:lstStyle>
            <a:defPPr>
              <a:defRPr lang="zh-CN"/>
            </a:defPPr>
            <a:lvl1pPr indent="-457200">
              <a:lnSpc>
                <a:spcPct val="120000"/>
              </a:lnSpc>
              <a:buFont typeface="+mj-lt"/>
              <a:buAutoNum type="arabicPeriod" startAt="2"/>
              <a:defRPr kumimoji="1" sz="2000">
                <a:solidFill>
                  <a:schemeClr val="accent1"/>
                </a:solidFill>
                <a:latin typeface="+mj-ea"/>
                <a:ea typeface="+mj-ea"/>
              </a:defRPr>
            </a:lvl1pPr>
          </a:lstStyle>
          <a:p>
            <a:r>
              <a:rPr lang="zh-CN" altLang="en-US" dirty="0" smtClean="0">
                <a:solidFill>
                  <a:srgbClr val="ED5A00"/>
                </a:solidFill>
              </a:rPr>
              <a:t>磁通量</a:t>
            </a:r>
            <a:r>
              <a:rPr lang="zh-CN" altLang="en-US" dirty="0" smtClean="0">
                <a:solidFill>
                  <a:schemeClr val="tx1"/>
                </a:solidFill>
              </a:rPr>
              <a:t>：</a:t>
            </a:r>
            <a:r>
              <a:rPr lang="en-US" altLang="zh-CN" dirty="0">
                <a:solidFill>
                  <a:schemeClr val="tx1"/>
                </a:solidFill>
              </a:rPr>
              <a:t> </a:t>
            </a:r>
            <a:r>
              <a:rPr lang="en-US" altLang="zh-CN" dirty="0" smtClean="0">
                <a:solidFill>
                  <a:schemeClr val="tx1"/>
                </a:solidFill>
              </a:rPr>
              <a:t>(</a:t>
            </a:r>
            <a:r>
              <a:rPr lang="zh-CN" altLang="en-US" dirty="0" smtClean="0">
                <a:solidFill>
                  <a:schemeClr val="tx1"/>
                </a:solidFill>
              </a:rPr>
              <a:t>垂直</a:t>
            </a:r>
            <a:r>
              <a:rPr lang="en-US" altLang="zh-CN" dirty="0" smtClean="0">
                <a:solidFill>
                  <a:schemeClr val="tx1"/>
                </a:solidFill>
              </a:rPr>
              <a:t>)</a:t>
            </a:r>
            <a:r>
              <a:rPr lang="zh-CN" altLang="en-US" dirty="0" smtClean="0">
                <a:solidFill>
                  <a:schemeClr val="tx1"/>
                </a:solidFill>
              </a:rPr>
              <a:t>通过</a:t>
            </a:r>
            <a:r>
              <a:rPr lang="zh-CN" altLang="en-US" dirty="0">
                <a:solidFill>
                  <a:schemeClr val="tx1"/>
                </a:solidFill>
              </a:rPr>
              <a:t>某一给定曲面总磁感应线的条数</a:t>
            </a:r>
            <a:r>
              <a:rPr lang="zh-CN" altLang="en-US" dirty="0" smtClean="0">
                <a:solidFill>
                  <a:schemeClr val="tx1"/>
                </a:solidFill>
              </a:rPr>
              <a:t>。</a:t>
            </a:r>
            <a:endParaRPr lang="zh-CN" altLang="en-US" dirty="0">
              <a:solidFill>
                <a:schemeClr val="tx1"/>
              </a:solidFill>
            </a:endParaRPr>
          </a:p>
        </p:txBody>
      </p:sp>
      <p:grpSp>
        <p:nvGrpSpPr>
          <p:cNvPr id="8" name="Group 43"/>
          <p:cNvGrpSpPr>
            <a:grpSpLocks/>
          </p:cNvGrpSpPr>
          <p:nvPr/>
        </p:nvGrpSpPr>
        <p:grpSpPr bwMode="auto">
          <a:xfrm>
            <a:off x="6172812" y="4408301"/>
            <a:ext cx="2168525" cy="1651000"/>
            <a:chOff x="3172" y="705"/>
            <a:chExt cx="1833" cy="1324"/>
          </a:xfrm>
        </p:grpSpPr>
        <p:sp>
          <p:nvSpPr>
            <p:cNvPr id="9" name="Freeform 44"/>
            <p:cNvSpPr>
              <a:spLocks/>
            </p:cNvSpPr>
            <p:nvPr/>
          </p:nvSpPr>
          <p:spPr bwMode="auto">
            <a:xfrm>
              <a:off x="3305" y="785"/>
              <a:ext cx="1347" cy="1244"/>
            </a:xfrm>
            <a:custGeom>
              <a:avLst/>
              <a:gdLst>
                <a:gd name="T0" fmla="*/ 41 w 1347"/>
                <a:gd name="T1" fmla="*/ 477 h 1244"/>
                <a:gd name="T2" fmla="*/ 471 w 1347"/>
                <a:gd name="T3" fmla="*/ 706 h 1244"/>
                <a:gd name="T4" fmla="*/ 791 w 1347"/>
                <a:gd name="T5" fmla="*/ 1181 h 1244"/>
                <a:gd name="T6" fmla="*/ 1129 w 1347"/>
                <a:gd name="T7" fmla="*/ 1081 h 1244"/>
                <a:gd name="T8" fmla="*/ 1340 w 1347"/>
                <a:gd name="T9" fmla="*/ 806 h 1244"/>
                <a:gd name="T10" fmla="*/ 1084 w 1347"/>
                <a:gd name="T11" fmla="*/ 322 h 1244"/>
                <a:gd name="T12" fmla="*/ 572 w 1347"/>
                <a:gd name="T13" fmla="*/ 29 h 1244"/>
                <a:gd name="T14" fmla="*/ 224 w 1347"/>
                <a:gd name="T15" fmla="*/ 148 h 1244"/>
                <a:gd name="T16" fmla="*/ 41 w 1347"/>
                <a:gd name="T17" fmla="*/ 47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7" h="1244">
                  <a:moveTo>
                    <a:pt x="41" y="477"/>
                  </a:moveTo>
                  <a:cubicBezTo>
                    <a:pt x="82" y="570"/>
                    <a:pt x="346" y="589"/>
                    <a:pt x="471" y="706"/>
                  </a:cubicBezTo>
                  <a:cubicBezTo>
                    <a:pt x="596" y="823"/>
                    <a:pt x="681" y="1118"/>
                    <a:pt x="791" y="1181"/>
                  </a:cubicBezTo>
                  <a:cubicBezTo>
                    <a:pt x="901" y="1244"/>
                    <a:pt x="1037" y="1144"/>
                    <a:pt x="1129" y="1081"/>
                  </a:cubicBezTo>
                  <a:cubicBezTo>
                    <a:pt x="1221" y="1018"/>
                    <a:pt x="1347" y="932"/>
                    <a:pt x="1340" y="806"/>
                  </a:cubicBezTo>
                  <a:cubicBezTo>
                    <a:pt x="1333" y="680"/>
                    <a:pt x="1212" y="451"/>
                    <a:pt x="1084" y="322"/>
                  </a:cubicBezTo>
                  <a:cubicBezTo>
                    <a:pt x="956" y="193"/>
                    <a:pt x="715" y="58"/>
                    <a:pt x="572" y="29"/>
                  </a:cubicBezTo>
                  <a:cubicBezTo>
                    <a:pt x="429" y="0"/>
                    <a:pt x="309" y="73"/>
                    <a:pt x="224" y="148"/>
                  </a:cubicBezTo>
                  <a:cubicBezTo>
                    <a:pt x="139" y="223"/>
                    <a:pt x="0" y="384"/>
                    <a:pt x="41" y="477"/>
                  </a:cubicBezTo>
                  <a:close/>
                </a:path>
              </a:pathLst>
            </a:custGeom>
            <a:solidFill>
              <a:srgbClr val="EBF7FF"/>
            </a:solidFill>
            <a:ln w="1905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 name="Freeform 45"/>
            <p:cNvSpPr>
              <a:spLocks/>
            </p:cNvSpPr>
            <p:nvPr/>
          </p:nvSpPr>
          <p:spPr bwMode="auto">
            <a:xfrm rot="-2741602">
              <a:off x="4032" y="1209"/>
              <a:ext cx="141" cy="204"/>
            </a:xfrm>
            <a:custGeom>
              <a:avLst/>
              <a:gdLst>
                <a:gd name="T0" fmla="*/ 46 w 196"/>
                <a:gd name="T1" fmla="*/ 24 h 176"/>
                <a:gd name="T2" fmla="*/ 18 w 196"/>
                <a:gd name="T3" fmla="*/ 152 h 176"/>
                <a:gd name="T4" fmla="*/ 155 w 196"/>
                <a:gd name="T5" fmla="*/ 161 h 176"/>
                <a:gd name="T6" fmla="*/ 192 w 196"/>
                <a:gd name="T7" fmla="*/ 61 h 176"/>
                <a:gd name="T8" fmla="*/ 128 w 196"/>
                <a:gd name="T9" fmla="*/ 6 h 176"/>
                <a:gd name="T10" fmla="*/ 46 w 196"/>
                <a:gd name="T11" fmla="*/ 24 h 176"/>
              </a:gdLst>
              <a:ahLst/>
              <a:cxnLst>
                <a:cxn ang="0">
                  <a:pos x="T0" y="T1"/>
                </a:cxn>
                <a:cxn ang="0">
                  <a:pos x="T2" y="T3"/>
                </a:cxn>
                <a:cxn ang="0">
                  <a:pos x="T4" y="T5"/>
                </a:cxn>
                <a:cxn ang="0">
                  <a:pos x="T6" y="T7"/>
                </a:cxn>
                <a:cxn ang="0">
                  <a:pos x="T8" y="T9"/>
                </a:cxn>
                <a:cxn ang="0">
                  <a:pos x="T10" y="T11"/>
                </a:cxn>
              </a:cxnLst>
              <a:rect l="0" t="0" r="r" b="b"/>
              <a:pathLst>
                <a:path w="196" h="176">
                  <a:moveTo>
                    <a:pt x="46" y="24"/>
                  </a:moveTo>
                  <a:cubicBezTo>
                    <a:pt x="28" y="48"/>
                    <a:pt x="0" y="129"/>
                    <a:pt x="18" y="152"/>
                  </a:cubicBezTo>
                  <a:cubicBezTo>
                    <a:pt x="36" y="175"/>
                    <a:pt x="126" y="176"/>
                    <a:pt x="155" y="161"/>
                  </a:cubicBezTo>
                  <a:cubicBezTo>
                    <a:pt x="184" y="146"/>
                    <a:pt x="196" y="87"/>
                    <a:pt x="192" y="61"/>
                  </a:cubicBezTo>
                  <a:cubicBezTo>
                    <a:pt x="188" y="35"/>
                    <a:pt x="151" y="12"/>
                    <a:pt x="128" y="6"/>
                  </a:cubicBezTo>
                  <a:cubicBezTo>
                    <a:pt x="105" y="0"/>
                    <a:pt x="64" y="0"/>
                    <a:pt x="46" y="24"/>
                  </a:cubicBezTo>
                  <a:close/>
                </a:path>
              </a:pathLst>
            </a:custGeom>
            <a:solidFill>
              <a:srgbClr val="FF00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 name="Freeform 46"/>
            <p:cNvSpPr>
              <a:spLocks/>
            </p:cNvSpPr>
            <p:nvPr/>
          </p:nvSpPr>
          <p:spPr bwMode="auto">
            <a:xfrm>
              <a:off x="4104" y="1253"/>
              <a:ext cx="741" cy="54"/>
            </a:xfrm>
            <a:custGeom>
              <a:avLst/>
              <a:gdLst>
                <a:gd name="T0" fmla="*/ 0 w 741"/>
                <a:gd name="T1" fmla="*/ 54 h 54"/>
                <a:gd name="T2" fmla="*/ 393 w 741"/>
                <a:gd name="T3" fmla="*/ 0 h 54"/>
                <a:gd name="T4" fmla="*/ 741 w 741"/>
                <a:gd name="T5" fmla="*/ 54 h 54"/>
              </a:gdLst>
              <a:ahLst/>
              <a:cxnLst>
                <a:cxn ang="0">
                  <a:pos x="T0" y="T1"/>
                </a:cxn>
                <a:cxn ang="0">
                  <a:pos x="T2" y="T3"/>
                </a:cxn>
                <a:cxn ang="0">
                  <a:pos x="T4" y="T5"/>
                </a:cxn>
              </a:cxnLst>
              <a:rect l="0" t="0" r="r" b="b"/>
              <a:pathLst>
                <a:path w="741" h="54">
                  <a:moveTo>
                    <a:pt x="0" y="54"/>
                  </a:moveTo>
                  <a:cubicBezTo>
                    <a:pt x="135" y="27"/>
                    <a:pt x="270" y="0"/>
                    <a:pt x="393" y="0"/>
                  </a:cubicBezTo>
                  <a:cubicBezTo>
                    <a:pt x="516" y="0"/>
                    <a:pt x="628" y="27"/>
                    <a:pt x="741" y="54"/>
                  </a:cubicBezTo>
                </a:path>
              </a:pathLst>
            </a:custGeom>
            <a:noFill/>
            <a:ln w="12700" cmpd="sng">
              <a:solidFill>
                <a:srgbClr val="00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 name="Freeform 47"/>
            <p:cNvSpPr>
              <a:spLocks/>
            </p:cNvSpPr>
            <p:nvPr/>
          </p:nvSpPr>
          <p:spPr bwMode="auto">
            <a:xfrm>
              <a:off x="3731" y="836"/>
              <a:ext cx="786" cy="161"/>
            </a:xfrm>
            <a:custGeom>
              <a:avLst/>
              <a:gdLst>
                <a:gd name="T0" fmla="*/ 0 w 786"/>
                <a:gd name="T1" fmla="*/ 161 h 161"/>
                <a:gd name="T2" fmla="*/ 411 w 786"/>
                <a:gd name="T3" fmla="*/ 24 h 161"/>
                <a:gd name="T4" fmla="*/ 786 w 786"/>
                <a:gd name="T5" fmla="*/ 15 h 161"/>
              </a:gdLst>
              <a:ahLst/>
              <a:cxnLst>
                <a:cxn ang="0">
                  <a:pos x="T0" y="T1"/>
                </a:cxn>
                <a:cxn ang="0">
                  <a:pos x="T2" y="T3"/>
                </a:cxn>
                <a:cxn ang="0">
                  <a:pos x="T4" y="T5"/>
                </a:cxn>
              </a:cxnLst>
              <a:rect l="0" t="0" r="r" b="b"/>
              <a:pathLst>
                <a:path w="786" h="161">
                  <a:moveTo>
                    <a:pt x="0" y="161"/>
                  </a:moveTo>
                  <a:cubicBezTo>
                    <a:pt x="140" y="104"/>
                    <a:pt x="280" y="48"/>
                    <a:pt x="411" y="24"/>
                  </a:cubicBezTo>
                  <a:cubicBezTo>
                    <a:pt x="542" y="0"/>
                    <a:pt x="724" y="16"/>
                    <a:pt x="786" y="15"/>
                  </a:cubicBezTo>
                </a:path>
              </a:pathLst>
            </a:custGeom>
            <a:noFill/>
            <a:ln w="12700" cmpd="sng">
              <a:solidFill>
                <a:srgbClr val="00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 name="Freeform 48"/>
            <p:cNvSpPr>
              <a:spLocks/>
            </p:cNvSpPr>
            <p:nvPr/>
          </p:nvSpPr>
          <p:spPr bwMode="auto">
            <a:xfrm>
              <a:off x="4095" y="1773"/>
              <a:ext cx="741" cy="54"/>
            </a:xfrm>
            <a:custGeom>
              <a:avLst/>
              <a:gdLst>
                <a:gd name="T0" fmla="*/ 0 w 741"/>
                <a:gd name="T1" fmla="*/ 54 h 54"/>
                <a:gd name="T2" fmla="*/ 393 w 741"/>
                <a:gd name="T3" fmla="*/ 0 h 54"/>
                <a:gd name="T4" fmla="*/ 741 w 741"/>
                <a:gd name="T5" fmla="*/ 54 h 54"/>
              </a:gdLst>
              <a:ahLst/>
              <a:cxnLst>
                <a:cxn ang="0">
                  <a:pos x="T0" y="T1"/>
                </a:cxn>
                <a:cxn ang="0">
                  <a:pos x="T2" y="T3"/>
                </a:cxn>
                <a:cxn ang="0">
                  <a:pos x="T4" y="T5"/>
                </a:cxn>
              </a:cxnLst>
              <a:rect l="0" t="0" r="r" b="b"/>
              <a:pathLst>
                <a:path w="741" h="54">
                  <a:moveTo>
                    <a:pt x="0" y="54"/>
                  </a:moveTo>
                  <a:cubicBezTo>
                    <a:pt x="135" y="27"/>
                    <a:pt x="270" y="0"/>
                    <a:pt x="393" y="0"/>
                  </a:cubicBezTo>
                  <a:cubicBezTo>
                    <a:pt x="516" y="0"/>
                    <a:pt x="628" y="27"/>
                    <a:pt x="741" y="54"/>
                  </a:cubicBezTo>
                </a:path>
              </a:pathLst>
            </a:custGeom>
            <a:noFill/>
            <a:ln w="12700" cmpd="sng">
              <a:solidFill>
                <a:srgbClr val="00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 name="Freeform 49"/>
            <p:cNvSpPr>
              <a:spLocks/>
            </p:cNvSpPr>
            <p:nvPr/>
          </p:nvSpPr>
          <p:spPr bwMode="auto">
            <a:xfrm>
              <a:off x="4268" y="1608"/>
              <a:ext cx="503" cy="27"/>
            </a:xfrm>
            <a:custGeom>
              <a:avLst/>
              <a:gdLst>
                <a:gd name="T0" fmla="*/ 0 w 741"/>
                <a:gd name="T1" fmla="*/ 54 h 54"/>
                <a:gd name="T2" fmla="*/ 393 w 741"/>
                <a:gd name="T3" fmla="*/ 0 h 54"/>
                <a:gd name="T4" fmla="*/ 741 w 741"/>
                <a:gd name="T5" fmla="*/ 54 h 54"/>
              </a:gdLst>
              <a:ahLst/>
              <a:cxnLst>
                <a:cxn ang="0">
                  <a:pos x="T0" y="T1"/>
                </a:cxn>
                <a:cxn ang="0">
                  <a:pos x="T2" y="T3"/>
                </a:cxn>
                <a:cxn ang="0">
                  <a:pos x="T4" y="T5"/>
                </a:cxn>
              </a:cxnLst>
              <a:rect l="0" t="0" r="r" b="b"/>
              <a:pathLst>
                <a:path w="741" h="54">
                  <a:moveTo>
                    <a:pt x="0" y="54"/>
                  </a:moveTo>
                  <a:cubicBezTo>
                    <a:pt x="135" y="27"/>
                    <a:pt x="270" y="0"/>
                    <a:pt x="393" y="0"/>
                  </a:cubicBezTo>
                  <a:cubicBezTo>
                    <a:pt x="516" y="0"/>
                    <a:pt x="628" y="27"/>
                    <a:pt x="741" y="54"/>
                  </a:cubicBezTo>
                </a:path>
              </a:pathLst>
            </a:custGeom>
            <a:noFill/>
            <a:ln w="12700" cmpd="sng">
              <a:solidFill>
                <a:srgbClr val="00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 name="Freeform 50"/>
            <p:cNvSpPr>
              <a:spLocks/>
            </p:cNvSpPr>
            <p:nvPr/>
          </p:nvSpPr>
          <p:spPr bwMode="auto">
            <a:xfrm>
              <a:off x="3730" y="1035"/>
              <a:ext cx="1052" cy="172"/>
            </a:xfrm>
            <a:custGeom>
              <a:avLst/>
              <a:gdLst>
                <a:gd name="T0" fmla="*/ 0 w 1052"/>
                <a:gd name="T1" fmla="*/ 172 h 172"/>
                <a:gd name="T2" fmla="*/ 640 w 1052"/>
                <a:gd name="T3" fmla="*/ 26 h 172"/>
                <a:gd name="T4" fmla="*/ 1052 w 1052"/>
                <a:gd name="T5" fmla="*/ 16 h 172"/>
              </a:gdLst>
              <a:ahLst/>
              <a:cxnLst>
                <a:cxn ang="0">
                  <a:pos x="T0" y="T1"/>
                </a:cxn>
                <a:cxn ang="0">
                  <a:pos x="T2" y="T3"/>
                </a:cxn>
                <a:cxn ang="0">
                  <a:pos x="T4" y="T5"/>
                </a:cxn>
              </a:cxnLst>
              <a:rect l="0" t="0" r="r" b="b"/>
              <a:pathLst>
                <a:path w="1052" h="172">
                  <a:moveTo>
                    <a:pt x="0" y="172"/>
                  </a:moveTo>
                  <a:cubicBezTo>
                    <a:pt x="232" y="112"/>
                    <a:pt x="465" y="52"/>
                    <a:pt x="640" y="26"/>
                  </a:cubicBezTo>
                  <a:cubicBezTo>
                    <a:pt x="815" y="0"/>
                    <a:pt x="933" y="8"/>
                    <a:pt x="1052" y="16"/>
                  </a:cubicBezTo>
                </a:path>
              </a:pathLst>
            </a:custGeom>
            <a:noFill/>
            <a:ln w="12700">
              <a:solidFill>
                <a:srgbClr val="000000"/>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 name="Freeform 51"/>
            <p:cNvSpPr>
              <a:spLocks/>
            </p:cNvSpPr>
            <p:nvPr/>
          </p:nvSpPr>
          <p:spPr bwMode="auto">
            <a:xfrm>
              <a:off x="3913" y="1436"/>
              <a:ext cx="933" cy="109"/>
            </a:xfrm>
            <a:custGeom>
              <a:avLst/>
              <a:gdLst>
                <a:gd name="T0" fmla="*/ 0 w 933"/>
                <a:gd name="T1" fmla="*/ 109 h 109"/>
                <a:gd name="T2" fmla="*/ 603 w 933"/>
                <a:gd name="T3" fmla="*/ 9 h 109"/>
                <a:gd name="T4" fmla="*/ 933 w 933"/>
                <a:gd name="T5" fmla="*/ 54 h 109"/>
              </a:gdLst>
              <a:ahLst/>
              <a:cxnLst>
                <a:cxn ang="0">
                  <a:pos x="T0" y="T1"/>
                </a:cxn>
                <a:cxn ang="0">
                  <a:pos x="T2" y="T3"/>
                </a:cxn>
                <a:cxn ang="0">
                  <a:pos x="T4" y="T5"/>
                </a:cxn>
              </a:cxnLst>
              <a:rect l="0" t="0" r="r" b="b"/>
              <a:pathLst>
                <a:path w="933" h="109">
                  <a:moveTo>
                    <a:pt x="0" y="109"/>
                  </a:moveTo>
                  <a:cubicBezTo>
                    <a:pt x="224" y="63"/>
                    <a:pt x="448" y="18"/>
                    <a:pt x="603" y="9"/>
                  </a:cubicBezTo>
                  <a:cubicBezTo>
                    <a:pt x="758" y="0"/>
                    <a:pt x="878" y="47"/>
                    <a:pt x="933" y="54"/>
                  </a:cubicBezTo>
                </a:path>
              </a:pathLst>
            </a:custGeom>
            <a:noFill/>
            <a:ln w="12700">
              <a:solidFill>
                <a:srgbClr val="000000"/>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7" name="Line 52"/>
            <p:cNvSpPr>
              <a:spLocks noChangeShapeType="1"/>
            </p:cNvSpPr>
            <p:nvPr/>
          </p:nvSpPr>
          <p:spPr bwMode="auto">
            <a:xfrm flipV="1">
              <a:off x="4104" y="836"/>
              <a:ext cx="548" cy="471"/>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8" name="Line 53"/>
            <p:cNvSpPr>
              <a:spLocks noChangeShapeType="1"/>
            </p:cNvSpPr>
            <p:nvPr/>
          </p:nvSpPr>
          <p:spPr bwMode="auto">
            <a:xfrm flipV="1">
              <a:off x="4104" y="1156"/>
              <a:ext cx="741" cy="151"/>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9" name="Arc 54"/>
            <p:cNvSpPr>
              <a:spLocks/>
            </p:cNvSpPr>
            <p:nvPr/>
          </p:nvSpPr>
          <p:spPr bwMode="auto">
            <a:xfrm rot="1145879">
              <a:off x="4229" y="1204"/>
              <a:ext cx="59" cy="100"/>
            </a:xfrm>
            <a:custGeom>
              <a:avLst/>
              <a:gdLst>
                <a:gd name="G0" fmla="+- 0 0 0"/>
                <a:gd name="G1" fmla="+- 21600 0 0"/>
                <a:gd name="G2" fmla="+- 21600 0 0"/>
                <a:gd name="T0" fmla="*/ 0 w 20323"/>
                <a:gd name="T1" fmla="*/ 0 h 21600"/>
                <a:gd name="T2" fmla="*/ 20323 w 20323"/>
                <a:gd name="T3" fmla="*/ 14284 h 21600"/>
                <a:gd name="T4" fmla="*/ 0 w 20323"/>
                <a:gd name="T5" fmla="*/ 21600 h 21600"/>
              </a:gdLst>
              <a:ahLst/>
              <a:cxnLst>
                <a:cxn ang="0">
                  <a:pos x="T0" y="T1"/>
                </a:cxn>
                <a:cxn ang="0">
                  <a:pos x="T2" y="T3"/>
                </a:cxn>
                <a:cxn ang="0">
                  <a:pos x="T4" y="T5"/>
                </a:cxn>
              </a:cxnLst>
              <a:rect l="0" t="0" r="r" b="b"/>
              <a:pathLst>
                <a:path w="20323" h="21600" fill="none" extrusionOk="0">
                  <a:moveTo>
                    <a:pt x="-1" y="0"/>
                  </a:moveTo>
                  <a:cubicBezTo>
                    <a:pt x="9108" y="0"/>
                    <a:pt x="17238" y="5713"/>
                    <a:pt x="20323" y="14283"/>
                  </a:cubicBezTo>
                </a:path>
                <a:path w="20323" h="21600" stroke="0" extrusionOk="0">
                  <a:moveTo>
                    <a:pt x="-1" y="0"/>
                  </a:moveTo>
                  <a:cubicBezTo>
                    <a:pt x="9108" y="0"/>
                    <a:pt x="17238" y="5713"/>
                    <a:pt x="20323" y="14283"/>
                  </a:cubicBezTo>
                  <a:lnTo>
                    <a:pt x="0" y="21600"/>
                  </a:lnTo>
                  <a:close/>
                </a:path>
              </a:pathLst>
            </a:cu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0" name="Line 55"/>
            <p:cNvSpPr>
              <a:spLocks noChangeShapeType="1"/>
            </p:cNvSpPr>
            <p:nvPr/>
          </p:nvSpPr>
          <p:spPr bwMode="auto">
            <a:xfrm flipH="1">
              <a:off x="3596" y="1835"/>
              <a:ext cx="405" cy="1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1" name="Freeform 56"/>
            <p:cNvSpPr>
              <a:spLocks/>
            </p:cNvSpPr>
            <p:nvPr/>
          </p:nvSpPr>
          <p:spPr bwMode="auto">
            <a:xfrm>
              <a:off x="3172" y="1328"/>
              <a:ext cx="264" cy="140"/>
            </a:xfrm>
            <a:custGeom>
              <a:avLst/>
              <a:gdLst>
                <a:gd name="T0" fmla="*/ 264 w 264"/>
                <a:gd name="T1" fmla="*/ 0 h 140"/>
                <a:gd name="T2" fmla="*/ 148 w 264"/>
                <a:gd name="T3" fmla="*/ 48 h 140"/>
                <a:gd name="T4" fmla="*/ 0 w 264"/>
                <a:gd name="T5" fmla="*/ 140 h 140"/>
              </a:gdLst>
              <a:ahLst/>
              <a:cxnLst>
                <a:cxn ang="0">
                  <a:pos x="T0" y="T1"/>
                </a:cxn>
                <a:cxn ang="0">
                  <a:pos x="T2" y="T3"/>
                </a:cxn>
                <a:cxn ang="0">
                  <a:pos x="T4" y="T5"/>
                </a:cxn>
              </a:cxnLst>
              <a:rect l="0" t="0" r="r" b="b"/>
              <a:pathLst>
                <a:path w="264" h="140">
                  <a:moveTo>
                    <a:pt x="264" y="0"/>
                  </a:moveTo>
                  <a:cubicBezTo>
                    <a:pt x="228" y="12"/>
                    <a:pt x="192" y="25"/>
                    <a:pt x="148" y="48"/>
                  </a:cubicBezTo>
                  <a:cubicBezTo>
                    <a:pt x="104" y="71"/>
                    <a:pt x="52" y="105"/>
                    <a:pt x="0" y="140"/>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2" name="Freeform 57"/>
            <p:cNvSpPr>
              <a:spLocks/>
            </p:cNvSpPr>
            <p:nvPr/>
          </p:nvSpPr>
          <p:spPr bwMode="auto">
            <a:xfrm>
              <a:off x="3188" y="1208"/>
              <a:ext cx="148" cy="112"/>
            </a:xfrm>
            <a:custGeom>
              <a:avLst/>
              <a:gdLst>
                <a:gd name="T0" fmla="*/ 148 w 148"/>
                <a:gd name="T1" fmla="*/ 0 h 112"/>
                <a:gd name="T2" fmla="*/ 56 w 148"/>
                <a:gd name="T3" fmla="*/ 68 h 112"/>
                <a:gd name="T4" fmla="*/ 0 w 148"/>
                <a:gd name="T5" fmla="*/ 112 h 112"/>
              </a:gdLst>
              <a:ahLst/>
              <a:cxnLst>
                <a:cxn ang="0">
                  <a:pos x="T0" y="T1"/>
                </a:cxn>
                <a:cxn ang="0">
                  <a:pos x="T2" y="T3"/>
                </a:cxn>
                <a:cxn ang="0">
                  <a:pos x="T4" y="T5"/>
                </a:cxn>
              </a:cxnLst>
              <a:rect l="0" t="0" r="r" b="b"/>
              <a:pathLst>
                <a:path w="148" h="112">
                  <a:moveTo>
                    <a:pt x="148" y="0"/>
                  </a:moveTo>
                  <a:cubicBezTo>
                    <a:pt x="114" y="24"/>
                    <a:pt x="81" y="49"/>
                    <a:pt x="56" y="68"/>
                  </a:cubicBezTo>
                  <a:cubicBezTo>
                    <a:pt x="31" y="87"/>
                    <a:pt x="15" y="99"/>
                    <a:pt x="0" y="112"/>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3" name="Freeform 58"/>
            <p:cNvSpPr>
              <a:spLocks/>
            </p:cNvSpPr>
            <p:nvPr/>
          </p:nvSpPr>
          <p:spPr bwMode="auto">
            <a:xfrm>
              <a:off x="3432" y="1432"/>
              <a:ext cx="240" cy="84"/>
            </a:xfrm>
            <a:custGeom>
              <a:avLst/>
              <a:gdLst>
                <a:gd name="T0" fmla="*/ 240 w 240"/>
                <a:gd name="T1" fmla="*/ 0 h 84"/>
                <a:gd name="T2" fmla="*/ 108 w 240"/>
                <a:gd name="T3" fmla="*/ 32 h 84"/>
                <a:gd name="T4" fmla="*/ 0 w 240"/>
                <a:gd name="T5" fmla="*/ 84 h 84"/>
              </a:gdLst>
              <a:ahLst/>
              <a:cxnLst>
                <a:cxn ang="0">
                  <a:pos x="T0" y="T1"/>
                </a:cxn>
                <a:cxn ang="0">
                  <a:pos x="T2" y="T3"/>
                </a:cxn>
                <a:cxn ang="0">
                  <a:pos x="T4" y="T5"/>
                </a:cxn>
              </a:cxnLst>
              <a:rect l="0" t="0" r="r" b="b"/>
              <a:pathLst>
                <a:path w="240" h="84">
                  <a:moveTo>
                    <a:pt x="240" y="0"/>
                  </a:moveTo>
                  <a:cubicBezTo>
                    <a:pt x="194" y="9"/>
                    <a:pt x="148" y="18"/>
                    <a:pt x="108" y="32"/>
                  </a:cubicBezTo>
                  <a:cubicBezTo>
                    <a:pt x="68" y="46"/>
                    <a:pt x="18" y="75"/>
                    <a:pt x="0" y="84"/>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4" name="Freeform 59"/>
            <p:cNvSpPr>
              <a:spLocks/>
            </p:cNvSpPr>
            <p:nvPr/>
          </p:nvSpPr>
          <p:spPr bwMode="auto">
            <a:xfrm>
              <a:off x="3436" y="1560"/>
              <a:ext cx="388" cy="148"/>
            </a:xfrm>
            <a:custGeom>
              <a:avLst/>
              <a:gdLst>
                <a:gd name="T0" fmla="*/ 388 w 388"/>
                <a:gd name="T1" fmla="*/ 0 h 148"/>
                <a:gd name="T2" fmla="*/ 204 w 388"/>
                <a:gd name="T3" fmla="*/ 52 h 148"/>
                <a:gd name="T4" fmla="*/ 0 w 388"/>
                <a:gd name="T5" fmla="*/ 148 h 148"/>
              </a:gdLst>
              <a:ahLst/>
              <a:cxnLst>
                <a:cxn ang="0">
                  <a:pos x="T0" y="T1"/>
                </a:cxn>
                <a:cxn ang="0">
                  <a:pos x="T2" y="T3"/>
                </a:cxn>
                <a:cxn ang="0">
                  <a:pos x="T4" y="T5"/>
                </a:cxn>
              </a:cxnLst>
              <a:rect l="0" t="0" r="r" b="b"/>
              <a:pathLst>
                <a:path w="388" h="148">
                  <a:moveTo>
                    <a:pt x="388" y="0"/>
                  </a:moveTo>
                  <a:cubicBezTo>
                    <a:pt x="328" y="13"/>
                    <a:pt x="269" y="27"/>
                    <a:pt x="204" y="52"/>
                  </a:cubicBezTo>
                  <a:cubicBezTo>
                    <a:pt x="139" y="77"/>
                    <a:pt x="34" y="132"/>
                    <a:pt x="0" y="148"/>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5" name="Freeform 60"/>
            <p:cNvSpPr>
              <a:spLocks/>
            </p:cNvSpPr>
            <p:nvPr/>
          </p:nvSpPr>
          <p:spPr bwMode="auto">
            <a:xfrm>
              <a:off x="3672" y="1696"/>
              <a:ext cx="240" cy="84"/>
            </a:xfrm>
            <a:custGeom>
              <a:avLst/>
              <a:gdLst>
                <a:gd name="T0" fmla="*/ 240 w 240"/>
                <a:gd name="T1" fmla="*/ 0 h 84"/>
                <a:gd name="T2" fmla="*/ 108 w 240"/>
                <a:gd name="T3" fmla="*/ 32 h 84"/>
                <a:gd name="T4" fmla="*/ 0 w 240"/>
                <a:gd name="T5" fmla="*/ 84 h 84"/>
              </a:gdLst>
              <a:ahLst/>
              <a:cxnLst>
                <a:cxn ang="0">
                  <a:pos x="T0" y="T1"/>
                </a:cxn>
                <a:cxn ang="0">
                  <a:pos x="T2" y="T3"/>
                </a:cxn>
                <a:cxn ang="0">
                  <a:pos x="T4" y="T5"/>
                </a:cxn>
              </a:cxnLst>
              <a:rect l="0" t="0" r="r" b="b"/>
              <a:pathLst>
                <a:path w="240" h="84">
                  <a:moveTo>
                    <a:pt x="240" y="0"/>
                  </a:moveTo>
                  <a:cubicBezTo>
                    <a:pt x="194" y="9"/>
                    <a:pt x="148" y="18"/>
                    <a:pt x="108" y="32"/>
                  </a:cubicBezTo>
                  <a:cubicBezTo>
                    <a:pt x="68" y="46"/>
                    <a:pt x="18" y="75"/>
                    <a:pt x="0" y="84"/>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26" name="Object 61"/>
            <p:cNvGraphicFramePr>
              <a:graphicFrameLocks noChangeAspect="1"/>
            </p:cNvGraphicFramePr>
            <p:nvPr/>
          </p:nvGraphicFramePr>
          <p:xfrm>
            <a:off x="3793" y="1209"/>
            <a:ext cx="220" cy="205"/>
          </p:xfrm>
          <a:graphic>
            <a:graphicData uri="http://schemas.openxmlformats.org/presentationml/2006/ole">
              <mc:AlternateContent xmlns:mc="http://schemas.openxmlformats.org/markup-compatibility/2006">
                <mc:Choice xmlns:v="urn:schemas-microsoft-com:vml" Requires="v">
                  <p:oleObj spid="_x0000_s57600" name="Equation" r:id="rId7" imgW="190440" imgH="177480" progId="Equation.3">
                    <p:embed/>
                  </p:oleObj>
                </mc:Choice>
                <mc:Fallback>
                  <p:oleObj name="Equation" r:id="rId7" imgW="19044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3" y="1209"/>
                          <a:ext cx="22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62"/>
            <p:cNvGraphicFramePr>
              <a:graphicFrameLocks noChangeAspect="1"/>
            </p:cNvGraphicFramePr>
            <p:nvPr/>
          </p:nvGraphicFramePr>
          <p:xfrm>
            <a:off x="4312" y="1121"/>
            <a:ext cx="109" cy="152"/>
          </p:xfrm>
          <a:graphic>
            <a:graphicData uri="http://schemas.openxmlformats.org/presentationml/2006/ole">
              <mc:AlternateContent xmlns:mc="http://schemas.openxmlformats.org/markup-compatibility/2006">
                <mc:Choice xmlns:v="urn:schemas-microsoft-com:vml" Requires="v">
                  <p:oleObj spid="_x0000_s57601" name="Equation" r:id="rId9" imgW="126720" imgH="177480" progId="Equation.3">
                    <p:embed/>
                  </p:oleObj>
                </mc:Choice>
                <mc:Fallback>
                  <p:oleObj name="Equation" r:id="rId9" imgW="12672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2" y="1121"/>
                          <a:ext cx="109"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63"/>
            <p:cNvGraphicFramePr>
              <a:graphicFrameLocks noChangeAspect="1"/>
            </p:cNvGraphicFramePr>
            <p:nvPr/>
          </p:nvGraphicFramePr>
          <p:xfrm>
            <a:off x="4855" y="1059"/>
            <a:ext cx="150" cy="187"/>
          </p:xfrm>
          <a:graphic>
            <a:graphicData uri="http://schemas.openxmlformats.org/presentationml/2006/ole">
              <mc:AlternateContent xmlns:mc="http://schemas.openxmlformats.org/markup-compatibility/2006">
                <mc:Choice xmlns:v="urn:schemas-microsoft-com:vml" Requires="v">
                  <p:oleObj spid="_x0000_s57602" name="Equation" r:id="rId11" imgW="152280" imgH="190440" progId="Equation.3">
                    <p:embed/>
                  </p:oleObj>
                </mc:Choice>
                <mc:Fallback>
                  <p:oleObj name="Equation" r:id="rId11" imgW="1522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5" y="1059"/>
                          <a:ext cx="15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64"/>
            <p:cNvGraphicFramePr>
              <a:graphicFrameLocks noChangeAspect="1"/>
            </p:cNvGraphicFramePr>
            <p:nvPr/>
          </p:nvGraphicFramePr>
          <p:xfrm>
            <a:off x="4693" y="705"/>
            <a:ext cx="125" cy="162"/>
          </p:xfrm>
          <a:graphic>
            <a:graphicData uri="http://schemas.openxmlformats.org/presentationml/2006/ole">
              <mc:AlternateContent xmlns:mc="http://schemas.openxmlformats.org/markup-compatibility/2006">
                <mc:Choice xmlns:v="urn:schemas-microsoft-com:vml" Requires="v">
                  <p:oleObj spid="_x0000_s57603" name="Equation" r:id="rId13" imgW="126720" imgH="164880" progId="Equation.3">
                    <p:embed/>
                  </p:oleObj>
                </mc:Choice>
                <mc:Fallback>
                  <p:oleObj name="Equation" r:id="rId13" imgW="12672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3" y="705"/>
                          <a:ext cx="12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65"/>
            <p:cNvGraphicFramePr>
              <a:graphicFrameLocks noChangeAspect="1"/>
            </p:cNvGraphicFramePr>
            <p:nvPr/>
          </p:nvGraphicFramePr>
          <p:xfrm>
            <a:off x="3426" y="1083"/>
            <a:ext cx="132" cy="162"/>
          </p:xfrm>
          <a:graphic>
            <a:graphicData uri="http://schemas.openxmlformats.org/presentationml/2006/ole">
              <mc:AlternateContent xmlns:mc="http://schemas.openxmlformats.org/markup-compatibility/2006">
                <mc:Choice xmlns:v="urn:schemas-microsoft-com:vml" Requires="v">
                  <p:oleObj spid="_x0000_s57604" name="Equation" r:id="rId15" imgW="114120" imgH="139680" progId="Equation.3">
                    <p:embed/>
                  </p:oleObj>
                </mc:Choice>
                <mc:Fallback>
                  <p:oleObj name="Equation" r:id="rId15" imgW="1141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6" y="1083"/>
                          <a:ext cx="13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Text Box 66"/>
          <p:cNvSpPr txBox="1">
            <a:spLocks noChangeArrowheads="1"/>
          </p:cNvSpPr>
          <p:nvPr/>
        </p:nvSpPr>
        <p:spPr bwMode="auto">
          <a:xfrm>
            <a:off x="186350" y="6073589"/>
            <a:ext cx="753586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666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30000"/>
              </a:lnSpc>
              <a:spcBef>
                <a:spcPct val="50000"/>
              </a:spcBef>
              <a:spcAft>
                <a:spcPct val="0"/>
              </a:spcAft>
              <a:buClrTx/>
              <a:buSzTx/>
              <a:buFontTx/>
              <a:buNone/>
              <a:tabLst/>
              <a:defRPr/>
            </a:pP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在国际制中，</a:t>
            </a:r>
            <a:r>
              <a:rPr kumimoji="1" lang="zh-CN" altLang="en-US" sz="2400" b="0" i="0" u="none" strike="noStrike" kern="0" cap="none" spc="0" normalizeH="0" baseline="0" noProof="0" dirty="0" smtClean="0">
                <a:ln>
                  <a:noFill/>
                </a:ln>
                <a:solidFill>
                  <a:srgbClr val="000000"/>
                </a:solidFill>
                <a:effectLst/>
                <a:uLnTx/>
                <a:uFillTx/>
                <a:latin typeface="+mj-ea"/>
                <a:ea typeface="+mj-ea"/>
              </a:rPr>
              <a:t>磁通量的单位为</a:t>
            </a:r>
            <a:r>
              <a:rPr kumimoji="1" lang="en-US" altLang="zh-CN" sz="2400" b="0" i="0" u="none" strike="noStrike" kern="0" cap="none" spc="0" normalizeH="0" baseline="0" noProof="0" dirty="0" smtClean="0">
                <a:ln>
                  <a:noFill/>
                </a:ln>
                <a:solidFill>
                  <a:srgbClr val="000000"/>
                </a:solidFill>
                <a:effectLst/>
                <a:uLnTx/>
                <a:uFillTx/>
                <a:latin typeface="+mj-ea"/>
                <a:ea typeface="+mj-ea"/>
              </a:rPr>
              <a:t>T·m</a:t>
            </a:r>
            <a:r>
              <a:rPr kumimoji="1" lang="en-US" altLang="zh-CN" sz="2400" b="0" i="0" u="none" strike="noStrike" kern="0" cap="none" spc="0" normalizeH="0" baseline="30000" noProof="0" dirty="0" smtClean="0">
                <a:ln>
                  <a:noFill/>
                </a:ln>
                <a:solidFill>
                  <a:srgbClr val="000000"/>
                </a:solidFill>
                <a:effectLst/>
                <a:uLnTx/>
                <a:uFillTx/>
                <a:latin typeface="+mj-ea"/>
                <a:ea typeface="+mj-ea"/>
              </a:rPr>
              <a:t>2</a:t>
            </a:r>
            <a:r>
              <a:rPr kumimoji="1" lang="en-US" altLang="zh-CN" sz="2400" b="0" i="0" u="none" strike="noStrike" kern="0" cap="none" spc="0" normalizeH="0" baseline="0" noProof="0" dirty="0" smtClean="0">
                <a:ln>
                  <a:noFill/>
                </a:ln>
                <a:solidFill>
                  <a:srgbClr val="000000"/>
                </a:solidFill>
                <a:effectLst/>
                <a:uLnTx/>
                <a:uFillTx/>
                <a:latin typeface="+mj-ea"/>
                <a:ea typeface="+mj-ea"/>
              </a:rPr>
              <a:t>，</a:t>
            </a:r>
            <a:r>
              <a:rPr kumimoji="1" lang="zh-CN" altLang="en-US" sz="2400" b="0" i="0" u="none" strike="noStrike" kern="0" cap="none" spc="0" normalizeH="0" baseline="0" noProof="0" dirty="0" smtClean="0">
                <a:ln>
                  <a:noFill/>
                </a:ln>
                <a:solidFill>
                  <a:srgbClr val="000000"/>
                </a:solidFill>
                <a:effectLst/>
                <a:uLnTx/>
                <a:uFillTx/>
                <a:latin typeface="+mj-ea"/>
                <a:ea typeface="+mj-ea"/>
              </a:rPr>
              <a:t>叫做</a:t>
            </a:r>
            <a:r>
              <a:rPr kumimoji="1" lang="zh-CN" altLang="en-US" sz="24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j-ea"/>
                <a:ea typeface="+mj-ea"/>
              </a:rPr>
              <a:t>韦伯</a:t>
            </a: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Wb</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2" name="矩形 31"/>
          <p:cNvSpPr/>
          <p:nvPr/>
        </p:nvSpPr>
        <p:spPr>
          <a:xfrm>
            <a:off x="284775" y="4326435"/>
            <a:ext cx="5570756" cy="400110"/>
          </a:xfrm>
          <a:prstGeom prst="rect">
            <a:avLst/>
          </a:prstGeom>
        </p:spPr>
        <p:txBody>
          <a:bodyPr wrap="none">
            <a:spAutoFit/>
          </a:bodyPr>
          <a:lstStyle/>
          <a:p>
            <a:r>
              <a:rPr lang="zh-CN" altLang="en-US" sz="2000" dirty="0"/>
              <a:t>与电通量类似，通过某一面积的磁通量定义为：</a:t>
            </a:r>
          </a:p>
        </p:txBody>
      </p:sp>
      <p:grpSp>
        <p:nvGrpSpPr>
          <p:cNvPr id="33" name="Group 28"/>
          <p:cNvGrpSpPr>
            <a:grpSpLocks/>
          </p:cNvGrpSpPr>
          <p:nvPr/>
        </p:nvGrpSpPr>
        <p:grpSpPr bwMode="auto">
          <a:xfrm>
            <a:off x="900749" y="1550332"/>
            <a:ext cx="2844785" cy="2242970"/>
            <a:chOff x="432" y="480"/>
            <a:chExt cx="1920" cy="1728"/>
          </a:xfrm>
        </p:grpSpPr>
        <p:pic>
          <p:nvPicPr>
            <p:cNvPr id="34" name="Picture 29" descr="xx3"/>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 y="480"/>
              <a:ext cx="1920" cy="1728"/>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5" name="Rectangle 30"/>
            <p:cNvSpPr>
              <a:spLocks noChangeArrowheads="1"/>
            </p:cNvSpPr>
            <p:nvPr/>
          </p:nvSpPr>
          <p:spPr bwMode="auto">
            <a:xfrm>
              <a:off x="1275" y="1428"/>
              <a:ext cx="140" cy="1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Rectangle 31"/>
            <p:cNvSpPr>
              <a:spLocks noChangeArrowheads="1"/>
            </p:cNvSpPr>
            <p:nvPr/>
          </p:nvSpPr>
          <p:spPr bwMode="auto">
            <a:xfrm>
              <a:off x="1275" y="954"/>
              <a:ext cx="140" cy="1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7" name="Group 32"/>
            <p:cNvGrpSpPr>
              <a:grpSpLocks/>
            </p:cNvGrpSpPr>
            <p:nvPr/>
          </p:nvGrpSpPr>
          <p:grpSpPr bwMode="auto">
            <a:xfrm>
              <a:off x="1228" y="825"/>
              <a:ext cx="281" cy="959"/>
              <a:chOff x="5136" y="2928"/>
              <a:chExt cx="288" cy="1068"/>
            </a:xfrm>
          </p:grpSpPr>
          <p:sp>
            <p:nvSpPr>
              <p:cNvPr id="41" name="AutoShape 33"/>
              <p:cNvSpPr>
                <a:spLocks noChangeArrowheads="1"/>
              </p:cNvSpPr>
              <p:nvPr/>
            </p:nvSpPr>
            <p:spPr bwMode="auto">
              <a:xfrm rot="10645490">
                <a:off x="5232" y="3456"/>
                <a:ext cx="96" cy="240"/>
              </a:xfrm>
              <a:prstGeom prst="triangle">
                <a:avLst>
                  <a:gd name="adj" fmla="val 50000"/>
                </a:avLst>
              </a:prstGeom>
              <a:solidFill>
                <a:srgbClr val="FF0000"/>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AutoShape 34"/>
              <p:cNvSpPr>
                <a:spLocks noChangeArrowheads="1"/>
              </p:cNvSpPr>
              <p:nvPr/>
            </p:nvSpPr>
            <p:spPr bwMode="auto">
              <a:xfrm>
                <a:off x="5232" y="3216"/>
                <a:ext cx="96" cy="240"/>
              </a:xfrm>
              <a:prstGeom prst="triangle">
                <a:avLst>
                  <a:gd name="adj" fmla="val 50000"/>
                </a:avLst>
              </a:prstGeom>
              <a:solidFill>
                <a:srgbClr val="CC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Text Box 35"/>
              <p:cNvSpPr txBox="1">
                <a:spLocks noChangeArrowheads="1"/>
              </p:cNvSpPr>
              <p:nvPr/>
            </p:nvSpPr>
            <p:spPr bwMode="auto">
              <a:xfrm>
                <a:off x="5184" y="2928"/>
                <a:ext cx="24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rgbClr val="CC0000"/>
                    </a:solidFill>
                    <a:latin typeface="Times New Roman" panose="02020603050405020304" pitchFamily="18" charset="0"/>
                  </a:rPr>
                  <a:t>S</a:t>
                </a:r>
              </a:p>
            </p:txBody>
          </p:sp>
          <p:sp>
            <p:nvSpPr>
              <p:cNvPr id="44" name="Text Box 36"/>
              <p:cNvSpPr txBox="1">
                <a:spLocks noChangeArrowheads="1"/>
              </p:cNvSpPr>
              <p:nvPr/>
            </p:nvSpPr>
            <p:spPr bwMode="auto">
              <a:xfrm>
                <a:off x="5136" y="3695"/>
                <a:ext cx="28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dirty="0">
                    <a:solidFill>
                      <a:srgbClr val="CC0000"/>
                    </a:solidFill>
                    <a:latin typeface="Times New Roman" panose="02020603050405020304" pitchFamily="18" charset="0"/>
                  </a:rPr>
                  <a:t>N</a:t>
                </a:r>
              </a:p>
            </p:txBody>
          </p:sp>
        </p:grpSp>
        <p:sp>
          <p:nvSpPr>
            <p:cNvPr id="38" name="Freeform 37"/>
            <p:cNvSpPr>
              <a:spLocks/>
            </p:cNvSpPr>
            <p:nvPr/>
          </p:nvSpPr>
          <p:spPr bwMode="auto">
            <a:xfrm>
              <a:off x="1052" y="625"/>
              <a:ext cx="609" cy="65"/>
            </a:xfrm>
            <a:custGeom>
              <a:avLst/>
              <a:gdLst>
                <a:gd name="T0" fmla="*/ 624 w 624"/>
                <a:gd name="T1" fmla="*/ 72 h 72"/>
                <a:gd name="T2" fmla="*/ 402 w 624"/>
                <a:gd name="T3" fmla="*/ 6 h 72"/>
                <a:gd name="T4" fmla="*/ 0 w 624"/>
                <a:gd name="T5" fmla="*/ 36 h 72"/>
              </a:gdLst>
              <a:ahLst/>
              <a:cxnLst>
                <a:cxn ang="0">
                  <a:pos x="T0" y="T1"/>
                </a:cxn>
                <a:cxn ang="0">
                  <a:pos x="T2" y="T3"/>
                </a:cxn>
                <a:cxn ang="0">
                  <a:pos x="T4" y="T5"/>
                </a:cxn>
              </a:cxnLst>
              <a:rect l="0" t="0" r="r" b="b"/>
              <a:pathLst>
                <a:path w="624" h="72">
                  <a:moveTo>
                    <a:pt x="624" y="72"/>
                  </a:moveTo>
                  <a:cubicBezTo>
                    <a:pt x="586" y="61"/>
                    <a:pt x="506" y="12"/>
                    <a:pt x="402" y="6"/>
                  </a:cubicBezTo>
                  <a:cubicBezTo>
                    <a:pt x="298" y="0"/>
                    <a:pt x="84" y="30"/>
                    <a:pt x="0" y="36"/>
                  </a:cubicBezTo>
                </a:path>
              </a:pathLst>
            </a:custGeom>
            <a:noFill/>
            <a:ln w="38100" cap="flat" cmpd="sng">
              <a:solidFill>
                <a:srgbClr val="FF0000"/>
              </a:solidFill>
              <a:prstDash val="solid"/>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Rectangle 38"/>
            <p:cNvSpPr>
              <a:spLocks noChangeArrowheads="1"/>
            </p:cNvSpPr>
            <p:nvPr/>
          </p:nvSpPr>
          <p:spPr bwMode="auto">
            <a:xfrm>
              <a:off x="1228" y="480"/>
              <a:ext cx="234" cy="8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Text Box 39"/>
            <p:cNvSpPr txBox="1">
              <a:spLocks noChangeArrowheads="1"/>
            </p:cNvSpPr>
            <p:nvPr/>
          </p:nvSpPr>
          <p:spPr bwMode="auto">
            <a:xfrm>
              <a:off x="1603" y="480"/>
              <a:ext cx="37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rgbClr val="CC0000"/>
                  </a:solidFill>
                  <a:latin typeface="Times New Roman" panose="02020603050405020304" pitchFamily="18" charset="0"/>
                </a:rPr>
                <a:t>I</a:t>
              </a:r>
              <a:endParaRPr lang="en-US" altLang="zh-CN" sz="2400" b="1">
                <a:latin typeface="Times New Roman" panose="02020603050405020304" pitchFamily="18" charset="0"/>
              </a:endParaRPr>
            </a:p>
          </p:txBody>
        </p:sp>
      </p:grpSp>
      <p:grpSp>
        <p:nvGrpSpPr>
          <p:cNvPr id="45" name="Group 40"/>
          <p:cNvGrpSpPr>
            <a:grpSpLocks/>
          </p:cNvGrpSpPr>
          <p:nvPr/>
        </p:nvGrpSpPr>
        <p:grpSpPr bwMode="auto">
          <a:xfrm>
            <a:off x="4628450" y="1479928"/>
            <a:ext cx="3449067" cy="2313374"/>
            <a:chOff x="2784" y="480"/>
            <a:chExt cx="2352" cy="1632"/>
          </a:xfrm>
        </p:grpSpPr>
        <p:pic>
          <p:nvPicPr>
            <p:cNvPr id="46" name="Picture 41" descr="xx4"/>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32" y="480"/>
              <a:ext cx="2304" cy="163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7" name="Text Box 42"/>
            <p:cNvSpPr txBox="1">
              <a:spLocks noChangeArrowheads="1"/>
            </p:cNvSpPr>
            <p:nvPr/>
          </p:nvSpPr>
          <p:spPr bwMode="auto">
            <a:xfrm>
              <a:off x="2784" y="1226"/>
              <a:ext cx="432" cy="25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rgbClr val="CC0000"/>
                  </a:solidFill>
                  <a:latin typeface="Times New Roman" panose="02020603050405020304" pitchFamily="18" charset="0"/>
                </a:rPr>
                <a:t>S</a:t>
              </a:r>
              <a:endParaRPr lang="en-US" altLang="zh-CN" sz="2400" b="1">
                <a:latin typeface="Times New Roman" panose="02020603050405020304" pitchFamily="18" charset="0"/>
              </a:endParaRPr>
            </a:p>
          </p:txBody>
        </p:sp>
        <p:grpSp>
          <p:nvGrpSpPr>
            <p:cNvPr id="48" name="Group 43"/>
            <p:cNvGrpSpPr>
              <a:grpSpLocks/>
            </p:cNvGrpSpPr>
            <p:nvPr/>
          </p:nvGrpSpPr>
          <p:grpSpPr bwMode="auto">
            <a:xfrm>
              <a:off x="4608" y="1185"/>
              <a:ext cx="478" cy="255"/>
              <a:chOff x="4848" y="1344"/>
              <a:chExt cx="481" cy="295"/>
            </a:xfrm>
          </p:grpSpPr>
          <p:sp>
            <p:nvSpPr>
              <p:cNvPr id="54" name="Text Box 44"/>
              <p:cNvSpPr txBox="1">
                <a:spLocks noChangeArrowheads="1"/>
              </p:cNvSpPr>
              <p:nvPr/>
            </p:nvSpPr>
            <p:spPr bwMode="auto">
              <a:xfrm>
                <a:off x="5089" y="1344"/>
                <a:ext cx="240" cy="2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rgbClr val="CC0000"/>
                    </a:solidFill>
                    <a:latin typeface="Times New Roman" panose="02020603050405020304" pitchFamily="18" charset="0"/>
                  </a:rPr>
                  <a:t>N</a:t>
                </a:r>
                <a:endParaRPr lang="en-US" altLang="zh-CN" sz="2400" b="1">
                  <a:latin typeface="Times New Roman" panose="02020603050405020304" pitchFamily="18" charset="0"/>
                </a:endParaRPr>
              </a:p>
            </p:txBody>
          </p:sp>
          <p:sp>
            <p:nvSpPr>
              <p:cNvPr id="55" name="Line 45"/>
              <p:cNvSpPr>
                <a:spLocks noChangeShapeType="1"/>
              </p:cNvSpPr>
              <p:nvPr/>
            </p:nvSpPr>
            <p:spPr bwMode="auto">
              <a:xfrm flipV="1">
                <a:off x="4848" y="1509"/>
                <a:ext cx="3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type="triangl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9" name="Rectangle 46"/>
            <p:cNvSpPr>
              <a:spLocks noChangeArrowheads="1"/>
            </p:cNvSpPr>
            <p:nvPr/>
          </p:nvSpPr>
          <p:spPr bwMode="auto">
            <a:xfrm>
              <a:off x="3701" y="687"/>
              <a:ext cx="479" cy="29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Rectangle 47"/>
            <p:cNvSpPr>
              <a:spLocks noChangeArrowheads="1"/>
            </p:cNvSpPr>
            <p:nvPr/>
          </p:nvSpPr>
          <p:spPr bwMode="auto">
            <a:xfrm>
              <a:off x="3658" y="729"/>
              <a:ext cx="18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n-US" altLang="zh-CN" sz="2400" b="1" i="1">
                  <a:solidFill>
                    <a:srgbClr val="CC0000"/>
                  </a:solidFill>
                  <a:latin typeface="Times New Roman" panose="02020603050405020304" pitchFamily="18" charset="0"/>
                </a:rPr>
                <a:t>I</a:t>
              </a:r>
            </a:p>
          </p:txBody>
        </p:sp>
        <p:sp>
          <p:nvSpPr>
            <p:cNvPr id="51" name="Freeform 48"/>
            <p:cNvSpPr>
              <a:spLocks/>
            </p:cNvSpPr>
            <p:nvPr/>
          </p:nvSpPr>
          <p:spPr bwMode="auto">
            <a:xfrm>
              <a:off x="3832" y="812"/>
              <a:ext cx="261" cy="124"/>
            </a:xfrm>
            <a:custGeom>
              <a:avLst/>
              <a:gdLst>
                <a:gd name="T0" fmla="*/ 240 w 240"/>
                <a:gd name="T1" fmla="*/ 192 h 192"/>
                <a:gd name="T2" fmla="*/ 144 w 240"/>
                <a:gd name="T3" fmla="*/ 0 h 192"/>
                <a:gd name="T4" fmla="*/ 0 w 240"/>
                <a:gd name="T5" fmla="*/ 192 h 192"/>
              </a:gdLst>
              <a:ahLst/>
              <a:cxnLst>
                <a:cxn ang="0">
                  <a:pos x="T0" y="T1"/>
                </a:cxn>
                <a:cxn ang="0">
                  <a:pos x="T2" y="T3"/>
                </a:cxn>
                <a:cxn ang="0">
                  <a:pos x="T4" y="T5"/>
                </a:cxn>
              </a:cxnLst>
              <a:rect l="0" t="0" r="r" b="b"/>
              <a:pathLst>
                <a:path w="240" h="192">
                  <a:moveTo>
                    <a:pt x="240" y="192"/>
                  </a:moveTo>
                  <a:cubicBezTo>
                    <a:pt x="212" y="96"/>
                    <a:pt x="184" y="0"/>
                    <a:pt x="144" y="0"/>
                  </a:cubicBezTo>
                  <a:cubicBezTo>
                    <a:pt x="104" y="0"/>
                    <a:pt x="24" y="160"/>
                    <a:pt x="0" y="192"/>
                  </a:cubicBezTo>
                </a:path>
              </a:pathLst>
            </a:custGeom>
            <a:noFill/>
            <a:ln w="38100" cap="flat" cmpd="sng">
              <a:solidFill>
                <a:srgbClr val="FF0000"/>
              </a:solidFill>
              <a:prstDash val="solid"/>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49"/>
            <p:cNvSpPr>
              <a:spLocks noChangeShapeType="1"/>
            </p:cNvSpPr>
            <p:nvPr/>
          </p:nvSpPr>
          <p:spPr bwMode="auto">
            <a:xfrm flipV="1">
              <a:off x="4571" y="1600"/>
              <a:ext cx="0" cy="24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50"/>
            <p:cNvSpPr>
              <a:spLocks noChangeShapeType="1"/>
            </p:cNvSpPr>
            <p:nvPr/>
          </p:nvSpPr>
          <p:spPr bwMode="auto">
            <a:xfrm>
              <a:off x="3289" y="1600"/>
              <a:ext cx="0" cy="24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45028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xEl>
                                              <p:pRg st="0" end="0"/>
                                            </p:txEl>
                                          </p:spTgt>
                                        </p:tgtEl>
                                        <p:attrNameLst>
                                          <p:attrName>style.visibility</p:attrName>
                                        </p:attrNameLst>
                                      </p:cBhvr>
                                      <p:to>
                                        <p:strVal val="visible"/>
                                      </p:to>
                                    </p:set>
                                    <p:animEffect transition="in" filter="wipe(left)">
                                      <p:cBhvr>
                                        <p:cTn id="3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12</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a:t>
            </a:r>
            <a:r>
              <a:rPr lang="zh-CN" altLang="en-US" sz="2400" b="1" dirty="0">
                <a:solidFill>
                  <a:srgbClr val="000000"/>
                </a:solidFill>
                <a:latin typeface="微软雅黑" panose="020B0503020204020204" pitchFamily="34" charset="-122"/>
                <a:ea typeface="微软雅黑" panose="020B0503020204020204" pitchFamily="34" charset="-122"/>
              </a:rPr>
              <a:t>、磁通量、磁场中的</a:t>
            </a:r>
            <a:r>
              <a:rPr lang="zh-CN" altLang="en-US" sz="2400" b="1" dirty="0" smtClean="0">
                <a:solidFill>
                  <a:srgbClr val="000000"/>
                </a:solidFill>
                <a:latin typeface="微软雅黑" panose="020B0503020204020204" pitchFamily="34" charset="-122"/>
                <a:ea typeface="微软雅黑" panose="020B0503020204020204" pitchFamily="34" charset="-122"/>
              </a:rPr>
              <a:t>高斯定理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42"/>
          <p:cNvSpPr txBox="1">
            <a:spLocks noChangeArrowheads="1"/>
          </p:cNvSpPr>
          <p:nvPr/>
        </p:nvSpPr>
        <p:spPr bwMode="auto">
          <a:xfrm>
            <a:off x="253572" y="1159784"/>
            <a:ext cx="8507412" cy="461665"/>
          </a:xfrm>
          <a:prstGeom prst="rect">
            <a:avLst/>
          </a:prstGeom>
        </p:spPr>
        <p:txBody>
          <a:bodyPr wrap="square">
            <a:spAutoFit/>
          </a:bodyPr>
          <a:lstStyle>
            <a:defPPr>
              <a:defRPr lang="zh-CN"/>
            </a:defPPr>
            <a:lvl1pPr indent="-457200">
              <a:lnSpc>
                <a:spcPct val="120000"/>
              </a:lnSpc>
              <a:buFont typeface="+mj-lt"/>
              <a:buAutoNum type="arabicPeriod" startAt="2"/>
              <a:defRPr kumimoji="1" sz="2000">
                <a:solidFill>
                  <a:schemeClr val="accent1"/>
                </a:solidFill>
                <a:latin typeface="+mj-ea"/>
                <a:ea typeface="+mj-ea"/>
              </a:defRPr>
            </a:lvl1pPr>
          </a:lstStyle>
          <a:p>
            <a:pPr>
              <a:buFont typeface="+mj-lt"/>
              <a:buAutoNum type="arabicPeriod" startAt="3"/>
            </a:pPr>
            <a:r>
              <a:rPr lang="zh-CN" altLang="en-US" dirty="0">
                <a:solidFill>
                  <a:srgbClr val="ED5A00"/>
                </a:solidFill>
              </a:rPr>
              <a:t>磁场</a:t>
            </a:r>
            <a:r>
              <a:rPr lang="zh-CN" altLang="en-US" dirty="0">
                <a:solidFill>
                  <a:schemeClr val="tx1"/>
                </a:solidFill>
              </a:rPr>
              <a:t>中</a:t>
            </a:r>
            <a:r>
              <a:rPr lang="zh-CN" altLang="en-US" dirty="0">
                <a:solidFill>
                  <a:schemeClr val="tx2"/>
                </a:solidFill>
              </a:rPr>
              <a:t>的</a:t>
            </a:r>
            <a:r>
              <a:rPr lang="zh-CN" altLang="en-US" dirty="0" smtClean="0">
                <a:solidFill>
                  <a:srgbClr val="ED5A00"/>
                </a:solidFill>
              </a:rPr>
              <a:t>高斯定理</a:t>
            </a:r>
            <a:r>
              <a:rPr lang="zh-CN" altLang="en-US" dirty="0" smtClean="0">
                <a:solidFill>
                  <a:schemeClr val="tx1"/>
                </a:solidFill>
              </a:rPr>
              <a:t>：</a:t>
            </a:r>
            <a:r>
              <a:rPr lang="zh-CN" altLang="en-US" dirty="0" smtClean="0"/>
              <a:t>稳恒磁场是一个</a:t>
            </a:r>
            <a:r>
              <a:rPr lang="zh-CN" altLang="en-US" dirty="0" smtClean="0">
                <a:solidFill>
                  <a:srgbClr val="ED5A00"/>
                </a:solidFill>
              </a:rPr>
              <a:t>无源</a:t>
            </a:r>
            <a:r>
              <a:rPr lang="zh-CN" altLang="en-US" dirty="0" smtClean="0"/>
              <a:t>场</a:t>
            </a:r>
            <a:r>
              <a:rPr lang="zh-CN" altLang="en-US" dirty="0"/>
              <a:t>。</a:t>
            </a:r>
            <a:r>
              <a:rPr lang="en-US" altLang="zh-CN" dirty="0" smtClean="0"/>
              <a:t> </a:t>
            </a:r>
            <a:endParaRPr lang="zh-CN" altLang="en-US" dirty="0"/>
          </a:p>
        </p:txBody>
      </p:sp>
      <p:sp>
        <p:nvSpPr>
          <p:cNvPr id="5" name="Text Box 40"/>
          <p:cNvSpPr txBox="1">
            <a:spLocks noChangeArrowheads="1"/>
          </p:cNvSpPr>
          <p:nvPr/>
        </p:nvSpPr>
        <p:spPr bwMode="auto">
          <a:xfrm>
            <a:off x="439309" y="1621449"/>
            <a:ext cx="8321675"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666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pPr>
            <a:r>
              <a:rPr kumimoji="1" lang="zh-CN" altLang="en-US" sz="2000" dirty="0"/>
              <a:t>　　在磁场中任取一</a:t>
            </a:r>
            <a:r>
              <a:rPr kumimoji="1" lang="zh-CN" altLang="en-US" sz="2000" dirty="0">
                <a:solidFill>
                  <a:srgbClr val="CC0000"/>
                </a:solidFill>
              </a:rPr>
              <a:t>闭合</a:t>
            </a:r>
            <a:r>
              <a:rPr kumimoji="1" lang="zh-CN" altLang="en-US" sz="2000" dirty="0"/>
              <a:t>曲面</a:t>
            </a:r>
            <a:r>
              <a:rPr kumimoji="1" lang="en-US" altLang="zh-CN" sz="2000" dirty="0"/>
              <a:t>S，</a:t>
            </a:r>
            <a:r>
              <a:rPr kumimoji="1" lang="zh-CN" altLang="en-US" sz="2000" dirty="0"/>
              <a:t>由磁感应线是闭合曲线的性质知，当线与面元</a:t>
            </a:r>
            <a:r>
              <a:rPr kumimoji="1" lang="en-US" altLang="zh-CN" sz="2000" dirty="0" err="1"/>
              <a:t>dS</a:t>
            </a:r>
            <a:r>
              <a:rPr kumimoji="1" lang="zh-CN" altLang="en-US" sz="2000" dirty="0"/>
              <a:t>的关系为：</a:t>
            </a:r>
          </a:p>
        </p:txBody>
      </p:sp>
      <p:sp>
        <p:nvSpPr>
          <p:cNvPr id="6" name="Text Box 41"/>
          <p:cNvSpPr txBox="1">
            <a:spLocks noChangeArrowheads="1"/>
          </p:cNvSpPr>
          <p:nvPr/>
        </p:nvSpPr>
        <p:spPr bwMode="auto">
          <a:xfrm>
            <a:off x="1086581" y="2532532"/>
            <a:ext cx="52800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dirty="0">
                <a:latin typeface="Times New Roman" panose="02020603050405020304" pitchFamily="18" charset="0"/>
              </a:rPr>
              <a:t>(1)相交：两次进出抵消，磁通量为0；</a:t>
            </a:r>
          </a:p>
        </p:txBody>
      </p:sp>
      <p:sp>
        <p:nvSpPr>
          <p:cNvPr id="7" name="Text Box 42"/>
          <p:cNvSpPr txBox="1">
            <a:spLocks noChangeArrowheads="1"/>
          </p:cNvSpPr>
          <p:nvPr/>
        </p:nvSpPr>
        <p:spPr bwMode="auto">
          <a:xfrm>
            <a:off x="1086581" y="2966554"/>
            <a:ext cx="7239000" cy="44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666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1" lang="zh-CN" altLang="en-US" sz="2000" dirty="0"/>
              <a:t>(2)不相交：对曲面不提供磁通量，故磁通量为0；</a:t>
            </a:r>
          </a:p>
        </p:txBody>
      </p:sp>
      <p:graphicFrame>
        <p:nvGraphicFramePr>
          <p:cNvPr id="8" name="Object 43"/>
          <p:cNvGraphicFramePr>
            <a:graphicFrameLocks noChangeAspect="1"/>
          </p:cNvGraphicFramePr>
          <p:nvPr>
            <p:extLst>
              <p:ext uri="{D42A27DB-BD31-4B8C-83A1-F6EECF244321}">
                <p14:modId xmlns:p14="http://schemas.microsoft.com/office/powerpoint/2010/main" val="2910632806"/>
              </p:ext>
            </p:extLst>
          </p:nvPr>
        </p:nvGraphicFramePr>
        <p:xfrm>
          <a:off x="1162847" y="3439637"/>
          <a:ext cx="3423012" cy="386717"/>
        </p:xfrm>
        <a:graphic>
          <a:graphicData uri="http://schemas.openxmlformats.org/presentationml/2006/ole">
            <mc:AlternateContent xmlns:mc="http://schemas.openxmlformats.org/markup-compatibility/2006">
              <mc:Choice xmlns:v="urn:schemas-microsoft-com:vml" Requires="v">
                <p:oleObj spid="_x0000_s8404" name="Equation" r:id="rId3" imgW="1866600" imgH="228600" progId="Equation.3">
                  <p:embed/>
                </p:oleObj>
              </mc:Choice>
              <mc:Fallback>
                <p:oleObj name="Equation" r:id="rId3" imgW="1866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847" y="3439637"/>
                        <a:ext cx="3423012" cy="386717"/>
                      </a:xfrm>
                      <a:prstGeom prst="rect">
                        <a:avLst/>
                      </a:prstGeom>
                      <a:noFill/>
                      <a:ln>
                        <a:noFill/>
                      </a:ln>
                      <a:effectLst/>
                      <a:extLst/>
                    </p:spPr>
                  </p:pic>
                </p:oleObj>
              </mc:Fallback>
            </mc:AlternateContent>
          </a:graphicData>
        </a:graphic>
      </p:graphicFrame>
      <p:graphicFrame>
        <p:nvGraphicFramePr>
          <p:cNvPr id="9" name="Object 44"/>
          <p:cNvGraphicFramePr>
            <a:graphicFrameLocks noChangeAspect="1"/>
          </p:cNvGraphicFramePr>
          <p:nvPr>
            <p:extLst>
              <p:ext uri="{D42A27DB-BD31-4B8C-83A1-F6EECF244321}">
                <p14:modId xmlns:p14="http://schemas.microsoft.com/office/powerpoint/2010/main" val="2443659441"/>
              </p:ext>
            </p:extLst>
          </p:nvPr>
        </p:nvGraphicFramePr>
        <p:xfrm>
          <a:off x="4024201" y="4551228"/>
          <a:ext cx="1536700" cy="915988"/>
        </p:xfrm>
        <a:graphic>
          <a:graphicData uri="http://schemas.openxmlformats.org/presentationml/2006/ole">
            <mc:AlternateContent xmlns:mc="http://schemas.openxmlformats.org/markup-compatibility/2006">
              <mc:Choice xmlns:v="urn:schemas-microsoft-com:vml" Requires="v">
                <p:oleObj spid="_x0000_s8405" name="Equation" r:id="rId5" imgW="634680" imgH="380880" progId="Equation.3">
                  <p:embed/>
                </p:oleObj>
              </mc:Choice>
              <mc:Fallback>
                <p:oleObj name="Equation" r:id="rId5" imgW="63468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4201" y="4551228"/>
                        <a:ext cx="1536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5"/>
          <p:cNvSpPr txBox="1">
            <a:spLocks noChangeArrowheads="1"/>
          </p:cNvSpPr>
          <p:nvPr/>
        </p:nvSpPr>
        <p:spPr bwMode="auto">
          <a:xfrm>
            <a:off x="452009" y="3983997"/>
            <a:ext cx="464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imes New Roman" panose="02020603050405020304" pitchFamily="18" charset="0"/>
              </a:rPr>
              <a:t>由上可得</a:t>
            </a:r>
            <a:r>
              <a:rPr kumimoji="1" lang="zh-CN" altLang="en-US" sz="2400" dirty="0">
                <a:solidFill>
                  <a:srgbClr val="FF0066"/>
                </a:solidFill>
                <a:effectLst>
                  <a:outerShdw blurRad="38100" dist="38100" dir="2700000" algn="tl">
                    <a:srgbClr val="C0C0C0"/>
                  </a:outerShdw>
                </a:effectLst>
                <a:latin typeface="Times New Roman" panose="02020603050405020304" pitchFamily="18" charset="0"/>
              </a:rPr>
              <a:t>磁场的高斯定理</a:t>
            </a:r>
            <a:r>
              <a:rPr kumimoji="1" lang="zh-CN" altLang="en-US" sz="2400" dirty="0">
                <a:latin typeface="Times New Roman" panose="02020603050405020304" pitchFamily="18" charset="0"/>
              </a:rPr>
              <a:t>为</a:t>
            </a:r>
            <a:r>
              <a:rPr kumimoji="1" lang="zh-CN" altLang="en-US" sz="2400" baseline="30000" dirty="0">
                <a:latin typeface="Times New Roman" panose="02020603050405020304" pitchFamily="18" charset="0"/>
              </a:rPr>
              <a:t>[2]</a:t>
            </a:r>
            <a:r>
              <a:rPr kumimoji="1" lang="zh-CN" altLang="en-US" sz="2400" dirty="0">
                <a:latin typeface="Times New Roman" panose="02020603050405020304" pitchFamily="18" charset="0"/>
              </a:rPr>
              <a:t>：</a:t>
            </a:r>
          </a:p>
        </p:txBody>
      </p:sp>
      <p:sp>
        <p:nvSpPr>
          <p:cNvPr id="11" name="Text Box 46"/>
          <p:cNvSpPr txBox="1">
            <a:spLocks noChangeArrowheads="1"/>
          </p:cNvSpPr>
          <p:nvPr/>
        </p:nvSpPr>
        <p:spPr bwMode="auto">
          <a:xfrm>
            <a:off x="2874353" y="5652647"/>
            <a:ext cx="413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imes New Roman" panose="02020603050405020304" pitchFamily="18" charset="0"/>
              </a:rPr>
              <a:t>上式表明稳恒磁场为</a:t>
            </a:r>
            <a:r>
              <a:rPr kumimoji="1" lang="zh-CN" altLang="en-US" sz="2400" dirty="0">
                <a:solidFill>
                  <a:srgbClr val="CC0000"/>
                </a:solidFill>
                <a:effectLst>
                  <a:outerShdw blurRad="38100" dist="38100" dir="2700000" algn="tl">
                    <a:srgbClr val="C0C0C0"/>
                  </a:outerShdw>
                </a:effectLst>
                <a:latin typeface="Times New Roman" panose="02020603050405020304" pitchFamily="18" charset="0"/>
              </a:rPr>
              <a:t>无源场</a:t>
            </a:r>
            <a:r>
              <a:rPr kumimoji="1" lang="zh-CN" altLang="en-US" sz="2400" dirty="0">
                <a:latin typeface="Times New Roman" panose="02020603050405020304" pitchFamily="18" charset="0"/>
              </a:rPr>
              <a:t>。</a:t>
            </a:r>
          </a:p>
        </p:txBody>
      </p:sp>
      <p:sp>
        <p:nvSpPr>
          <p:cNvPr id="13" name="矩形标注 12"/>
          <p:cNvSpPr/>
          <p:nvPr/>
        </p:nvSpPr>
        <p:spPr>
          <a:xfrm>
            <a:off x="6140646" y="29007"/>
            <a:ext cx="2907101" cy="1200329"/>
          </a:xfrm>
          <a:prstGeom prst="wedgeRectCallout">
            <a:avLst>
              <a:gd name="adj1" fmla="val -66524"/>
              <a:gd name="adj2" fmla="val 44057"/>
            </a:avLst>
          </a:prstGeom>
          <a:solidFill>
            <a:schemeClr val="bg1"/>
          </a:solid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1800" dirty="0" smtClean="0">
                <a:solidFill>
                  <a:srgbClr val="000000"/>
                </a:solidFill>
                <a:latin typeface="+mn-ea"/>
              </a:rPr>
              <a:t>注意回忆和区分：</a:t>
            </a:r>
            <a:r>
              <a:rPr kumimoji="1" lang="zh-CN" altLang="en-US" sz="1800" b="1" dirty="0" smtClean="0">
                <a:solidFill>
                  <a:srgbClr val="000000"/>
                </a:solidFill>
                <a:latin typeface="+mn-ea"/>
              </a:rPr>
              <a:t>静电场高斯定理的内容，静电场高斯定理反映了静电场是一个有源场。</a:t>
            </a:r>
          </a:p>
        </p:txBody>
      </p:sp>
    </p:spTree>
    <p:extLst>
      <p:ext uri="{BB962C8B-B14F-4D97-AF65-F5344CB8AC3E}">
        <p14:creationId xmlns:p14="http://schemas.microsoft.com/office/powerpoint/2010/main" val="10286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wipe(left)">
                                      <p:cBhvr>
                                        <p:cTn id="33" dur="5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10" grpId="0" build="p" autoUpdateAnimBg="0"/>
      <p:bldP spid="11" grpId="0" build="p" autoUpdateAnimBg="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 Box 4"/>
              <p:cNvSpPr txBox="1">
                <a:spLocks noChangeArrowheads="1"/>
              </p:cNvSpPr>
              <p:nvPr/>
            </p:nvSpPr>
            <p:spPr bwMode="auto">
              <a:xfrm>
                <a:off x="180000" y="585069"/>
                <a:ext cx="8781120" cy="516360"/>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电流元</a:t>
                </a:r>
                <a14:m>
                  <m:oMath xmlns:m="http://schemas.openxmlformats.org/officeDocument/2006/math">
                    <m:r>
                      <a:rPr lang="zh-CN" altLang="en-US" sz="2400" i="1">
                        <a:solidFill>
                          <a:srgbClr val="C00000"/>
                        </a:solidFill>
                        <a:latin typeface="Cambria Math" panose="02040503050406030204" pitchFamily="18" charset="0"/>
                      </a:rPr>
                      <m:t>𝐼</m:t>
                    </m:r>
                    <m:r>
                      <a:rPr lang="zh-CN" altLang="en-US" sz="2400">
                        <a:solidFill>
                          <a:srgbClr val="C00000"/>
                        </a:solidFill>
                        <a:latin typeface="Cambria Math" panose="02040503050406030204" pitchFamily="18" charset="0"/>
                      </a:rPr>
                      <m:t>ⅆ</m:t>
                    </m:r>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𝑙</m:t>
                        </m:r>
                        <m:r>
                          <a:rPr lang="zh-CN" altLang="en-US" sz="2400" i="1">
                            <a:solidFill>
                              <a:srgbClr val="C00000"/>
                            </a:solidFill>
                            <a:latin typeface="Cambria Math" panose="02040503050406030204" pitchFamily="18" charset="0"/>
                          </a:rPr>
                          <m:t> </m:t>
                        </m:r>
                      </m:e>
                    </m:acc>
                  </m:oMath>
                </a14:m>
                <a:r>
                  <a:rPr lang="zh-CN" altLang="en-US" sz="2400" b="1" dirty="0" smtClean="0">
                    <a:solidFill>
                      <a:srgbClr val="C00000"/>
                    </a:solidFill>
                    <a:latin typeface="微软雅黑" panose="020B0503020204020204" pitchFamily="34" charset="-122"/>
                    <a:ea typeface="微软雅黑" panose="020B0503020204020204" pitchFamily="34" charset="-122"/>
                  </a:rPr>
                  <a:t>在空间</a:t>
                </a:r>
                <a:r>
                  <a:rPr lang="en-US" altLang="zh-CN" sz="2400" b="1" dirty="0" smtClean="0">
                    <a:solidFill>
                      <a:srgbClr val="C00000"/>
                    </a:solidFill>
                    <a:latin typeface="微软雅黑" panose="020B0503020204020204" pitchFamily="34" charset="-122"/>
                    <a:ea typeface="微软雅黑" panose="020B0503020204020204" pitchFamily="34" charset="-122"/>
                  </a:rPr>
                  <a:t>P</a:t>
                </a:r>
                <a:r>
                  <a:rPr lang="zh-CN" altLang="en-US" sz="2400" b="1" dirty="0" smtClean="0">
                    <a:solidFill>
                      <a:srgbClr val="C00000"/>
                    </a:solidFill>
                    <a:latin typeface="微软雅黑" panose="020B0503020204020204" pitchFamily="34" charset="-122"/>
                    <a:ea typeface="微软雅黑" panose="020B0503020204020204" pitchFamily="34" charset="-122"/>
                  </a:rPr>
                  <a:t>点产生的</a:t>
                </a:r>
                <a14:m>
                  <m:oMath xmlns:m="http://schemas.openxmlformats.org/officeDocument/2006/math">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𝐵</m:t>
                        </m:r>
                      </m:e>
                    </m:acc>
                  </m:oMath>
                </a14:m>
                <a:endParaRPr lang="zh-CN" altLang="en-US" sz="2400"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13" name="Text Box 4"/>
              <p:cNvSpPr txBox="1">
                <a:spLocks noRot="1" noChangeAspect="1" noMove="1" noResize="1" noEditPoints="1" noAdjustHandles="1" noChangeArrowheads="1" noChangeShapeType="1" noTextEdit="1"/>
              </p:cNvSpPr>
              <p:nvPr/>
            </p:nvSpPr>
            <p:spPr bwMode="auto">
              <a:xfrm>
                <a:off x="180000" y="585069"/>
                <a:ext cx="8781120" cy="516360"/>
              </a:xfrm>
              <a:prstGeom prst="rect">
                <a:avLst/>
              </a:prstGeom>
              <a:blipFill rotWithShape="0">
                <a:blip r:embed="rId4"/>
                <a:stretch>
                  <a:fillRect l="-1111" b="-25882"/>
                </a:stretch>
              </a:blipFill>
              <a:ln w="9525">
                <a:noFill/>
                <a:miter lim="800000"/>
                <a:headEnd/>
                <a:tailEnd/>
              </a:ln>
              <a:effectLst/>
            </p:spPr>
            <p:txBody>
              <a:bodyPr/>
              <a:lstStyle/>
              <a:p>
                <a:r>
                  <a:rPr lang="zh-CN" altLang="en-US">
                    <a:noFill/>
                  </a:rPr>
                  <a:t> </a:t>
                </a:r>
              </a:p>
            </p:txBody>
          </p:sp>
        </mc:Fallback>
      </mc:AlternateContent>
      <p:sp>
        <p:nvSpPr>
          <p:cNvPr id="2" name="灯片编号占位符 1"/>
          <p:cNvSpPr>
            <a:spLocks noGrp="1"/>
          </p:cNvSpPr>
          <p:nvPr>
            <p:ph type="sldNum" sz="quarter" idx="10"/>
          </p:nvPr>
        </p:nvSpPr>
        <p:spPr/>
        <p:txBody>
          <a:bodyPr/>
          <a:lstStyle/>
          <a:p>
            <a:fld id="{720AFD23-7FD8-4D17-A0A1-97F143C0E2EC}" type="slidenum">
              <a:rPr lang="zh-CN" altLang="en-US" smtClean="0"/>
              <a:t>13</a:t>
            </a:fld>
            <a:endParaRPr lang="zh-CN" altLang="en-US"/>
          </a:p>
        </p:txBody>
      </p:sp>
      <p:sp>
        <p:nvSpPr>
          <p:cNvPr id="14" name="矩形 13"/>
          <p:cNvSpPr/>
          <p:nvPr/>
        </p:nvSpPr>
        <p:spPr>
          <a:xfrm>
            <a:off x="253496" y="1046734"/>
            <a:ext cx="8086939" cy="830997"/>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文字描述：</a:t>
            </a:r>
            <a:r>
              <a:rPr kumimoji="1" lang="en-US" altLang="zh-CN" sz="2000" dirty="0" smtClean="0">
                <a:latin typeface="+mj-ea"/>
                <a:ea typeface="+mj-ea"/>
              </a:rPr>
              <a:t> </a:t>
            </a:r>
            <a:endParaRPr kumimoji="1" lang="zh-CN" altLang="en-US" sz="2000" dirty="0">
              <a:latin typeface="+mj-ea"/>
              <a:ea typeface="+mj-ea"/>
            </a:endParaRPr>
          </a:p>
          <a:p>
            <a:pPr indent="-457200">
              <a:lnSpc>
                <a:spcPct val="120000"/>
              </a:lnSpc>
            </a:pPr>
            <a:endParaRPr kumimoji="1" lang="zh-CN" altLang="en-US" sz="2000" dirty="0">
              <a:latin typeface="+mj-ea"/>
              <a:ea typeface="+mj-ea"/>
            </a:endParaRPr>
          </a:p>
        </p:txBody>
      </p:sp>
      <mc:AlternateContent xmlns:mc="http://schemas.openxmlformats.org/markup-compatibility/2006" xmlns:a14="http://schemas.microsoft.com/office/drawing/2010/main">
        <mc:Choice Requires="a14">
          <p:sp>
            <p:nvSpPr>
              <p:cNvPr id="6" name="矩形 5"/>
              <p:cNvSpPr/>
              <p:nvPr/>
            </p:nvSpPr>
            <p:spPr>
              <a:xfrm>
                <a:off x="584132" y="1462232"/>
                <a:ext cx="8066646" cy="1254959"/>
              </a:xfrm>
              <a:prstGeom prst="rect">
                <a:avLst/>
              </a:prstGeom>
            </p:spPr>
            <p:txBody>
              <a:bodyPr wrap="square">
                <a:spAutoFit/>
              </a:bodyPr>
              <a:lstStyle/>
              <a:p>
                <a:pPr>
                  <a:lnSpc>
                    <a:spcPct val="120000"/>
                  </a:lnSpc>
                </a:pPr>
                <a:r>
                  <a:rPr lang="zh-CN" altLang="en-US" sz="2000" dirty="0" smtClean="0"/>
                  <a:t>       电流元</a:t>
                </a:r>
                <a14:m>
                  <m:oMath xmlns:m="http://schemas.openxmlformats.org/officeDocument/2006/math">
                    <m:r>
                      <a:rPr lang="zh-CN" altLang="en-US" sz="2000" i="1">
                        <a:solidFill>
                          <a:srgbClr val="C00000"/>
                        </a:solidFill>
                        <a:latin typeface="Cambria Math" panose="02040503050406030204" pitchFamily="18" charset="0"/>
                      </a:rPr>
                      <m:t>𝐼</m:t>
                    </m:r>
                    <m:r>
                      <a:rPr lang="zh-CN" altLang="en-US" sz="200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𝑙</m:t>
                        </m:r>
                        <m:r>
                          <a:rPr lang="zh-CN" altLang="en-US" sz="2000" i="1">
                            <a:solidFill>
                              <a:srgbClr val="C00000"/>
                            </a:solidFill>
                            <a:latin typeface="Cambria Math" panose="02040503050406030204" pitchFamily="18" charset="0"/>
                          </a:rPr>
                          <m:t> </m:t>
                        </m:r>
                      </m:e>
                    </m:acc>
                  </m:oMath>
                </a14:m>
                <a:r>
                  <a:rPr lang="zh-CN" altLang="en-US" sz="2000" dirty="0"/>
                  <a:t>在真空中某</a:t>
                </a:r>
                <a:r>
                  <a:rPr lang="zh-CN" altLang="en-US" sz="2000" dirty="0" smtClean="0"/>
                  <a:t>一点</a:t>
                </a:r>
                <a:r>
                  <a:rPr lang="en-US" altLang="zh-CN" sz="2000" dirty="0" smtClean="0"/>
                  <a:t>P</a:t>
                </a:r>
                <a:r>
                  <a:rPr lang="zh-CN" altLang="en-US" sz="2000" dirty="0" smtClean="0"/>
                  <a:t>处</a:t>
                </a:r>
                <a:r>
                  <a:rPr lang="zh-CN" altLang="en-US" sz="2000" dirty="0"/>
                  <a:t>产生的磁感应强度</a:t>
                </a:r>
                <a14:m>
                  <m:oMath xmlns:m="http://schemas.openxmlformats.org/officeDocument/2006/math">
                    <m:r>
                      <a:rPr lang="zh-CN" altLang="en-US" sz="2000" smtClean="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𝐵</m:t>
                        </m:r>
                      </m:e>
                    </m:acc>
                  </m:oMath>
                </a14:m>
                <a:r>
                  <a:rPr lang="zh-CN" altLang="en-US" sz="2000" dirty="0"/>
                  <a:t>的</a:t>
                </a:r>
                <a:r>
                  <a:rPr lang="zh-CN" altLang="en-US" sz="2000" dirty="0" smtClean="0"/>
                  <a:t>大小</a:t>
                </a:r>
                <a:r>
                  <a:rPr lang="zh-CN" altLang="en-US" sz="2000" dirty="0"/>
                  <a:t>，</a:t>
                </a:r>
                <a:r>
                  <a:rPr lang="zh-CN" altLang="en-US" sz="2000" dirty="0" smtClean="0"/>
                  <a:t>与“电流元的大小”及“电流元</a:t>
                </a:r>
                <a:r>
                  <a:rPr lang="zh-CN" altLang="en-US" sz="2000" dirty="0"/>
                  <a:t>与它</a:t>
                </a:r>
                <a:r>
                  <a:rPr lang="zh-CN" altLang="en-US" sz="2000" dirty="0" smtClean="0"/>
                  <a:t>到</a:t>
                </a:r>
                <a:r>
                  <a:rPr lang="en-US" altLang="zh-CN" sz="2000" dirty="0" smtClean="0"/>
                  <a:t>P</a:t>
                </a:r>
                <a:r>
                  <a:rPr lang="zh-CN" altLang="en-US" sz="2000" dirty="0" smtClean="0"/>
                  <a:t> </a:t>
                </a:r>
                <a:r>
                  <a:rPr lang="zh-CN" altLang="en-US" sz="2000" dirty="0"/>
                  <a:t>点的位矢</a:t>
                </a:r>
                <a14:m>
                  <m:oMath xmlns:m="http://schemas.openxmlformats.org/officeDocument/2006/math">
                    <m:acc>
                      <m:accPr>
                        <m:chr m:val="⃗"/>
                        <m:ctrlPr>
                          <a:rPr lang="zh-CN" altLang="en-US" sz="2000" i="1">
                            <a:latin typeface="Cambria Math"/>
                          </a:rPr>
                        </m:ctrlPr>
                      </m:accPr>
                      <m:e>
                        <m:r>
                          <a:rPr lang="zh-CN" altLang="en-US" sz="2000" i="1">
                            <a:latin typeface="Cambria Math" panose="02040503050406030204" pitchFamily="18" charset="0"/>
                          </a:rPr>
                          <m:t>𝑟</m:t>
                        </m:r>
                      </m:e>
                    </m:acc>
                  </m:oMath>
                </a14:m>
                <a:r>
                  <a:rPr lang="zh-CN" altLang="en-US" sz="2000" dirty="0"/>
                  <a:t>之间的夹角</a:t>
                </a:r>
                <a14:m>
                  <m:oMath xmlns:m="http://schemas.openxmlformats.org/officeDocument/2006/math">
                    <m:r>
                      <a:rPr lang="zh-CN" altLang="en-US" sz="2000" i="1">
                        <a:latin typeface="Cambria Math" panose="02040503050406030204" pitchFamily="18" charset="0"/>
                      </a:rPr>
                      <m:t>𝜃</m:t>
                    </m:r>
                  </m:oMath>
                </a14:m>
                <a:r>
                  <a:rPr lang="zh-CN" altLang="en-US" sz="2000" dirty="0"/>
                  <a:t>的</a:t>
                </a:r>
                <a:r>
                  <a:rPr lang="zh-CN" altLang="en-US" sz="2000" dirty="0" smtClean="0"/>
                  <a:t>正弦”乘积</a:t>
                </a:r>
                <a:r>
                  <a:rPr lang="zh-CN" altLang="en-US" sz="2000" dirty="0"/>
                  <a:t>成正比，</a:t>
                </a:r>
                <a:r>
                  <a:rPr lang="zh-CN" altLang="en-US" sz="2000" dirty="0" smtClean="0"/>
                  <a:t>与位</a:t>
                </a:r>
                <a:r>
                  <a:rPr lang="zh-CN" altLang="en-US" sz="2000" dirty="0"/>
                  <a:t>矢的大小平方成反比。</a:t>
                </a:r>
              </a:p>
            </p:txBody>
          </p:sp>
        </mc:Choice>
        <mc:Fallback xmlns="">
          <p:sp>
            <p:nvSpPr>
              <p:cNvPr id="6" name="矩形 5"/>
              <p:cNvSpPr>
                <a:spLocks noRot="1" noChangeAspect="1" noMove="1" noResize="1" noEditPoints="1" noAdjustHandles="1" noChangeArrowheads="1" noChangeShapeType="1" noTextEdit="1"/>
              </p:cNvSpPr>
              <p:nvPr/>
            </p:nvSpPr>
            <p:spPr>
              <a:xfrm>
                <a:off x="584132" y="1462232"/>
                <a:ext cx="8066646" cy="1254959"/>
              </a:xfrm>
              <a:prstGeom prst="rect">
                <a:avLst/>
              </a:prstGeom>
              <a:blipFill rotWithShape="0">
                <a:blip r:embed="rId5"/>
                <a:stretch>
                  <a:fillRect l="-831" r="-756" b="-3883"/>
                </a:stretch>
              </a:blipFill>
            </p:spPr>
            <p:txBody>
              <a:bodyPr/>
              <a:lstStyle/>
              <a:p>
                <a:r>
                  <a:rPr lang="zh-CN" altLang="en-US">
                    <a:noFill/>
                  </a:rPr>
                  <a:t> </a:t>
                </a:r>
              </a:p>
            </p:txBody>
          </p:sp>
        </mc:Fallback>
      </mc:AlternateContent>
      <p:sp>
        <p:nvSpPr>
          <p:cNvPr id="11" name="矩形 10"/>
          <p:cNvSpPr/>
          <p:nvPr/>
        </p:nvSpPr>
        <p:spPr>
          <a:xfrm>
            <a:off x="328894" y="2707445"/>
            <a:ext cx="8086939" cy="830997"/>
          </a:xfrm>
          <a:prstGeom prst="rect">
            <a:avLst/>
          </a:prstGeom>
        </p:spPr>
        <p:txBody>
          <a:bodyPr wrap="square">
            <a:spAutoFit/>
          </a:bodyPr>
          <a:lstStyle/>
          <a:p>
            <a:pPr indent="-457200">
              <a:lnSpc>
                <a:spcPct val="120000"/>
              </a:lnSpc>
            </a:pPr>
            <a:r>
              <a:rPr kumimoji="1" lang="en-US" altLang="zh-CN" sz="2000" dirty="0" smtClean="0">
                <a:latin typeface="+mj-ea"/>
                <a:ea typeface="+mj-ea"/>
              </a:rPr>
              <a:t>2. </a:t>
            </a:r>
            <a:r>
              <a:rPr kumimoji="1" lang="zh-CN" altLang="en-US" sz="2000" dirty="0" smtClean="0">
                <a:latin typeface="+mj-ea"/>
                <a:ea typeface="+mj-ea"/>
              </a:rPr>
              <a:t>数学描述：</a:t>
            </a:r>
            <a:r>
              <a:rPr kumimoji="1" lang="en-US" altLang="zh-CN" sz="2000" dirty="0" smtClean="0">
                <a:latin typeface="+mj-ea"/>
                <a:ea typeface="+mj-ea"/>
              </a:rPr>
              <a:t> </a:t>
            </a:r>
            <a:endParaRPr kumimoji="1" lang="zh-CN" altLang="en-US" sz="2000" dirty="0">
              <a:latin typeface="+mj-ea"/>
              <a:ea typeface="+mj-ea"/>
            </a:endParaRPr>
          </a:p>
          <a:p>
            <a:pPr indent="-457200">
              <a:lnSpc>
                <a:spcPct val="120000"/>
              </a:lnSpc>
            </a:pPr>
            <a:endParaRPr kumimoji="1" lang="zh-CN" altLang="en-US" sz="2000" dirty="0">
              <a:latin typeface="+mj-ea"/>
              <a:ea typeface="+mj-ea"/>
            </a:endParaRPr>
          </a:p>
        </p:txBody>
      </p:sp>
      <p:grpSp>
        <p:nvGrpSpPr>
          <p:cNvPr id="31" name="Group 8"/>
          <p:cNvGrpSpPr>
            <a:grpSpLocks/>
          </p:cNvGrpSpPr>
          <p:nvPr/>
        </p:nvGrpSpPr>
        <p:grpSpPr bwMode="auto">
          <a:xfrm>
            <a:off x="5515117" y="2874785"/>
            <a:ext cx="3483576" cy="2329334"/>
            <a:chOff x="1642" y="1090"/>
            <a:chExt cx="1775" cy="1198"/>
          </a:xfrm>
        </p:grpSpPr>
        <p:sp>
          <p:nvSpPr>
            <p:cNvPr id="32" name="AutoShape 9"/>
            <p:cNvSpPr>
              <a:spLocks noChangeArrowheads="1"/>
            </p:cNvSpPr>
            <p:nvPr/>
          </p:nvSpPr>
          <p:spPr bwMode="auto">
            <a:xfrm rot="20100000" flipH="1">
              <a:off x="1794" y="1468"/>
              <a:ext cx="1311" cy="384"/>
            </a:xfrm>
            <a:prstGeom prst="parallelogram">
              <a:avLst>
                <a:gd name="adj" fmla="val 79709"/>
              </a:avLst>
            </a:prstGeom>
            <a:solidFill>
              <a:srgbClr val="EBF7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3" name="AutoShape 10"/>
            <p:cNvSpPr>
              <a:spLocks noChangeArrowheads="1"/>
            </p:cNvSpPr>
            <p:nvPr/>
          </p:nvSpPr>
          <p:spPr bwMode="auto">
            <a:xfrm rot="20100000">
              <a:off x="1642" y="1145"/>
              <a:ext cx="1196" cy="384"/>
            </a:xfrm>
            <a:prstGeom prst="parallelogram">
              <a:avLst>
                <a:gd name="adj" fmla="val 46675"/>
              </a:avLst>
            </a:prstGeom>
            <a:solidFill>
              <a:srgbClr val="EBF7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34" name="Group 11"/>
            <p:cNvGrpSpPr>
              <a:grpSpLocks/>
            </p:cNvGrpSpPr>
            <p:nvPr/>
          </p:nvGrpSpPr>
          <p:grpSpPr bwMode="auto">
            <a:xfrm>
              <a:off x="2523" y="1090"/>
              <a:ext cx="894" cy="1052"/>
              <a:chOff x="2322" y="1176"/>
              <a:chExt cx="894" cy="1052"/>
            </a:xfrm>
          </p:grpSpPr>
          <p:graphicFrame>
            <p:nvGraphicFramePr>
              <p:cNvPr id="45" name="Object 12"/>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0092" name="Equation" r:id="rId6" imgW="114120" imgH="215640" progId="Equation.3">
                      <p:embed/>
                    </p:oleObj>
                  </mc:Choice>
                  <mc:Fallback>
                    <p:oleObj name="Equation" r:id="rId6" imgW="114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Freeform 13"/>
              <p:cNvSpPr>
                <a:spLocks/>
              </p:cNvSpPr>
              <p:nvPr/>
            </p:nvSpPr>
            <p:spPr bwMode="auto">
              <a:xfrm>
                <a:off x="2322" y="1176"/>
                <a:ext cx="876" cy="972"/>
              </a:xfrm>
              <a:custGeom>
                <a:avLst/>
                <a:gdLst>
                  <a:gd name="T0" fmla="*/ 0 w 876"/>
                  <a:gd name="T1" fmla="*/ 972 h 972"/>
                  <a:gd name="T2" fmla="*/ 102 w 876"/>
                  <a:gd name="T3" fmla="*/ 720 h 972"/>
                  <a:gd name="T4" fmla="*/ 366 w 876"/>
                  <a:gd name="T5" fmla="*/ 582 h 972"/>
                  <a:gd name="T6" fmla="*/ 612 w 876"/>
                  <a:gd name="T7" fmla="*/ 354 h 972"/>
                  <a:gd name="T8" fmla="*/ 720 w 876"/>
                  <a:gd name="T9" fmla="*/ 84 h 972"/>
                  <a:gd name="T10" fmla="*/ 876 w 876"/>
                  <a:gd name="T11" fmla="*/ 0 h 972"/>
                </a:gdLst>
                <a:ahLst/>
                <a:cxnLst>
                  <a:cxn ang="0">
                    <a:pos x="T0" y="T1"/>
                  </a:cxn>
                  <a:cxn ang="0">
                    <a:pos x="T2" y="T3"/>
                  </a:cxn>
                  <a:cxn ang="0">
                    <a:pos x="T4" y="T5"/>
                  </a:cxn>
                  <a:cxn ang="0">
                    <a:pos x="T6" y="T7"/>
                  </a:cxn>
                  <a:cxn ang="0">
                    <a:pos x="T8" y="T9"/>
                  </a:cxn>
                  <a:cxn ang="0">
                    <a:pos x="T10" y="T11"/>
                  </a:cxn>
                </a:cxnLst>
                <a:rect l="0" t="0" r="r" b="b"/>
                <a:pathLst>
                  <a:path w="876" h="972">
                    <a:moveTo>
                      <a:pt x="0" y="972"/>
                    </a:moveTo>
                    <a:cubicBezTo>
                      <a:pt x="20" y="878"/>
                      <a:pt x="41" y="785"/>
                      <a:pt x="102" y="720"/>
                    </a:cubicBezTo>
                    <a:cubicBezTo>
                      <a:pt x="163" y="655"/>
                      <a:pt x="281" y="643"/>
                      <a:pt x="366" y="582"/>
                    </a:cubicBezTo>
                    <a:cubicBezTo>
                      <a:pt x="451" y="521"/>
                      <a:pt x="553" y="437"/>
                      <a:pt x="612" y="354"/>
                    </a:cubicBezTo>
                    <a:cubicBezTo>
                      <a:pt x="671" y="271"/>
                      <a:pt x="676" y="143"/>
                      <a:pt x="720" y="84"/>
                    </a:cubicBezTo>
                    <a:cubicBezTo>
                      <a:pt x="764" y="25"/>
                      <a:pt x="820" y="12"/>
                      <a:pt x="876" y="0"/>
                    </a:cubicBez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7" name="Freeform 14"/>
              <p:cNvSpPr>
                <a:spLocks/>
              </p:cNvSpPr>
              <p:nvPr/>
            </p:nvSpPr>
            <p:spPr bwMode="auto">
              <a:xfrm>
                <a:off x="2340" y="1188"/>
                <a:ext cx="876" cy="972"/>
              </a:xfrm>
              <a:custGeom>
                <a:avLst/>
                <a:gdLst>
                  <a:gd name="T0" fmla="*/ 0 w 876"/>
                  <a:gd name="T1" fmla="*/ 972 h 972"/>
                  <a:gd name="T2" fmla="*/ 102 w 876"/>
                  <a:gd name="T3" fmla="*/ 720 h 972"/>
                  <a:gd name="T4" fmla="*/ 366 w 876"/>
                  <a:gd name="T5" fmla="*/ 582 h 972"/>
                  <a:gd name="T6" fmla="*/ 612 w 876"/>
                  <a:gd name="T7" fmla="*/ 354 h 972"/>
                  <a:gd name="T8" fmla="*/ 720 w 876"/>
                  <a:gd name="T9" fmla="*/ 84 h 972"/>
                  <a:gd name="T10" fmla="*/ 876 w 876"/>
                  <a:gd name="T11" fmla="*/ 0 h 972"/>
                </a:gdLst>
                <a:ahLst/>
                <a:cxnLst>
                  <a:cxn ang="0">
                    <a:pos x="T0" y="T1"/>
                  </a:cxn>
                  <a:cxn ang="0">
                    <a:pos x="T2" y="T3"/>
                  </a:cxn>
                  <a:cxn ang="0">
                    <a:pos x="T4" y="T5"/>
                  </a:cxn>
                  <a:cxn ang="0">
                    <a:pos x="T6" y="T7"/>
                  </a:cxn>
                  <a:cxn ang="0">
                    <a:pos x="T8" y="T9"/>
                  </a:cxn>
                  <a:cxn ang="0">
                    <a:pos x="T10" y="T11"/>
                  </a:cxn>
                </a:cxnLst>
                <a:rect l="0" t="0" r="r" b="b"/>
                <a:pathLst>
                  <a:path w="876" h="972">
                    <a:moveTo>
                      <a:pt x="0" y="972"/>
                    </a:moveTo>
                    <a:cubicBezTo>
                      <a:pt x="20" y="878"/>
                      <a:pt x="41" y="785"/>
                      <a:pt x="102" y="720"/>
                    </a:cubicBezTo>
                    <a:cubicBezTo>
                      <a:pt x="163" y="655"/>
                      <a:pt x="281" y="643"/>
                      <a:pt x="366" y="582"/>
                    </a:cubicBezTo>
                    <a:cubicBezTo>
                      <a:pt x="451" y="521"/>
                      <a:pt x="553" y="437"/>
                      <a:pt x="612" y="354"/>
                    </a:cubicBezTo>
                    <a:cubicBezTo>
                      <a:pt x="671" y="271"/>
                      <a:pt x="676" y="143"/>
                      <a:pt x="720" y="84"/>
                    </a:cubicBezTo>
                    <a:cubicBezTo>
                      <a:pt x="764" y="25"/>
                      <a:pt x="820" y="12"/>
                      <a:pt x="876" y="0"/>
                    </a:cubicBez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37" name="Line 17"/>
            <p:cNvSpPr>
              <a:spLocks noChangeShapeType="1"/>
            </p:cNvSpPr>
            <p:nvPr/>
          </p:nvSpPr>
          <p:spPr bwMode="auto">
            <a:xfrm flipV="1">
              <a:off x="2718" y="1693"/>
              <a:ext cx="144" cy="74"/>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2" name="Line 22"/>
            <p:cNvSpPr>
              <a:spLocks noChangeShapeType="1"/>
            </p:cNvSpPr>
            <p:nvPr/>
          </p:nvSpPr>
          <p:spPr bwMode="auto">
            <a:xfrm flipV="1">
              <a:off x="2487" y="2074"/>
              <a:ext cx="36" cy="214"/>
            </a:xfrm>
            <a:prstGeom prst="line">
              <a:avLst/>
            </a:prstGeom>
            <a:noFill/>
            <a:ln w="158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43" name="Object 23"/>
            <p:cNvGraphicFramePr>
              <a:graphicFrameLocks noChangeAspect="1"/>
            </p:cNvGraphicFramePr>
            <p:nvPr/>
          </p:nvGraphicFramePr>
          <p:xfrm>
            <a:off x="2566" y="2110"/>
            <a:ext cx="137" cy="178"/>
          </p:xfrm>
          <a:graphic>
            <a:graphicData uri="http://schemas.openxmlformats.org/presentationml/2006/ole">
              <mc:AlternateContent xmlns:mc="http://schemas.openxmlformats.org/markup-compatibility/2006">
                <mc:Choice xmlns:v="urn:schemas-microsoft-com:vml" Requires="v">
                  <p:oleObj spid="_x0000_s10093" name="Equation" r:id="rId8" imgW="126720" imgH="164880" progId="Equation.3">
                    <p:embed/>
                  </p:oleObj>
                </mc:Choice>
                <mc:Fallback>
                  <p:oleObj name="Equation" r:id="rId8"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 y="2110"/>
                          <a:ext cx="13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9" name="矩形 8"/>
              <p:cNvSpPr/>
              <p:nvPr/>
            </p:nvSpPr>
            <p:spPr>
              <a:xfrm>
                <a:off x="873062" y="3197692"/>
                <a:ext cx="1647952" cy="445635"/>
              </a:xfrm>
              <a:prstGeom prst="rect">
                <a:avLst/>
              </a:prstGeom>
            </p:spPr>
            <p:txBody>
              <a:bodyPr wrap="none">
                <a:spAutoFit/>
              </a:bodyPr>
              <a:lstStyle/>
              <a:p>
                <a:r>
                  <a:rPr lang="zh-CN" altLang="en-US" sz="2000" dirty="0">
                    <a:latin typeface="+mj-ea"/>
                    <a:ea typeface="+mj-ea"/>
                  </a:rPr>
                  <a:t>电流元</a:t>
                </a:r>
                <a:r>
                  <a:rPr lang="zh-CN" altLang="en-US" sz="2000" dirty="0" smtClean="0">
                    <a:latin typeface="+mj-ea"/>
                    <a:ea typeface="+mj-ea"/>
                  </a:rPr>
                  <a:t>：</a:t>
                </a:r>
                <a14:m>
                  <m:oMath xmlns:m="http://schemas.openxmlformats.org/officeDocument/2006/math">
                    <m:r>
                      <a:rPr lang="zh-CN" altLang="en-US" sz="2000" i="1">
                        <a:solidFill>
                          <a:srgbClr val="C00000"/>
                        </a:solidFill>
                        <a:latin typeface="Cambria Math" panose="02040503050406030204" pitchFamily="18" charset="0"/>
                      </a:rPr>
                      <m:t>𝐼</m:t>
                    </m:r>
                    <m:r>
                      <a:rPr lang="zh-CN" altLang="en-US" sz="200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𝑙</m:t>
                        </m:r>
                        <m:r>
                          <a:rPr lang="zh-CN" altLang="en-US" sz="2000" i="1">
                            <a:solidFill>
                              <a:srgbClr val="C00000"/>
                            </a:solidFill>
                            <a:latin typeface="Cambria Math" panose="02040503050406030204" pitchFamily="18" charset="0"/>
                          </a:rPr>
                          <m:t> </m:t>
                        </m:r>
                      </m:e>
                    </m:acc>
                  </m:oMath>
                </a14:m>
                <a:endParaRPr lang="zh-CN" altLang="en-US" sz="1800" dirty="0"/>
              </a:p>
            </p:txBody>
          </p:sp>
        </mc:Choice>
        <mc:Fallback xmlns="">
          <p:sp>
            <p:nvSpPr>
              <p:cNvPr id="9" name="矩形 8"/>
              <p:cNvSpPr>
                <a:spLocks noRot="1" noChangeAspect="1" noMove="1" noResize="1" noEditPoints="1" noAdjustHandles="1" noChangeArrowheads="1" noChangeShapeType="1" noTextEdit="1"/>
              </p:cNvSpPr>
              <p:nvPr/>
            </p:nvSpPr>
            <p:spPr>
              <a:xfrm>
                <a:off x="873062" y="3197692"/>
                <a:ext cx="1647952" cy="445635"/>
              </a:xfrm>
              <a:prstGeom prst="rect">
                <a:avLst/>
              </a:prstGeom>
              <a:blipFill rotWithShape="0">
                <a:blip r:embed="rId18"/>
                <a:stretch>
                  <a:fillRect l="-3690" b="-246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3059177" y="3155848"/>
                <a:ext cx="2273379" cy="445635"/>
              </a:xfrm>
              <a:prstGeom prst="rect">
                <a:avLst/>
              </a:prstGeom>
            </p:spPr>
            <p:txBody>
              <a:bodyPr wrap="none">
                <a:spAutoFit/>
              </a:bodyPr>
              <a:lstStyle/>
              <a:p>
                <a:r>
                  <a:rPr lang="zh-CN" altLang="en-US" sz="2000" b="1" dirty="0" smtClean="0">
                    <a:solidFill>
                      <a:srgbClr val="C00000"/>
                    </a:solidFill>
                  </a:rPr>
                  <a:t>情况</a:t>
                </a:r>
                <a14:m>
                  <m:oMath xmlns:m="http://schemas.openxmlformats.org/officeDocument/2006/math">
                    <m:r>
                      <a:rPr lang="en-US" altLang="zh-CN" sz="2000" b="1" i="1">
                        <a:solidFill>
                          <a:srgbClr val="C00000"/>
                        </a:solidFill>
                        <a:latin typeface="Cambria Math" panose="02040503050406030204" pitchFamily="18" charset="0"/>
                      </a:rPr>
                      <m:t>𝟏</m:t>
                    </m:r>
                    <m:r>
                      <a:rPr lang="zh-CN" altLang="en-US" sz="2000" i="1" smtClean="0">
                        <a:solidFill>
                          <a:srgbClr val="C00000"/>
                        </a:solidFill>
                        <a:latin typeface="Cambria Math" panose="02040503050406030204" pitchFamily="18" charset="0"/>
                      </a:rPr>
                      <m:t>：</m:t>
                    </m:r>
                    <m:r>
                      <a:rPr lang="zh-CN" altLang="en-US" sz="2000" i="1" smtClean="0">
                        <a:solidFill>
                          <a:srgbClr val="C00000"/>
                        </a:solidFill>
                        <a:latin typeface="Cambria Math" panose="02040503050406030204" pitchFamily="18" charset="0"/>
                      </a:rPr>
                      <m:t>𝐼</m:t>
                    </m:r>
                    <m:r>
                      <a:rPr lang="zh-CN" altLang="en-US" sz="200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𝑙</m:t>
                        </m:r>
                        <m:r>
                          <a:rPr lang="zh-CN" altLang="en-US" sz="2000" i="1">
                            <a:solidFill>
                              <a:srgbClr val="C00000"/>
                            </a:solidFill>
                            <a:latin typeface="Cambria Math" panose="02040503050406030204" pitchFamily="18" charset="0"/>
                          </a:rPr>
                          <m:t> </m:t>
                        </m:r>
                      </m:e>
                    </m:acc>
                    <m:r>
                      <a:rPr lang="en-US" altLang="zh-CN" sz="2000" b="0" i="1" smtClean="0">
                        <a:solidFill>
                          <a:srgbClr val="C00000"/>
                        </a:solidFill>
                        <a:latin typeface="Cambria Math" panose="02040503050406030204" pitchFamily="18" charset="0"/>
                      </a:rPr>
                      <m:t> </m:t>
                    </m:r>
                    <m:r>
                      <a:rPr lang="zh-CN" altLang="en-US" sz="2000">
                        <a:latin typeface="Cambria Math" panose="02040503050406030204" pitchFamily="18" charset="0"/>
                      </a:rPr>
                      <m:t>⇒</m:t>
                    </m:r>
                    <m:r>
                      <a:rPr lang="zh-CN" altLang="en-US" sz="200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𝐵</m:t>
                        </m:r>
                      </m:e>
                    </m:acc>
                  </m:oMath>
                </a14:m>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3059177" y="3155848"/>
                <a:ext cx="2273379" cy="445635"/>
              </a:xfrm>
              <a:prstGeom prst="rect">
                <a:avLst/>
              </a:prstGeom>
              <a:blipFill rotWithShape="0">
                <a:blip r:embed="rId19"/>
                <a:stretch>
                  <a:fillRect l="-2949" t="-1370" b="-20548"/>
                </a:stretch>
              </a:blipFill>
            </p:spPr>
            <p:txBody>
              <a:bodyPr/>
              <a:lstStyle/>
              <a:p>
                <a:r>
                  <a:rPr lang="zh-CN" altLang="en-US">
                    <a:noFill/>
                  </a:rPr>
                  <a:t> </a:t>
                </a:r>
              </a:p>
            </p:txBody>
          </p:sp>
        </mc:Fallback>
      </mc:AlternateContent>
      <p:grpSp>
        <p:nvGrpSpPr>
          <p:cNvPr id="55" name="组合 54"/>
          <p:cNvGrpSpPr/>
          <p:nvPr/>
        </p:nvGrpSpPr>
        <p:grpSpPr>
          <a:xfrm>
            <a:off x="584132" y="3821668"/>
            <a:ext cx="6134610" cy="1207645"/>
            <a:chOff x="614755" y="4295286"/>
            <a:chExt cx="6134610" cy="1207645"/>
          </a:xfrm>
        </p:grpSpPr>
        <mc:AlternateContent xmlns:mc="http://schemas.openxmlformats.org/markup-compatibility/2006" xmlns:a14="http://schemas.microsoft.com/office/drawing/2010/main">
          <mc:Choice Requires="a14">
            <p:sp>
              <p:nvSpPr>
                <p:cNvPr id="52" name="矩形 51"/>
                <p:cNvSpPr/>
                <p:nvPr/>
              </p:nvSpPr>
              <p:spPr>
                <a:xfrm>
                  <a:off x="873062" y="4295286"/>
                  <a:ext cx="4511171" cy="634148"/>
                </a:xfrm>
                <a:prstGeom prst="rect">
                  <a:avLst/>
                </a:prstGeom>
              </p:spPr>
              <p:txBody>
                <a:bodyPr wrap="none">
                  <a:spAutoFit/>
                </a:bodyPr>
                <a:lstStyle/>
                <a:p>
                  <a:r>
                    <a:rPr lang="zh-CN" altLang="en-US" sz="2400" dirty="0" smtClean="0">
                      <a:latin typeface="+mj-ea"/>
                      <a:ea typeface="+mj-ea"/>
                    </a:rPr>
                    <a:t>大小：</a:t>
                  </a:r>
                  <a14:m>
                    <m:oMath xmlns:m="http://schemas.openxmlformats.org/officeDocument/2006/math">
                      <m:r>
                        <a:rPr lang="zh-CN" altLang="en-US" sz="2400" smtClean="0">
                          <a:solidFill>
                            <a:schemeClr val="tx1"/>
                          </a:solidFill>
                          <a:latin typeface="Cambria Math" panose="02040503050406030204" pitchFamily="18" charset="0"/>
                        </a:rPr>
                        <m:t>ⅆ</m:t>
                      </m:r>
                      <m:r>
                        <m:rPr>
                          <m:sty m:val="p"/>
                        </m:rPr>
                        <a:rPr lang="en-US" altLang="zh-CN" sz="2400" i="1">
                          <a:latin typeface="Cambria Math" panose="02040503050406030204" pitchFamily="18" charset="0"/>
                        </a:rPr>
                        <m:t>B</m:t>
                      </m:r>
                    </m:oMath>
                  </a14:m>
                  <a:r>
                    <a:rPr lang="en-US" altLang="zh-CN" sz="2400" dirty="0" smtClean="0">
                      <a:solidFill>
                        <a:schemeClr val="tx1"/>
                      </a:solidFill>
                    </a:rPr>
                    <a:t>=</a:t>
                  </a:r>
                  <a14:m>
                    <m:oMath xmlns:m="http://schemas.openxmlformats.org/officeDocument/2006/math">
                      <m:r>
                        <a:rPr lang="zh-CN" altLang="en-US" sz="2400" i="1">
                          <a:latin typeface="Cambria Math" panose="02040503050406030204" pitchFamily="18" charset="0"/>
                        </a:rPr>
                        <m:t>𝑘</m:t>
                      </m:r>
                      <m:f>
                        <m:fPr>
                          <m:ctrlPr>
                            <a:rPr lang="zh-CN" altLang="en-US" sz="2400" i="1">
                              <a:latin typeface="Cambria Math"/>
                            </a:rPr>
                          </m:ctrlPr>
                        </m:fPr>
                        <m:num>
                          <m:r>
                            <a:rPr lang="zh-CN" altLang="en-US" sz="2400" i="1">
                              <a:latin typeface="Cambria Math" panose="02040503050406030204" pitchFamily="18" charset="0"/>
                            </a:rPr>
                            <m:t>𝐼</m:t>
                          </m:r>
                          <m:r>
                            <a:rPr lang="zh-CN" altLang="en-US" sz="2400">
                              <a:latin typeface="Cambria Math" panose="02040503050406030204" pitchFamily="18" charset="0"/>
                            </a:rPr>
                            <m:t>ⅆ</m:t>
                          </m:r>
                          <m:r>
                            <a:rPr lang="zh-CN" altLang="en-US" sz="2400" i="1">
                              <a:latin typeface="Cambria Math" panose="02040503050406030204" pitchFamily="18" charset="0"/>
                            </a:rPr>
                            <m:t>𝑙</m:t>
                          </m:r>
                          <m:func>
                            <m:funcPr>
                              <m:ctrlPr>
                                <a:rPr lang="zh-CN" altLang="en-US" sz="2400" i="1">
                                  <a:latin typeface="Cambria Math"/>
                                </a:rPr>
                              </m:ctrlPr>
                            </m:funcPr>
                            <m:fName>
                              <m:r>
                                <m:rPr>
                                  <m:sty m:val="p"/>
                                </m:rPr>
                                <a:rPr lang="zh-CN" altLang="en-US" sz="2400">
                                  <a:latin typeface="Cambria Math" panose="02040503050406030204" pitchFamily="18" charset="0"/>
                                </a:rPr>
                                <m:t>sin</m:t>
                              </m:r>
                            </m:fName>
                            <m:e>
                              <m:r>
                                <a:rPr lang="zh-CN" altLang="en-US" sz="2400" i="1">
                                  <a:latin typeface="Cambria Math" panose="02040503050406030204" pitchFamily="18" charset="0"/>
                                </a:rPr>
                                <m:t>𝜃</m:t>
                              </m:r>
                            </m:e>
                          </m:func>
                        </m:num>
                        <m:den>
                          <m:sSup>
                            <m:sSupPr>
                              <m:ctrlPr>
                                <a:rPr lang="zh-CN" altLang="en-US" sz="2400" i="1">
                                  <a:latin typeface="Cambria Math"/>
                                </a:rPr>
                              </m:ctrlPr>
                            </m:sSupPr>
                            <m:e>
                              <m:r>
                                <a:rPr lang="zh-CN" altLang="en-US" sz="2400" i="1">
                                  <a:latin typeface="Cambria Math" panose="02040503050406030204" pitchFamily="18" charset="0"/>
                                </a:rPr>
                                <m:t>𝑟</m:t>
                              </m:r>
                            </m:e>
                            <m:sup>
                              <m:r>
                                <a:rPr lang="zh-CN" altLang="en-US" sz="2400">
                                  <a:latin typeface="Cambria Math" panose="02040503050406030204" pitchFamily="18" charset="0"/>
                                </a:rPr>
                                <m:t>2</m:t>
                              </m:r>
                            </m:sup>
                          </m:sSup>
                        </m:den>
                      </m:f>
                      <m:r>
                        <a:rPr lang="zh-CN" altLang="en-US" sz="2400">
                          <a:latin typeface="Cambria Math" panose="02040503050406030204" pitchFamily="18" charset="0"/>
                        </a:rPr>
                        <m:t>=</m:t>
                      </m:r>
                      <m:f>
                        <m:fPr>
                          <m:ctrlPr>
                            <a:rPr lang="zh-CN" altLang="en-US" sz="2400" i="1">
                              <a:latin typeface="Cambria Math"/>
                            </a:rPr>
                          </m:ctrlPr>
                        </m:fPr>
                        <m:num>
                          <m:sSub>
                            <m:sSubPr>
                              <m:ctrlPr>
                                <a:rPr lang="zh-CN" altLang="en-US" sz="2400" i="1">
                                  <a:latin typeface="Cambria Math"/>
                                </a:rPr>
                              </m:ctrlPr>
                            </m:sSubPr>
                            <m:e>
                              <m:r>
                                <a:rPr lang="zh-CN" altLang="en-US" sz="2400" i="1">
                                  <a:latin typeface="Cambria Math" panose="02040503050406030204" pitchFamily="18" charset="0"/>
                                </a:rPr>
                                <m:t>𝜇</m:t>
                              </m:r>
                            </m:e>
                            <m:sub>
                              <m:r>
                                <a:rPr lang="zh-CN" altLang="en-US" sz="2400">
                                  <a:latin typeface="Cambria Math" panose="02040503050406030204" pitchFamily="18" charset="0"/>
                                </a:rPr>
                                <m:t>0</m:t>
                              </m:r>
                            </m:sub>
                          </m:sSub>
                        </m:num>
                        <m:den>
                          <m:r>
                            <a:rPr lang="zh-CN" altLang="en-US" sz="2400">
                              <a:latin typeface="Cambria Math" panose="02040503050406030204" pitchFamily="18" charset="0"/>
                            </a:rPr>
                            <m:t>4</m:t>
                          </m:r>
                          <m:r>
                            <a:rPr lang="zh-CN" altLang="en-US" sz="2400" i="1">
                              <a:latin typeface="Cambria Math" panose="02040503050406030204" pitchFamily="18" charset="0"/>
                            </a:rPr>
                            <m:t>𝜋</m:t>
                          </m:r>
                        </m:den>
                      </m:f>
                      <m:f>
                        <m:fPr>
                          <m:ctrlPr>
                            <a:rPr lang="zh-CN" altLang="en-US" sz="2400" i="1">
                              <a:latin typeface="Cambria Math"/>
                            </a:rPr>
                          </m:ctrlPr>
                        </m:fPr>
                        <m:num>
                          <m:r>
                            <a:rPr lang="zh-CN" altLang="en-US" sz="2400" i="1">
                              <a:latin typeface="Cambria Math" panose="02040503050406030204" pitchFamily="18" charset="0"/>
                            </a:rPr>
                            <m:t>𝐼</m:t>
                          </m:r>
                          <m:r>
                            <a:rPr lang="zh-CN" altLang="en-US" sz="2400">
                              <a:latin typeface="Cambria Math" panose="02040503050406030204" pitchFamily="18" charset="0"/>
                            </a:rPr>
                            <m:t>ⅆ</m:t>
                          </m:r>
                          <m:r>
                            <a:rPr lang="zh-CN" altLang="en-US" sz="2400" i="1">
                              <a:latin typeface="Cambria Math" panose="02040503050406030204" pitchFamily="18" charset="0"/>
                            </a:rPr>
                            <m:t>𝑙</m:t>
                          </m:r>
                          <m:func>
                            <m:funcPr>
                              <m:ctrlPr>
                                <a:rPr lang="zh-CN" altLang="en-US" sz="2400" i="1">
                                  <a:latin typeface="Cambria Math"/>
                                </a:rPr>
                              </m:ctrlPr>
                            </m:funcPr>
                            <m:fName>
                              <m:r>
                                <m:rPr>
                                  <m:sty m:val="p"/>
                                </m:rPr>
                                <a:rPr lang="zh-CN" altLang="en-US" sz="2400">
                                  <a:latin typeface="Cambria Math" panose="02040503050406030204" pitchFamily="18" charset="0"/>
                                </a:rPr>
                                <m:t>sin</m:t>
                              </m:r>
                            </m:fName>
                            <m:e>
                              <m:r>
                                <a:rPr lang="zh-CN" altLang="en-US" sz="2400" i="1">
                                  <a:latin typeface="Cambria Math" panose="02040503050406030204" pitchFamily="18" charset="0"/>
                                </a:rPr>
                                <m:t>𝜃</m:t>
                              </m:r>
                            </m:e>
                          </m:func>
                        </m:num>
                        <m:den>
                          <m:sSup>
                            <m:sSupPr>
                              <m:ctrlPr>
                                <a:rPr lang="zh-CN" altLang="en-US" sz="2400" i="1">
                                  <a:latin typeface="Cambria Math"/>
                                </a:rPr>
                              </m:ctrlPr>
                            </m:sSupPr>
                            <m:e>
                              <m:r>
                                <a:rPr lang="zh-CN" altLang="en-US" sz="2400" i="1">
                                  <a:latin typeface="Cambria Math" panose="02040503050406030204" pitchFamily="18" charset="0"/>
                                </a:rPr>
                                <m:t>𝑟</m:t>
                              </m:r>
                            </m:e>
                            <m:sup>
                              <m:r>
                                <a:rPr lang="zh-CN" altLang="en-US" sz="2400">
                                  <a:latin typeface="Cambria Math" panose="02040503050406030204" pitchFamily="18" charset="0"/>
                                </a:rPr>
                                <m:t>2</m:t>
                              </m:r>
                            </m:sup>
                          </m:sSup>
                        </m:den>
                      </m:f>
                    </m:oMath>
                  </a14:m>
                  <a:endParaRPr lang="zh-CN" altLang="en-US" sz="2400" dirty="0">
                    <a:solidFill>
                      <a:schemeClr val="tx1"/>
                    </a:solidFill>
                  </a:endParaRPr>
                </a:p>
              </p:txBody>
            </p:sp>
          </mc:Choice>
          <mc:Fallback xmlns="">
            <p:sp>
              <p:nvSpPr>
                <p:cNvPr id="52" name="矩形 51"/>
                <p:cNvSpPr>
                  <a:spLocks noRot="1" noChangeAspect="1" noMove="1" noResize="1" noEditPoints="1" noAdjustHandles="1" noChangeArrowheads="1" noChangeShapeType="1" noTextEdit="1"/>
                </p:cNvSpPr>
                <p:nvPr/>
              </p:nvSpPr>
              <p:spPr>
                <a:xfrm>
                  <a:off x="873062" y="4295286"/>
                  <a:ext cx="4511171" cy="634148"/>
                </a:xfrm>
                <a:prstGeom prst="rect">
                  <a:avLst/>
                </a:prstGeom>
                <a:blipFill rotWithShape="0">
                  <a:blip r:embed="rId20"/>
                  <a:stretch>
                    <a:fillRect l="-2027" b="-86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823191" y="4986699"/>
                  <a:ext cx="5926174" cy="516232"/>
                </a:xfrm>
                <a:prstGeom prst="rect">
                  <a:avLst/>
                </a:prstGeom>
              </p:spPr>
              <p:txBody>
                <a:bodyPr wrap="none">
                  <a:spAutoFit/>
                </a:bodyPr>
                <a:lstStyle/>
                <a:p>
                  <a:r>
                    <a:rPr kumimoji="1" lang="zh-CN" altLang="en-US" sz="2400" dirty="0" smtClean="0">
                      <a:latin typeface="+mj-ea"/>
                      <a:ea typeface="+mj-ea"/>
                    </a:rPr>
                    <a:t>方向：</a:t>
                  </a:r>
                  <a14:m>
                    <m:oMath xmlns:m="http://schemas.openxmlformats.org/officeDocument/2006/math">
                      <m:r>
                        <a:rPr lang="zh-CN" altLang="en-US" sz="2400" i="1" smtClean="0">
                          <a:solidFill>
                            <a:schemeClr val="tx1"/>
                          </a:solidFill>
                          <a:latin typeface="Cambria Math" panose="02040503050406030204" pitchFamily="18" charset="0"/>
                        </a:rPr>
                        <m:t>𝐼</m:t>
                      </m:r>
                      <m:r>
                        <a:rPr lang="zh-CN" altLang="en-US" sz="2400">
                          <a:solidFill>
                            <a:schemeClr val="tx1"/>
                          </a:solidFill>
                          <a:latin typeface="Cambria Math" panose="02040503050406030204" pitchFamily="18" charset="0"/>
                        </a:rPr>
                        <m:t>ⅆ</m:t>
                      </m:r>
                      <m:acc>
                        <m:accPr>
                          <m:chr m:val="⃗"/>
                          <m:ctrlPr>
                            <a:rPr lang="zh-CN" altLang="en-US" sz="2400" i="1">
                              <a:solidFill>
                                <a:schemeClr val="tx1"/>
                              </a:solidFill>
                              <a:latin typeface="Cambria Math"/>
                            </a:rPr>
                          </m:ctrlPr>
                        </m:accPr>
                        <m:e>
                          <m:r>
                            <a:rPr lang="zh-CN" altLang="en-US" sz="2400" i="1">
                              <a:solidFill>
                                <a:schemeClr val="tx1"/>
                              </a:solidFill>
                              <a:latin typeface="Cambria Math" panose="02040503050406030204" pitchFamily="18" charset="0"/>
                            </a:rPr>
                            <m:t>𝑙</m:t>
                          </m:r>
                          <m:r>
                            <a:rPr lang="zh-CN" altLang="en-US" sz="2400" i="1">
                              <a:solidFill>
                                <a:schemeClr val="tx1"/>
                              </a:solidFill>
                              <a:latin typeface="Cambria Math" panose="02040503050406030204" pitchFamily="18" charset="0"/>
                            </a:rPr>
                            <m:t> </m:t>
                          </m:r>
                        </m:e>
                      </m:acc>
                      <m:r>
                        <a:rPr lang="zh-CN" altLang="en-US" sz="2400" b="1">
                          <a:latin typeface="Cambria Math" panose="02040503050406030204" pitchFamily="18" charset="0"/>
                        </a:rPr>
                        <m:t>×</m:t>
                      </m:r>
                      <m:acc>
                        <m:accPr>
                          <m:chr m:val="⃗"/>
                          <m:ctrlPr>
                            <a:rPr lang="zh-CN" altLang="en-US" sz="2400" i="1">
                              <a:latin typeface="Cambria Math"/>
                            </a:rPr>
                          </m:ctrlPr>
                        </m:accPr>
                        <m:e>
                          <m:r>
                            <a:rPr lang="zh-CN" altLang="en-US" sz="2400" i="1">
                              <a:latin typeface="Cambria Math" panose="02040503050406030204" pitchFamily="18" charset="0"/>
                            </a:rPr>
                            <m:t>𝑟</m:t>
                          </m:r>
                        </m:e>
                      </m:acc>
                    </m:oMath>
                  </a14:m>
                  <a:r>
                    <a:rPr kumimoji="1" lang="zh-CN" altLang="en-US" sz="2400" dirty="0" smtClean="0">
                      <a:latin typeface="+mj-ea"/>
                      <a:ea typeface="+mj-ea"/>
                    </a:rPr>
                    <a:t>的方向， </a:t>
                  </a:r>
                  <a:r>
                    <a:rPr kumimoji="1" lang="zh-CN" altLang="en-US" sz="2400" dirty="0">
                      <a:latin typeface="+mj-ea"/>
                      <a:ea typeface="+mj-ea"/>
                    </a:rPr>
                    <a:t>符合右手螺旋法则</a:t>
                  </a:r>
                  <a:endParaRPr lang="zh-CN" altLang="en-US" sz="2000" dirty="0">
                    <a:latin typeface="+mj-ea"/>
                    <a:ea typeface="+mj-ea"/>
                  </a:endParaRPr>
                </a:p>
              </p:txBody>
            </p:sp>
          </mc:Choice>
          <mc:Fallback xmlns="">
            <p:sp>
              <p:nvSpPr>
                <p:cNvPr id="53" name="矩形 52"/>
                <p:cNvSpPr>
                  <a:spLocks noRot="1" noChangeAspect="1" noMove="1" noResize="1" noEditPoints="1" noAdjustHandles="1" noChangeArrowheads="1" noChangeShapeType="1" noTextEdit="1"/>
                </p:cNvSpPr>
                <p:nvPr/>
              </p:nvSpPr>
              <p:spPr>
                <a:xfrm>
                  <a:off x="823191" y="4986699"/>
                  <a:ext cx="5926174" cy="516232"/>
                </a:xfrm>
                <a:prstGeom prst="rect">
                  <a:avLst/>
                </a:prstGeom>
                <a:blipFill rotWithShape="0">
                  <a:blip r:embed="rId21"/>
                  <a:stretch>
                    <a:fillRect l="-1543" r="-720" b="-25882"/>
                  </a:stretch>
                </a:blipFill>
              </p:spPr>
              <p:txBody>
                <a:bodyPr/>
                <a:lstStyle/>
                <a:p>
                  <a:r>
                    <a:rPr lang="zh-CN" altLang="en-US">
                      <a:noFill/>
                    </a:rPr>
                    <a:t> </a:t>
                  </a:r>
                </a:p>
              </p:txBody>
            </p:sp>
          </mc:Fallback>
        </mc:AlternateContent>
        <p:sp>
          <p:nvSpPr>
            <p:cNvPr id="54" name="左大括号 53"/>
            <p:cNvSpPr/>
            <p:nvPr/>
          </p:nvSpPr>
          <p:spPr>
            <a:xfrm>
              <a:off x="614755" y="4641046"/>
              <a:ext cx="269507" cy="648859"/>
            </a:xfrm>
            <a:prstGeom prst="leftBrace">
              <a:avLst>
                <a:gd name="adj1" fmla="val 34091"/>
                <a:gd name="adj2" fmla="val 4866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grpSp>
        <p:nvGrpSpPr>
          <p:cNvPr id="62" name="组合 61"/>
          <p:cNvGrpSpPr/>
          <p:nvPr/>
        </p:nvGrpSpPr>
        <p:grpSpPr>
          <a:xfrm>
            <a:off x="1567313" y="5305087"/>
            <a:ext cx="6374472" cy="902743"/>
            <a:chOff x="1567313" y="5305087"/>
            <a:chExt cx="6374472" cy="902743"/>
          </a:xfrm>
        </p:grpSpPr>
        <mc:AlternateContent xmlns:mc="http://schemas.openxmlformats.org/markup-compatibility/2006" xmlns:a14="http://schemas.microsoft.com/office/drawing/2010/main">
          <mc:Choice Requires="a14">
            <p:sp>
              <p:nvSpPr>
                <p:cNvPr id="58" name="矩形 57"/>
                <p:cNvSpPr/>
                <p:nvPr/>
              </p:nvSpPr>
              <p:spPr>
                <a:xfrm>
                  <a:off x="1567313" y="5318740"/>
                  <a:ext cx="2428293" cy="889090"/>
                </a:xfrm>
                <a:prstGeom prst="rect">
                  <a:avLst/>
                </a:prstGeom>
                <a:ln w="28575">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ⅆ</m:t>
                        </m:r>
                        <m:acc>
                          <m:accPr>
                            <m:chr m:val="⃗"/>
                            <m:ctrlPr>
                              <a:rPr lang="zh-CN" altLang="en-US" sz="2400" i="1">
                                <a:latin typeface="Cambria Math"/>
                              </a:rPr>
                            </m:ctrlPr>
                          </m:accPr>
                          <m:e>
                            <m:r>
                              <a:rPr lang="zh-CN" altLang="en-US" sz="2400" i="1">
                                <a:latin typeface="Cambria Math" panose="02040503050406030204" pitchFamily="18" charset="0"/>
                              </a:rPr>
                              <m:t>𝐵</m:t>
                            </m:r>
                          </m:e>
                        </m:acc>
                        <m:r>
                          <a:rPr lang="zh-CN" altLang="en-US" sz="2400" i="0">
                            <a:latin typeface="Cambria Math" panose="02040503050406030204" pitchFamily="18" charset="0"/>
                          </a:rPr>
                          <m:t>=</m:t>
                        </m:r>
                        <m:f>
                          <m:fPr>
                            <m:ctrlPr>
                              <a:rPr lang="zh-CN" altLang="en-US" sz="2400" i="1">
                                <a:latin typeface="Cambria Math"/>
                              </a:rPr>
                            </m:ctrlPr>
                          </m:fPr>
                          <m:num>
                            <m:sSub>
                              <m:sSubPr>
                                <m:ctrlPr>
                                  <a:rPr lang="zh-CN" altLang="en-US" sz="2400" i="1">
                                    <a:latin typeface="Cambria Math"/>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r>
                              <a:rPr lang="zh-CN" altLang="en-US" sz="2400" i="0">
                                <a:latin typeface="Cambria Math" panose="02040503050406030204" pitchFamily="18" charset="0"/>
                              </a:rPr>
                              <m:t>4</m:t>
                            </m:r>
                            <m:r>
                              <a:rPr lang="zh-CN" altLang="en-US" sz="2400" i="1">
                                <a:latin typeface="Cambria Math" panose="02040503050406030204" pitchFamily="18" charset="0"/>
                              </a:rPr>
                              <m:t>𝜋</m:t>
                            </m:r>
                          </m:den>
                        </m:f>
                        <m:f>
                          <m:fPr>
                            <m:ctrlPr>
                              <a:rPr lang="zh-CN" altLang="en-US" sz="2400" i="1">
                                <a:latin typeface="Cambria Math"/>
                              </a:rPr>
                            </m:ctrlPr>
                          </m:fPr>
                          <m:num>
                            <m:r>
                              <a:rPr lang="zh-CN" altLang="en-US" sz="2400" i="1">
                                <a:latin typeface="Cambria Math" panose="02040503050406030204" pitchFamily="18" charset="0"/>
                              </a:rPr>
                              <m:t>𝐼</m:t>
                            </m:r>
                            <m:r>
                              <a:rPr lang="zh-CN" altLang="en-US" sz="2400" i="0">
                                <a:latin typeface="Cambria Math" panose="02040503050406030204" pitchFamily="18" charset="0"/>
                              </a:rPr>
                              <m:t>ⅆ</m:t>
                            </m:r>
                            <m:acc>
                              <m:accPr>
                                <m:chr m:val="⃗"/>
                                <m:ctrlPr>
                                  <a:rPr lang="zh-CN" altLang="en-US" sz="2400" i="1">
                                    <a:latin typeface="Cambria Math"/>
                                  </a:rPr>
                                </m:ctrlPr>
                              </m:accPr>
                              <m:e>
                                <m:r>
                                  <a:rPr lang="zh-CN" altLang="en-US" sz="2400" i="1">
                                    <a:latin typeface="Cambria Math" panose="02040503050406030204" pitchFamily="18" charset="0"/>
                                  </a:rPr>
                                  <m:t>𝑙</m:t>
                                </m:r>
                              </m:e>
                            </m:acc>
                            <m:r>
                              <a:rPr lang="zh-CN" altLang="en-US" sz="2400" i="0">
                                <a:latin typeface="Cambria Math" panose="02040503050406030204" pitchFamily="18" charset="0"/>
                              </a:rPr>
                              <m:t>×</m:t>
                            </m:r>
                            <m:acc>
                              <m:accPr>
                                <m:chr m:val="⃗"/>
                                <m:ctrlPr>
                                  <a:rPr lang="zh-CN" altLang="en-US" sz="2400" i="1">
                                    <a:latin typeface="Cambria Math"/>
                                  </a:rPr>
                                </m:ctrlPr>
                              </m:accPr>
                              <m:e>
                                <m:r>
                                  <a:rPr lang="zh-CN" altLang="en-US" sz="2400" i="1">
                                    <a:latin typeface="Cambria Math" panose="02040503050406030204" pitchFamily="18" charset="0"/>
                                  </a:rPr>
                                  <m:t>𝑟</m:t>
                                </m:r>
                              </m:e>
                            </m:acc>
                          </m:num>
                          <m:den>
                            <m:sSup>
                              <m:sSupPr>
                                <m:ctrlPr>
                                  <a:rPr lang="zh-CN" altLang="en-US" sz="2400" i="1">
                                    <a:latin typeface="Cambria Math"/>
                                  </a:rPr>
                                </m:ctrlPr>
                              </m:sSupPr>
                              <m:e>
                                <m:r>
                                  <a:rPr lang="zh-CN" altLang="en-US" sz="2400" i="1">
                                    <a:latin typeface="Cambria Math" panose="02040503050406030204" pitchFamily="18" charset="0"/>
                                  </a:rPr>
                                  <m:t>𝑟</m:t>
                                </m:r>
                              </m:e>
                              <m:sup>
                                <m:r>
                                  <a:rPr lang="zh-CN" altLang="en-US" sz="2400" i="0">
                                    <a:latin typeface="Cambria Math" panose="02040503050406030204" pitchFamily="18" charset="0"/>
                                  </a:rPr>
                                  <m:t>3</m:t>
                                </m:r>
                              </m:sup>
                            </m:sSup>
                          </m:den>
                        </m:f>
                      </m:oMath>
                    </m:oMathPara>
                  </a14:m>
                  <a:endParaRPr lang="zh-CN" altLang="en-US" sz="2400" dirty="0"/>
                </a:p>
              </p:txBody>
            </p:sp>
          </mc:Choice>
          <mc:Fallback xmlns="">
            <p:sp>
              <p:nvSpPr>
                <p:cNvPr id="58" name="矩形 57"/>
                <p:cNvSpPr>
                  <a:spLocks noRot="1" noChangeAspect="1" noMove="1" noResize="1" noEditPoints="1" noAdjustHandles="1" noChangeArrowheads="1" noChangeShapeType="1" noTextEdit="1"/>
                </p:cNvSpPr>
                <p:nvPr/>
              </p:nvSpPr>
              <p:spPr>
                <a:xfrm>
                  <a:off x="1567313" y="5318740"/>
                  <a:ext cx="2428293" cy="889090"/>
                </a:xfrm>
                <a:prstGeom prst="rect">
                  <a:avLst/>
                </a:prstGeom>
                <a:blipFill rotWithShape="0">
                  <a:blip r:embed="rId22"/>
                  <a:stretch>
                    <a:fillRect/>
                  </a:stretch>
                </a:blipFill>
                <a:ln w="28575">
                  <a:solidFill>
                    <a:srgbClr val="ED5A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4576505" y="5305087"/>
                  <a:ext cx="3365280" cy="8309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=4</m:t>
                        </m:r>
                        <m:r>
                          <a:rPr lang="zh-CN" altLang="en-US" sz="2400" i="1">
                            <a:latin typeface="Cambria Math" panose="02040503050406030204" pitchFamily="18" charset="0"/>
                          </a:rPr>
                          <m:t>𝜋</m:t>
                        </m:r>
                        <m:r>
                          <a:rPr lang="zh-CN" altLang="en-US" sz="2400" i="0">
                            <a:latin typeface="Cambria Math" panose="02040503050406030204" pitchFamily="18" charset="0"/>
                          </a:rPr>
                          <m:t>×</m:t>
                        </m:r>
                        <m:sSup>
                          <m:sSupPr>
                            <m:ctrlPr>
                              <a:rPr lang="zh-CN" altLang="en-US" sz="2400" i="1">
                                <a:latin typeface="Cambria Math"/>
                              </a:rPr>
                            </m:ctrlPr>
                          </m:sSupPr>
                          <m:e>
                            <m:r>
                              <a:rPr lang="zh-CN" altLang="en-US" sz="2400" i="0">
                                <a:latin typeface="Cambria Math" panose="02040503050406030204" pitchFamily="18" charset="0"/>
                              </a:rPr>
                              <m:t>10</m:t>
                            </m:r>
                          </m:e>
                          <m:sup>
                            <m:r>
                              <a:rPr lang="zh-CN" altLang="en-US" sz="2400" i="0">
                                <a:latin typeface="Cambria Math" panose="02040503050406030204" pitchFamily="18" charset="0"/>
                              </a:rPr>
                              <m:t>−7</m:t>
                            </m:r>
                          </m:sup>
                        </m:sSup>
                        <m:r>
                          <a:rPr lang="en-US" altLang="zh-CN" sz="2400" b="0" i="1" smtClean="0">
                            <a:latin typeface="Cambria Math" panose="02040503050406030204" pitchFamily="18" charset="0"/>
                          </a:rPr>
                          <m:t> </m:t>
                        </m:r>
                        <m:r>
                          <a:rPr lang="zh-CN" altLang="en-US" sz="2400" i="1">
                            <a:latin typeface="Cambria Math" panose="02040503050406030204" pitchFamily="18" charset="0"/>
                          </a:rPr>
                          <m:t>𝑁</m:t>
                        </m:r>
                        <m:r>
                          <a:rPr lang="zh-CN" altLang="en-US" sz="2400" i="0">
                            <a:latin typeface="Cambria Math" panose="02040503050406030204" pitchFamily="18" charset="0"/>
                          </a:rPr>
                          <m:t>⋅</m:t>
                        </m:r>
                        <m:sSup>
                          <m:sSupPr>
                            <m:ctrlPr>
                              <a:rPr lang="zh-CN" altLang="en-US" sz="2400" i="1">
                                <a:latin typeface="Cambria Math"/>
                              </a:rPr>
                            </m:ctrlPr>
                          </m:sSupPr>
                          <m:e>
                            <m:r>
                              <a:rPr lang="zh-CN" altLang="en-US" sz="2400" i="1">
                                <a:latin typeface="Cambria Math" panose="02040503050406030204" pitchFamily="18" charset="0"/>
                              </a:rPr>
                              <m:t>𝐴</m:t>
                            </m:r>
                          </m:e>
                          <m:sup>
                            <m:r>
                              <a:rPr lang="zh-CN" altLang="en-US" sz="2400" i="0">
                                <a:latin typeface="Cambria Math" panose="02040503050406030204" pitchFamily="18" charset="0"/>
                              </a:rPr>
                              <m:t>−2</m:t>
                            </m:r>
                          </m:sup>
                        </m:sSup>
                      </m:oMath>
                    </m:oMathPara>
                  </a14:m>
                  <a:endParaRPr lang="en-US" altLang="zh-CN" sz="2400" dirty="0" smtClean="0"/>
                </a:p>
                <a:p>
                  <a:pPr algn="ctr"/>
                  <a:r>
                    <a:rPr lang="zh-CN" altLang="en-US" sz="2400" dirty="0">
                      <a:solidFill>
                        <a:schemeClr val="accent1"/>
                      </a:solidFill>
                      <a:latin typeface="+mj-ea"/>
                      <a:ea typeface="+mj-ea"/>
                    </a:rPr>
                    <a:t>真空中的磁导率</a:t>
                  </a:r>
                </a:p>
              </p:txBody>
            </p:sp>
          </mc:Choice>
          <mc:Fallback xmlns="">
            <p:sp>
              <p:nvSpPr>
                <p:cNvPr id="61" name="矩形 60"/>
                <p:cNvSpPr>
                  <a:spLocks noRot="1" noChangeAspect="1" noMove="1" noResize="1" noEditPoints="1" noAdjustHandles="1" noChangeArrowheads="1" noChangeShapeType="1" noTextEdit="1"/>
                </p:cNvSpPr>
                <p:nvPr/>
              </p:nvSpPr>
              <p:spPr>
                <a:xfrm>
                  <a:off x="4576505" y="5305087"/>
                  <a:ext cx="3365280" cy="830997"/>
                </a:xfrm>
                <a:prstGeom prst="rect">
                  <a:avLst/>
                </a:prstGeom>
                <a:blipFill rotWithShape="0">
                  <a:blip r:embed="rId23"/>
                  <a:stretch>
                    <a:fillRect l="-181" b="-15328"/>
                  </a:stretch>
                </a:blipFill>
              </p:spPr>
              <p:txBody>
                <a:bodyPr/>
                <a:lstStyle/>
                <a:p>
                  <a:r>
                    <a:rPr lang="zh-CN" altLang="en-US">
                      <a:noFill/>
                    </a:rPr>
                    <a:t> </a:t>
                  </a:r>
                </a:p>
              </p:txBody>
            </p:sp>
          </mc:Fallback>
        </mc:AlternateContent>
      </p:grpSp>
      <p:grpSp>
        <p:nvGrpSpPr>
          <p:cNvPr id="71" name="Group 39"/>
          <p:cNvGrpSpPr>
            <a:grpSpLocks/>
          </p:cNvGrpSpPr>
          <p:nvPr/>
        </p:nvGrpSpPr>
        <p:grpSpPr bwMode="auto">
          <a:xfrm>
            <a:off x="7649042" y="2310974"/>
            <a:ext cx="973543" cy="1215559"/>
            <a:chOff x="4080" y="624"/>
            <a:chExt cx="912" cy="1049"/>
          </a:xfrm>
        </p:grpSpPr>
        <p:pic>
          <p:nvPicPr>
            <p:cNvPr id="72" name="Picture 40" descr="wltx1"/>
            <p:cNvPicPr preferRelativeResize="0">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272" y="768"/>
              <a:ext cx="612" cy="905"/>
            </a:xfrm>
            <a:prstGeom prst="rect">
              <a:avLst/>
            </a:prstGeom>
            <a:solidFill>
              <a:srgbClr val="FFFFFF"/>
            </a:solidFill>
            <a:ln>
              <a:noFill/>
            </a:ln>
            <a:extLst>
              <a:ext uri="{91240B29-F687-4F45-9708-019B960494DF}">
                <a14:hiddenLine xmlns:a14="http://schemas.microsoft.com/office/drawing/2010/main" w="9525">
                  <a:solidFill>
                    <a:srgbClr val="CC00CC"/>
                  </a:solidFill>
                  <a:miter lim="800000"/>
                  <a:headEnd/>
                  <a:tailEnd/>
                </a14:hiddenLine>
              </a:ext>
            </a:extLst>
          </p:spPr>
        </p:pic>
        <p:sp>
          <p:nvSpPr>
            <p:cNvPr id="73" name="AutoShape 41"/>
            <p:cNvSpPr>
              <a:spLocks noChangeArrowheads="1"/>
            </p:cNvSpPr>
            <p:nvPr/>
          </p:nvSpPr>
          <p:spPr bwMode="auto">
            <a:xfrm>
              <a:off x="4080" y="960"/>
              <a:ext cx="192" cy="336"/>
            </a:xfrm>
            <a:prstGeom prst="curvedRightArrow">
              <a:avLst>
                <a:gd name="adj1" fmla="val 35000"/>
                <a:gd name="adj2" fmla="val 70000"/>
                <a:gd name="adj3" fmla="val 33333"/>
              </a:avLst>
            </a:prstGeom>
            <a:solidFill>
              <a:srgbClr val="D8D8EC"/>
            </a:solidFill>
            <a:ln w="2857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74" name="Object 42"/>
            <p:cNvGraphicFramePr>
              <a:graphicFrameLocks noChangeAspect="1"/>
            </p:cNvGraphicFramePr>
            <p:nvPr/>
          </p:nvGraphicFramePr>
          <p:xfrm>
            <a:off x="4080" y="672"/>
            <a:ext cx="336" cy="269"/>
          </p:xfrm>
          <a:graphic>
            <a:graphicData uri="http://schemas.openxmlformats.org/presentationml/2006/ole">
              <mc:AlternateContent xmlns:mc="http://schemas.openxmlformats.org/markup-compatibility/2006">
                <mc:Choice xmlns:v="urn:schemas-microsoft-com:vml" Requires="v">
                  <p:oleObj spid="_x0000_s10094" name="Equation" r:id="rId25" imgW="393480" imgH="291960" progId="Equation.3">
                    <p:embed/>
                  </p:oleObj>
                </mc:Choice>
                <mc:Fallback>
                  <p:oleObj name="Equation" r:id="rId25" imgW="393480" imgH="29196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80" y="672"/>
                          <a:ext cx="336" cy="269"/>
                        </a:xfrm>
                        <a:prstGeom prst="rect">
                          <a:avLst/>
                        </a:prstGeom>
                        <a:gradFill rotWithShape="0">
                          <a:gsLst>
                            <a:gs pos="0">
                              <a:srgbClr val="CCCC00"/>
                            </a:gs>
                            <a:gs pos="50000">
                              <a:srgbClr val="FFFFFF"/>
                            </a:gs>
                            <a:gs pos="100000">
                              <a:srgbClr val="CCCC00"/>
                            </a:gs>
                          </a:gsLst>
                          <a:lin ang="5400000" scaled="1"/>
                        </a:gra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43"/>
            <p:cNvGraphicFramePr>
              <a:graphicFrameLocks noChangeAspect="1"/>
            </p:cNvGraphicFramePr>
            <p:nvPr/>
          </p:nvGraphicFramePr>
          <p:xfrm>
            <a:off x="4080" y="1309"/>
            <a:ext cx="192" cy="260"/>
          </p:xfrm>
          <a:graphic>
            <a:graphicData uri="http://schemas.openxmlformats.org/presentationml/2006/ole">
              <mc:AlternateContent xmlns:mc="http://schemas.openxmlformats.org/markup-compatibility/2006">
                <mc:Choice xmlns:v="urn:schemas-microsoft-com:vml" Requires="v">
                  <p:oleObj spid="_x0000_s10095" name="Equation" r:id="rId27" imgW="177480" imgH="215640" progId="Equation.3">
                    <p:embed/>
                  </p:oleObj>
                </mc:Choice>
                <mc:Fallback>
                  <p:oleObj name="Equation" r:id="rId27" imgW="177480" imgH="215640" progId="Equation.3">
                    <p:embed/>
                    <p:pic>
                      <p:nvPicPr>
                        <p:cNvPr id="0" name=""/>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80" y="1309"/>
                          <a:ext cx="192" cy="260"/>
                        </a:xfrm>
                        <a:prstGeom prst="rect">
                          <a:avLst/>
                        </a:prstGeom>
                        <a:solidFill>
                          <a:srgbClr val="D8D8E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 name="Group 44"/>
            <p:cNvGrpSpPr>
              <a:grpSpLocks/>
            </p:cNvGrpSpPr>
            <p:nvPr/>
          </p:nvGrpSpPr>
          <p:grpSpPr bwMode="auto">
            <a:xfrm>
              <a:off x="4656" y="624"/>
              <a:ext cx="336" cy="384"/>
              <a:chOff x="4848" y="624"/>
              <a:chExt cx="336" cy="384"/>
            </a:xfrm>
          </p:grpSpPr>
          <p:graphicFrame>
            <p:nvGraphicFramePr>
              <p:cNvPr id="77" name="Object 45"/>
              <p:cNvGraphicFramePr>
                <a:graphicFrameLocks noChangeAspect="1"/>
              </p:cNvGraphicFramePr>
              <p:nvPr/>
            </p:nvGraphicFramePr>
            <p:xfrm>
              <a:off x="4863" y="632"/>
              <a:ext cx="321" cy="280"/>
            </p:xfrm>
            <a:graphic>
              <a:graphicData uri="http://schemas.openxmlformats.org/presentationml/2006/ole">
                <mc:AlternateContent xmlns:mc="http://schemas.openxmlformats.org/markup-compatibility/2006">
                  <mc:Choice xmlns:v="urn:schemas-microsoft-com:vml" Requires="v">
                    <p:oleObj spid="_x0000_s10096" name="Equation" r:id="rId29" imgW="330120" imgH="279360" progId="Equation.3">
                      <p:embed/>
                    </p:oleObj>
                  </mc:Choice>
                  <mc:Fallback>
                    <p:oleObj name="Equation" r:id="rId29" imgW="330120" imgH="279360" progId="Equation.3">
                      <p:embed/>
                      <p:pic>
                        <p:nvPicPr>
                          <p:cNvPr id="0" name=""/>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63" y="632"/>
                            <a:ext cx="32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Line 46"/>
              <p:cNvSpPr>
                <a:spLocks noChangeShapeType="1"/>
              </p:cNvSpPr>
              <p:nvPr/>
            </p:nvSpPr>
            <p:spPr bwMode="auto">
              <a:xfrm flipV="1">
                <a:off x="4848" y="624"/>
                <a:ext cx="0" cy="384"/>
              </a:xfrm>
              <a:prstGeom prst="line">
                <a:avLst/>
              </a:prstGeom>
              <a:noFill/>
              <a:ln w="38100">
                <a:solidFill>
                  <a:srgbClr val="FF5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sp>
        <p:nvSpPr>
          <p:cNvPr id="79" name="Text Box 14"/>
          <p:cNvSpPr txBox="1">
            <a:spLocks noChangeArrowheads="1"/>
          </p:cNvSpPr>
          <p:nvPr/>
        </p:nvSpPr>
        <p:spPr bwMode="auto">
          <a:xfrm>
            <a:off x="6177989" y="3456175"/>
            <a:ext cx="40084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i="1" dirty="0">
                <a:solidFill>
                  <a:srgbClr val="010000"/>
                </a:solidFill>
                <a:latin typeface="Times New Roman" panose="02020603050405020304" pitchFamily="18" charset="0"/>
              </a:rPr>
              <a:t>P</a:t>
            </a:r>
          </a:p>
        </p:txBody>
      </p:sp>
      <p:grpSp>
        <p:nvGrpSpPr>
          <p:cNvPr id="127" name="Group 23"/>
          <p:cNvGrpSpPr>
            <a:grpSpLocks/>
          </p:cNvGrpSpPr>
          <p:nvPr/>
        </p:nvGrpSpPr>
        <p:grpSpPr bwMode="auto">
          <a:xfrm>
            <a:off x="7477477" y="4066335"/>
            <a:ext cx="835025" cy="560388"/>
            <a:chOff x="4130" y="2335"/>
            <a:chExt cx="526" cy="353"/>
          </a:xfrm>
        </p:grpSpPr>
        <p:sp>
          <p:nvSpPr>
            <p:cNvPr id="128" name="AutoShape 24"/>
            <p:cNvSpPr>
              <a:spLocks noChangeArrowheads="1"/>
            </p:cNvSpPr>
            <p:nvPr/>
          </p:nvSpPr>
          <p:spPr bwMode="auto">
            <a:xfrm rot="20222794">
              <a:off x="4130" y="2335"/>
              <a:ext cx="265" cy="111"/>
            </a:xfrm>
            <a:prstGeom prst="rightArrow">
              <a:avLst>
                <a:gd name="adj1" fmla="val 50000"/>
                <a:gd name="adj2" fmla="val 75347"/>
              </a:avLst>
            </a:prstGeom>
            <a:solidFill>
              <a:schemeClr val="folHlink"/>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9" name="Object 25"/>
            <p:cNvGraphicFramePr>
              <a:graphicFrameLocks noChangeAspect="1"/>
            </p:cNvGraphicFramePr>
            <p:nvPr/>
          </p:nvGraphicFramePr>
          <p:xfrm>
            <a:off x="4272" y="2400"/>
            <a:ext cx="384" cy="288"/>
          </p:xfrm>
          <a:graphic>
            <a:graphicData uri="http://schemas.openxmlformats.org/presentationml/2006/ole">
              <mc:AlternateContent xmlns:mc="http://schemas.openxmlformats.org/markup-compatibility/2006">
                <mc:Choice xmlns:v="urn:schemas-microsoft-com:vml" Requires="v">
                  <p:oleObj spid="_x0000_s10097" name="Equation" r:id="rId31" imgW="393480" imgH="291960" progId="Equation.3">
                    <p:embed/>
                  </p:oleObj>
                </mc:Choice>
                <mc:Fallback>
                  <p:oleObj name="Equation" r:id="rId31" imgW="393480" imgH="29196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72" y="2400"/>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0" name="Group 26"/>
          <p:cNvGrpSpPr>
            <a:grpSpLocks/>
          </p:cNvGrpSpPr>
          <p:nvPr/>
        </p:nvGrpSpPr>
        <p:grpSpPr bwMode="auto">
          <a:xfrm>
            <a:off x="6547945" y="2981498"/>
            <a:ext cx="534988" cy="863600"/>
            <a:chOff x="3600" y="1712"/>
            <a:chExt cx="337" cy="544"/>
          </a:xfrm>
        </p:grpSpPr>
        <p:sp>
          <p:nvSpPr>
            <p:cNvPr id="131" name="Line 27"/>
            <p:cNvSpPr>
              <a:spLocks noChangeShapeType="1"/>
            </p:cNvSpPr>
            <p:nvPr/>
          </p:nvSpPr>
          <p:spPr bwMode="auto">
            <a:xfrm flipV="1">
              <a:off x="3600" y="1712"/>
              <a:ext cx="0" cy="544"/>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2" name="Object 28"/>
            <p:cNvGraphicFramePr>
              <a:graphicFrameLocks noChangeAspect="1"/>
            </p:cNvGraphicFramePr>
            <p:nvPr>
              <p:extLst>
                <p:ext uri="{D42A27DB-BD31-4B8C-83A1-F6EECF244321}">
                  <p14:modId xmlns:p14="http://schemas.microsoft.com/office/powerpoint/2010/main" val="1619606558"/>
                </p:ext>
              </p:extLst>
            </p:nvPr>
          </p:nvGraphicFramePr>
          <p:xfrm>
            <a:off x="3649" y="1775"/>
            <a:ext cx="288" cy="271"/>
          </p:xfrm>
          <a:graphic>
            <a:graphicData uri="http://schemas.openxmlformats.org/presentationml/2006/ole">
              <mc:AlternateContent xmlns:mc="http://schemas.openxmlformats.org/markup-compatibility/2006">
                <mc:Choice xmlns:v="urn:schemas-microsoft-com:vml" Requires="v">
                  <p:oleObj spid="_x0000_s10098" name="Equation" r:id="rId33" imgW="330120" imgH="279360" progId="Equation.3">
                    <p:embed/>
                  </p:oleObj>
                </mc:Choice>
                <mc:Fallback>
                  <p:oleObj name="Equation" r:id="rId33" imgW="330120" imgH="279360" progId="Equation.3">
                    <p:embed/>
                    <p:pic>
                      <p:nvPicPr>
                        <p:cNvPr id="0" name=""/>
                        <p:cNvPicPr preferRelativeResize="0">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649" y="1775"/>
                          <a:ext cx="28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 name="Group 33"/>
          <p:cNvGrpSpPr>
            <a:grpSpLocks/>
          </p:cNvGrpSpPr>
          <p:nvPr/>
        </p:nvGrpSpPr>
        <p:grpSpPr bwMode="auto">
          <a:xfrm>
            <a:off x="7305282" y="3608149"/>
            <a:ext cx="520700" cy="533400"/>
            <a:chOff x="3985" y="2064"/>
            <a:chExt cx="350" cy="336"/>
          </a:xfrm>
        </p:grpSpPr>
        <p:sp>
          <p:nvSpPr>
            <p:cNvPr id="134" name="Arc 34"/>
            <p:cNvSpPr>
              <a:spLocks/>
            </p:cNvSpPr>
            <p:nvPr/>
          </p:nvSpPr>
          <p:spPr bwMode="auto">
            <a:xfrm flipH="1">
              <a:off x="3985" y="2304"/>
              <a:ext cx="350" cy="96"/>
            </a:xfrm>
            <a:custGeom>
              <a:avLst/>
              <a:gdLst>
                <a:gd name="G0" fmla="+- 4685 0 0"/>
                <a:gd name="G1" fmla="+- 21600 0 0"/>
                <a:gd name="G2" fmla="+- 21600 0 0"/>
                <a:gd name="T0" fmla="*/ 0 w 26285"/>
                <a:gd name="T1" fmla="*/ 514 h 21600"/>
                <a:gd name="T2" fmla="*/ 26285 w 26285"/>
                <a:gd name="T3" fmla="*/ 21600 h 21600"/>
                <a:gd name="T4" fmla="*/ 4685 w 26285"/>
                <a:gd name="T5" fmla="*/ 21600 h 21600"/>
              </a:gdLst>
              <a:ahLst/>
              <a:cxnLst>
                <a:cxn ang="0">
                  <a:pos x="T0" y="T1"/>
                </a:cxn>
                <a:cxn ang="0">
                  <a:pos x="T2" y="T3"/>
                </a:cxn>
                <a:cxn ang="0">
                  <a:pos x="T4" y="T5"/>
                </a:cxn>
              </a:cxnLst>
              <a:rect l="0" t="0" r="r" b="b"/>
              <a:pathLst>
                <a:path w="26285" h="21600" fill="none" extrusionOk="0">
                  <a:moveTo>
                    <a:pt x="0" y="514"/>
                  </a:moveTo>
                  <a:cubicBezTo>
                    <a:pt x="1538" y="172"/>
                    <a:pt x="3109" y="0"/>
                    <a:pt x="4685" y="0"/>
                  </a:cubicBezTo>
                  <a:cubicBezTo>
                    <a:pt x="16614" y="0"/>
                    <a:pt x="26285" y="9670"/>
                    <a:pt x="26285" y="21600"/>
                  </a:cubicBezTo>
                </a:path>
                <a:path w="26285" h="21600" stroke="0" extrusionOk="0">
                  <a:moveTo>
                    <a:pt x="0" y="514"/>
                  </a:moveTo>
                  <a:cubicBezTo>
                    <a:pt x="1538" y="172"/>
                    <a:pt x="3109" y="0"/>
                    <a:pt x="4685" y="0"/>
                  </a:cubicBezTo>
                  <a:cubicBezTo>
                    <a:pt x="16614" y="0"/>
                    <a:pt x="26285" y="9670"/>
                    <a:pt x="26285" y="21600"/>
                  </a:cubicBezTo>
                  <a:lnTo>
                    <a:pt x="4685" y="21600"/>
                  </a:lnTo>
                  <a:close/>
                </a:path>
              </a:pathLst>
            </a:custGeom>
            <a:noFill/>
            <a:ln w="28575">
              <a:solidFill>
                <a:srgbClr val="0000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5" name="Object 35"/>
            <p:cNvGraphicFramePr>
              <a:graphicFrameLocks noChangeAspect="1"/>
            </p:cNvGraphicFramePr>
            <p:nvPr/>
          </p:nvGraphicFramePr>
          <p:xfrm>
            <a:off x="4080" y="2064"/>
            <a:ext cx="211" cy="296"/>
          </p:xfrm>
          <a:graphic>
            <a:graphicData uri="http://schemas.openxmlformats.org/presentationml/2006/ole">
              <mc:AlternateContent xmlns:mc="http://schemas.openxmlformats.org/markup-compatibility/2006">
                <mc:Choice xmlns:v="urn:schemas-microsoft-com:vml" Requires="v">
                  <p:oleObj spid="_x0000_s10099" name="公式" r:id="rId35" imgW="126720" imgH="177480" progId="Equation.3">
                    <p:embed/>
                  </p:oleObj>
                </mc:Choice>
                <mc:Fallback>
                  <p:oleObj name="公式" r:id="rId35" imgW="126720" imgH="177480" progId="Equation.3">
                    <p:embed/>
                    <p:pic>
                      <p:nvPicPr>
                        <p:cNvPr id="0" name=""/>
                        <p:cNvPicPr preferRelativeResize="0">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80" y="2064"/>
                          <a:ext cx="21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 name="Group 36"/>
          <p:cNvGrpSpPr>
            <a:grpSpLocks/>
          </p:cNvGrpSpPr>
          <p:nvPr/>
        </p:nvGrpSpPr>
        <p:grpSpPr bwMode="auto">
          <a:xfrm>
            <a:off x="6558009" y="3872230"/>
            <a:ext cx="914400" cy="646113"/>
            <a:chOff x="3504" y="2304"/>
            <a:chExt cx="576" cy="407"/>
          </a:xfrm>
        </p:grpSpPr>
        <p:graphicFrame>
          <p:nvGraphicFramePr>
            <p:cNvPr id="137" name="Object 37"/>
            <p:cNvGraphicFramePr>
              <a:graphicFrameLocks noChangeAspect="1"/>
            </p:cNvGraphicFramePr>
            <p:nvPr/>
          </p:nvGraphicFramePr>
          <p:xfrm>
            <a:off x="3505" y="2352"/>
            <a:ext cx="239" cy="359"/>
          </p:xfrm>
          <a:graphic>
            <a:graphicData uri="http://schemas.openxmlformats.org/presentationml/2006/ole">
              <mc:AlternateContent xmlns:mc="http://schemas.openxmlformats.org/markup-compatibility/2006">
                <mc:Choice xmlns:v="urn:schemas-microsoft-com:vml" Requires="v">
                  <p:oleObj spid="_x0000_s10100" name="公式" r:id="rId37" imgW="126720" imgH="152280" progId="Equation.3">
                    <p:embed/>
                  </p:oleObj>
                </mc:Choice>
                <mc:Fallback>
                  <p:oleObj name="公式" r:id="rId37" imgW="126720" imgH="1522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505" y="2352"/>
                          <a:ext cx="239"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 name="Line 38"/>
            <p:cNvSpPr>
              <a:spLocks noChangeShapeType="1"/>
            </p:cNvSpPr>
            <p:nvPr/>
          </p:nvSpPr>
          <p:spPr bwMode="auto">
            <a:xfrm flipH="1" flipV="1">
              <a:off x="3504" y="2304"/>
              <a:ext cx="576"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9" name="Text Box 15"/>
          <p:cNvSpPr txBox="1">
            <a:spLocks noChangeArrowheads="1"/>
          </p:cNvSpPr>
          <p:nvPr/>
        </p:nvSpPr>
        <p:spPr bwMode="auto">
          <a:xfrm>
            <a:off x="6369595" y="3601185"/>
            <a:ext cx="3611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dirty="0">
                <a:solidFill>
                  <a:srgbClr val="0000FF"/>
                </a:solidFill>
                <a:latin typeface="Times New Roman" panose="02020603050405020304" pitchFamily="18" charset="0"/>
              </a:rPr>
              <a:t>*</a:t>
            </a:r>
          </a:p>
        </p:txBody>
      </p:sp>
    </p:spTree>
    <p:extLst>
      <p:ext uri="{BB962C8B-B14F-4D97-AF65-F5344CB8AC3E}">
        <p14:creationId xmlns:p14="http://schemas.microsoft.com/office/powerpoint/2010/main" val="204283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up)">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dissolv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strips(upLeft)">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box(in)">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strips(upRight)">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down)">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8"/>
          <p:cNvGrpSpPr>
            <a:grpSpLocks/>
          </p:cNvGrpSpPr>
          <p:nvPr/>
        </p:nvGrpSpPr>
        <p:grpSpPr bwMode="auto">
          <a:xfrm>
            <a:off x="5515117" y="2874785"/>
            <a:ext cx="3483576" cy="2329334"/>
            <a:chOff x="1642" y="1090"/>
            <a:chExt cx="1775" cy="1198"/>
          </a:xfrm>
        </p:grpSpPr>
        <p:sp>
          <p:nvSpPr>
            <p:cNvPr id="68" name="AutoShape 9"/>
            <p:cNvSpPr>
              <a:spLocks noChangeArrowheads="1"/>
            </p:cNvSpPr>
            <p:nvPr/>
          </p:nvSpPr>
          <p:spPr bwMode="auto">
            <a:xfrm rot="20100000" flipH="1">
              <a:off x="1794" y="1468"/>
              <a:ext cx="1311" cy="384"/>
            </a:xfrm>
            <a:prstGeom prst="parallelogram">
              <a:avLst>
                <a:gd name="adj" fmla="val 79709"/>
              </a:avLst>
            </a:prstGeom>
            <a:solidFill>
              <a:srgbClr val="EBF7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9" name="AutoShape 10"/>
            <p:cNvSpPr>
              <a:spLocks noChangeArrowheads="1"/>
            </p:cNvSpPr>
            <p:nvPr/>
          </p:nvSpPr>
          <p:spPr bwMode="auto">
            <a:xfrm rot="20100000">
              <a:off x="1642" y="1145"/>
              <a:ext cx="1196" cy="384"/>
            </a:xfrm>
            <a:prstGeom prst="parallelogram">
              <a:avLst>
                <a:gd name="adj" fmla="val 46675"/>
              </a:avLst>
            </a:prstGeom>
            <a:solidFill>
              <a:srgbClr val="EBF7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70" name="Group 11"/>
            <p:cNvGrpSpPr>
              <a:grpSpLocks/>
            </p:cNvGrpSpPr>
            <p:nvPr/>
          </p:nvGrpSpPr>
          <p:grpSpPr bwMode="auto">
            <a:xfrm>
              <a:off x="2523" y="1090"/>
              <a:ext cx="894" cy="1052"/>
              <a:chOff x="2322" y="1176"/>
              <a:chExt cx="894" cy="1052"/>
            </a:xfrm>
          </p:grpSpPr>
          <p:graphicFrame>
            <p:nvGraphicFramePr>
              <p:cNvPr id="81" name="Object 12"/>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1091"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 name="Freeform 13"/>
              <p:cNvSpPr>
                <a:spLocks/>
              </p:cNvSpPr>
              <p:nvPr/>
            </p:nvSpPr>
            <p:spPr bwMode="auto">
              <a:xfrm>
                <a:off x="2322" y="1176"/>
                <a:ext cx="876" cy="972"/>
              </a:xfrm>
              <a:custGeom>
                <a:avLst/>
                <a:gdLst>
                  <a:gd name="T0" fmla="*/ 0 w 876"/>
                  <a:gd name="T1" fmla="*/ 972 h 972"/>
                  <a:gd name="T2" fmla="*/ 102 w 876"/>
                  <a:gd name="T3" fmla="*/ 720 h 972"/>
                  <a:gd name="T4" fmla="*/ 366 w 876"/>
                  <a:gd name="T5" fmla="*/ 582 h 972"/>
                  <a:gd name="T6" fmla="*/ 612 w 876"/>
                  <a:gd name="T7" fmla="*/ 354 h 972"/>
                  <a:gd name="T8" fmla="*/ 720 w 876"/>
                  <a:gd name="T9" fmla="*/ 84 h 972"/>
                  <a:gd name="T10" fmla="*/ 876 w 876"/>
                  <a:gd name="T11" fmla="*/ 0 h 972"/>
                </a:gdLst>
                <a:ahLst/>
                <a:cxnLst>
                  <a:cxn ang="0">
                    <a:pos x="T0" y="T1"/>
                  </a:cxn>
                  <a:cxn ang="0">
                    <a:pos x="T2" y="T3"/>
                  </a:cxn>
                  <a:cxn ang="0">
                    <a:pos x="T4" y="T5"/>
                  </a:cxn>
                  <a:cxn ang="0">
                    <a:pos x="T6" y="T7"/>
                  </a:cxn>
                  <a:cxn ang="0">
                    <a:pos x="T8" y="T9"/>
                  </a:cxn>
                  <a:cxn ang="0">
                    <a:pos x="T10" y="T11"/>
                  </a:cxn>
                </a:cxnLst>
                <a:rect l="0" t="0" r="r" b="b"/>
                <a:pathLst>
                  <a:path w="876" h="972">
                    <a:moveTo>
                      <a:pt x="0" y="972"/>
                    </a:moveTo>
                    <a:cubicBezTo>
                      <a:pt x="20" y="878"/>
                      <a:pt x="41" y="785"/>
                      <a:pt x="102" y="720"/>
                    </a:cubicBezTo>
                    <a:cubicBezTo>
                      <a:pt x="163" y="655"/>
                      <a:pt x="281" y="643"/>
                      <a:pt x="366" y="582"/>
                    </a:cubicBezTo>
                    <a:cubicBezTo>
                      <a:pt x="451" y="521"/>
                      <a:pt x="553" y="437"/>
                      <a:pt x="612" y="354"/>
                    </a:cubicBezTo>
                    <a:cubicBezTo>
                      <a:pt x="671" y="271"/>
                      <a:pt x="676" y="143"/>
                      <a:pt x="720" y="84"/>
                    </a:cubicBezTo>
                    <a:cubicBezTo>
                      <a:pt x="764" y="25"/>
                      <a:pt x="820" y="12"/>
                      <a:pt x="876" y="0"/>
                    </a:cubicBez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3" name="Freeform 14"/>
              <p:cNvSpPr>
                <a:spLocks/>
              </p:cNvSpPr>
              <p:nvPr/>
            </p:nvSpPr>
            <p:spPr bwMode="auto">
              <a:xfrm>
                <a:off x="2340" y="1188"/>
                <a:ext cx="876" cy="972"/>
              </a:xfrm>
              <a:custGeom>
                <a:avLst/>
                <a:gdLst>
                  <a:gd name="T0" fmla="*/ 0 w 876"/>
                  <a:gd name="T1" fmla="*/ 972 h 972"/>
                  <a:gd name="T2" fmla="*/ 102 w 876"/>
                  <a:gd name="T3" fmla="*/ 720 h 972"/>
                  <a:gd name="T4" fmla="*/ 366 w 876"/>
                  <a:gd name="T5" fmla="*/ 582 h 972"/>
                  <a:gd name="T6" fmla="*/ 612 w 876"/>
                  <a:gd name="T7" fmla="*/ 354 h 972"/>
                  <a:gd name="T8" fmla="*/ 720 w 876"/>
                  <a:gd name="T9" fmla="*/ 84 h 972"/>
                  <a:gd name="T10" fmla="*/ 876 w 876"/>
                  <a:gd name="T11" fmla="*/ 0 h 972"/>
                </a:gdLst>
                <a:ahLst/>
                <a:cxnLst>
                  <a:cxn ang="0">
                    <a:pos x="T0" y="T1"/>
                  </a:cxn>
                  <a:cxn ang="0">
                    <a:pos x="T2" y="T3"/>
                  </a:cxn>
                  <a:cxn ang="0">
                    <a:pos x="T4" y="T5"/>
                  </a:cxn>
                  <a:cxn ang="0">
                    <a:pos x="T6" y="T7"/>
                  </a:cxn>
                  <a:cxn ang="0">
                    <a:pos x="T8" y="T9"/>
                  </a:cxn>
                  <a:cxn ang="0">
                    <a:pos x="T10" y="T11"/>
                  </a:cxn>
                </a:cxnLst>
                <a:rect l="0" t="0" r="r" b="b"/>
                <a:pathLst>
                  <a:path w="876" h="972">
                    <a:moveTo>
                      <a:pt x="0" y="972"/>
                    </a:moveTo>
                    <a:cubicBezTo>
                      <a:pt x="20" y="878"/>
                      <a:pt x="41" y="785"/>
                      <a:pt x="102" y="720"/>
                    </a:cubicBezTo>
                    <a:cubicBezTo>
                      <a:pt x="163" y="655"/>
                      <a:pt x="281" y="643"/>
                      <a:pt x="366" y="582"/>
                    </a:cubicBezTo>
                    <a:cubicBezTo>
                      <a:pt x="451" y="521"/>
                      <a:pt x="553" y="437"/>
                      <a:pt x="612" y="354"/>
                    </a:cubicBezTo>
                    <a:cubicBezTo>
                      <a:pt x="671" y="271"/>
                      <a:pt x="676" y="143"/>
                      <a:pt x="720" y="84"/>
                    </a:cubicBezTo>
                    <a:cubicBezTo>
                      <a:pt x="764" y="25"/>
                      <a:pt x="820" y="12"/>
                      <a:pt x="876" y="0"/>
                    </a:cubicBezTo>
                  </a:path>
                </a:pathLst>
              </a:custGeom>
              <a:noFill/>
              <a:ln w="190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71" name="Line 15"/>
            <p:cNvSpPr>
              <a:spLocks noChangeShapeType="1"/>
            </p:cNvSpPr>
            <p:nvPr/>
          </p:nvSpPr>
          <p:spPr bwMode="auto">
            <a:xfrm flipH="1" flipV="1">
              <a:off x="2184" y="1564"/>
              <a:ext cx="534" cy="184"/>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2" name="Line 16"/>
            <p:cNvSpPr>
              <a:spLocks noChangeShapeType="1"/>
            </p:cNvSpPr>
            <p:nvPr/>
          </p:nvSpPr>
          <p:spPr bwMode="auto">
            <a:xfrm flipV="1">
              <a:off x="2196" y="1290"/>
              <a:ext cx="0" cy="286"/>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3" name="Line 17"/>
            <p:cNvSpPr>
              <a:spLocks noChangeShapeType="1"/>
            </p:cNvSpPr>
            <p:nvPr/>
          </p:nvSpPr>
          <p:spPr bwMode="auto">
            <a:xfrm flipV="1">
              <a:off x="2718" y="1693"/>
              <a:ext cx="144" cy="74"/>
            </a:xfrm>
            <a:prstGeom prst="line">
              <a:avLst/>
            </a:prstGeom>
            <a:noFill/>
            <a:ln w="190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4" name="Arc 18"/>
            <p:cNvSpPr>
              <a:spLocks/>
            </p:cNvSpPr>
            <p:nvPr/>
          </p:nvSpPr>
          <p:spPr bwMode="auto">
            <a:xfrm>
              <a:off x="2601" y="1682"/>
              <a:ext cx="237" cy="33"/>
            </a:xfrm>
            <a:custGeom>
              <a:avLst/>
              <a:gdLst>
                <a:gd name="G0" fmla="+- 21589 0 0"/>
                <a:gd name="G1" fmla="+- 21600 0 0"/>
                <a:gd name="G2" fmla="+- 21600 0 0"/>
                <a:gd name="T0" fmla="*/ 0 w 43189"/>
                <a:gd name="T1" fmla="*/ 20902 h 31665"/>
                <a:gd name="T2" fmla="*/ 40701 w 43189"/>
                <a:gd name="T3" fmla="*/ 31665 h 31665"/>
                <a:gd name="T4" fmla="*/ 21589 w 43189"/>
                <a:gd name="T5" fmla="*/ 21600 h 31665"/>
              </a:gdLst>
              <a:ahLst/>
              <a:cxnLst>
                <a:cxn ang="0">
                  <a:pos x="T0" y="T1"/>
                </a:cxn>
                <a:cxn ang="0">
                  <a:pos x="T2" y="T3"/>
                </a:cxn>
                <a:cxn ang="0">
                  <a:pos x="T4" y="T5"/>
                </a:cxn>
              </a:cxnLst>
              <a:rect l="0" t="0" r="r" b="b"/>
              <a:pathLst>
                <a:path w="43189" h="31665" fill="none" extrusionOk="0">
                  <a:moveTo>
                    <a:pt x="0" y="20902"/>
                  </a:moveTo>
                  <a:cubicBezTo>
                    <a:pt x="376" y="9250"/>
                    <a:pt x="9931" y="0"/>
                    <a:pt x="21589" y="0"/>
                  </a:cubicBezTo>
                  <a:cubicBezTo>
                    <a:pt x="33518" y="0"/>
                    <a:pt x="43189" y="9670"/>
                    <a:pt x="43189" y="21600"/>
                  </a:cubicBezTo>
                  <a:cubicBezTo>
                    <a:pt x="43189" y="25107"/>
                    <a:pt x="42334" y="28561"/>
                    <a:pt x="40700" y="31664"/>
                  </a:cubicBezTo>
                </a:path>
                <a:path w="43189" h="31665" stroke="0" extrusionOk="0">
                  <a:moveTo>
                    <a:pt x="0" y="20902"/>
                  </a:moveTo>
                  <a:cubicBezTo>
                    <a:pt x="376" y="9250"/>
                    <a:pt x="9931" y="0"/>
                    <a:pt x="21589" y="0"/>
                  </a:cubicBezTo>
                  <a:cubicBezTo>
                    <a:pt x="33518" y="0"/>
                    <a:pt x="43189" y="9670"/>
                    <a:pt x="43189" y="21600"/>
                  </a:cubicBezTo>
                  <a:cubicBezTo>
                    <a:pt x="43189" y="25107"/>
                    <a:pt x="42334" y="28561"/>
                    <a:pt x="40700" y="31664"/>
                  </a:cubicBezTo>
                  <a:lnTo>
                    <a:pt x="21589" y="21600"/>
                  </a:lnTo>
                  <a:close/>
                </a:path>
              </a:pathLst>
            </a:cu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75" name="Object 19"/>
            <p:cNvGraphicFramePr>
              <a:graphicFrameLocks noChangeAspect="1"/>
            </p:cNvGraphicFramePr>
            <p:nvPr/>
          </p:nvGraphicFramePr>
          <p:xfrm>
            <a:off x="2196" y="1180"/>
            <a:ext cx="233" cy="219"/>
          </p:xfrm>
          <a:graphic>
            <a:graphicData uri="http://schemas.openxmlformats.org/presentationml/2006/ole">
              <mc:AlternateContent xmlns:mc="http://schemas.openxmlformats.org/markup-compatibility/2006">
                <mc:Choice xmlns:v="urn:schemas-microsoft-com:vml" Requires="v">
                  <p:oleObj spid="_x0000_s11092" name="Equation" r:id="rId6" imgW="215640" imgH="203040" progId="Equation.3">
                    <p:embed/>
                  </p:oleObj>
                </mc:Choice>
                <mc:Fallback>
                  <p:oleObj name="Equation" r:id="rId6" imgW="2156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6" y="1180"/>
                          <a:ext cx="23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20"/>
            <p:cNvGraphicFramePr>
              <a:graphicFrameLocks noChangeAspect="1"/>
            </p:cNvGraphicFramePr>
            <p:nvPr/>
          </p:nvGraphicFramePr>
          <p:xfrm>
            <a:off x="2429" y="1518"/>
            <a:ext cx="137" cy="164"/>
          </p:xfrm>
          <a:graphic>
            <a:graphicData uri="http://schemas.openxmlformats.org/presentationml/2006/ole">
              <mc:AlternateContent xmlns:mc="http://schemas.openxmlformats.org/markup-compatibility/2006">
                <mc:Choice xmlns:v="urn:schemas-microsoft-com:vml" Requires="v">
                  <p:oleObj spid="_x0000_s11093" name="Equation" r:id="rId8" imgW="126720" imgH="152280" progId="Equation.3">
                    <p:embed/>
                  </p:oleObj>
                </mc:Choice>
                <mc:Fallback>
                  <p:oleObj name="Equation" r:id="rId8" imgW="126720" imgH="152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9" y="1518"/>
                          <a:ext cx="13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 name="Object 21"/>
            <p:cNvGraphicFramePr>
              <a:graphicFrameLocks noChangeAspect="1"/>
            </p:cNvGraphicFramePr>
            <p:nvPr/>
          </p:nvGraphicFramePr>
          <p:xfrm>
            <a:off x="2725" y="1715"/>
            <a:ext cx="274" cy="219"/>
          </p:xfrm>
          <a:graphic>
            <a:graphicData uri="http://schemas.openxmlformats.org/presentationml/2006/ole">
              <mc:AlternateContent xmlns:mc="http://schemas.openxmlformats.org/markup-compatibility/2006">
                <mc:Choice xmlns:v="urn:schemas-microsoft-com:vml" Requires="v">
                  <p:oleObj spid="_x0000_s11094" name="Equation" r:id="rId10" imgW="253800" imgH="203040" progId="Equation.3">
                    <p:embed/>
                  </p:oleObj>
                </mc:Choice>
                <mc:Fallback>
                  <p:oleObj name="Equation" r:id="rId10" imgW="25380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5" y="1715"/>
                          <a:ext cx="27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Line 22"/>
            <p:cNvSpPr>
              <a:spLocks noChangeShapeType="1"/>
            </p:cNvSpPr>
            <p:nvPr/>
          </p:nvSpPr>
          <p:spPr bwMode="auto">
            <a:xfrm flipV="1">
              <a:off x="2487" y="2074"/>
              <a:ext cx="36" cy="214"/>
            </a:xfrm>
            <a:prstGeom prst="line">
              <a:avLst/>
            </a:prstGeom>
            <a:noFill/>
            <a:ln w="158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79" name="Object 23"/>
            <p:cNvGraphicFramePr>
              <a:graphicFrameLocks noChangeAspect="1"/>
            </p:cNvGraphicFramePr>
            <p:nvPr/>
          </p:nvGraphicFramePr>
          <p:xfrm>
            <a:off x="2566" y="2110"/>
            <a:ext cx="137" cy="178"/>
          </p:xfrm>
          <a:graphic>
            <a:graphicData uri="http://schemas.openxmlformats.org/presentationml/2006/ole">
              <mc:AlternateContent xmlns:mc="http://schemas.openxmlformats.org/markup-compatibility/2006">
                <mc:Choice xmlns:v="urn:schemas-microsoft-com:vml" Requires="v">
                  <p:oleObj spid="_x0000_s11095" name="Equation" r:id="rId12" imgW="126720" imgH="164880" progId="Equation.3">
                    <p:embed/>
                  </p:oleObj>
                </mc:Choice>
                <mc:Fallback>
                  <p:oleObj name="Equation" r:id="rId12"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6" y="2110"/>
                          <a:ext cx="13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24"/>
            <p:cNvGraphicFramePr>
              <a:graphicFrameLocks noChangeAspect="1"/>
            </p:cNvGraphicFramePr>
            <p:nvPr/>
          </p:nvGraphicFramePr>
          <p:xfrm>
            <a:off x="2656" y="1502"/>
            <a:ext cx="137" cy="191"/>
          </p:xfrm>
          <a:graphic>
            <a:graphicData uri="http://schemas.openxmlformats.org/presentationml/2006/ole">
              <mc:AlternateContent xmlns:mc="http://schemas.openxmlformats.org/markup-compatibility/2006">
                <mc:Choice xmlns:v="urn:schemas-microsoft-com:vml" Requires="v">
                  <p:oleObj spid="_x0000_s11096" name="Equation" r:id="rId14" imgW="126720" imgH="177480" progId="Equation.3">
                    <p:embed/>
                  </p:oleObj>
                </mc:Choice>
                <mc:Fallback>
                  <p:oleObj name="Equation"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6" y="1502"/>
                          <a:ext cx="13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13" name="Text Box 4"/>
              <p:cNvSpPr txBox="1">
                <a:spLocks noChangeArrowheads="1"/>
              </p:cNvSpPr>
              <p:nvPr/>
            </p:nvSpPr>
            <p:spPr bwMode="auto">
              <a:xfrm>
                <a:off x="180000" y="585069"/>
                <a:ext cx="8781120" cy="516360"/>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电流元</a:t>
                </a:r>
                <a14:m>
                  <m:oMath xmlns:m="http://schemas.openxmlformats.org/officeDocument/2006/math">
                    <m:r>
                      <a:rPr lang="zh-CN" altLang="en-US" sz="2400" i="1">
                        <a:solidFill>
                          <a:srgbClr val="C00000"/>
                        </a:solidFill>
                        <a:latin typeface="Cambria Math" panose="02040503050406030204" pitchFamily="18" charset="0"/>
                      </a:rPr>
                      <m:t>𝐼</m:t>
                    </m:r>
                    <m:r>
                      <a:rPr lang="zh-CN" altLang="en-US" sz="2400">
                        <a:solidFill>
                          <a:srgbClr val="C00000"/>
                        </a:solidFill>
                        <a:latin typeface="Cambria Math" panose="02040503050406030204" pitchFamily="18" charset="0"/>
                      </a:rPr>
                      <m:t>ⅆ</m:t>
                    </m:r>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𝑙</m:t>
                        </m:r>
                        <m:r>
                          <a:rPr lang="zh-CN" altLang="en-US" sz="2400" i="1">
                            <a:solidFill>
                              <a:srgbClr val="C00000"/>
                            </a:solidFill>
                            <a:latin typeface="Cambria Math" panose="02040503050406030204" pitchFamily="18" charset="0"/>
                          </a:rPr>
                          <m:t> </m:t>
                        </m:r>
                      </m:e>
                    </m:acc>
                  </m:oMath>
                </a14:m>
                <a:r>
                  <a:rPr lang="zh-CN" altLang="en-US" sz="2400" b="1" dirty="0" smtClean="0">
                    <a:solidFill>
                      <a:srgbClr val="C00000"/>
                    </a:solidFill>
                    <a:latin typeface="微软雅黑" panose="020B0503020204020204" pitchFamily="34" charset="-122"/>
                    <a:ea typeface="微软雅黑" panose="020B0503020204020204" pitchFamily="34" charset="-122"/>
                  </a:rPr>
                  <a:t>在空间</a:t>
                </a:r>
                <a:r>
                  <a:rPr lang="en-US" altLang="zh-CN" sz="2400" b="1" dirty="0" smtClean="0">
                    <a:solidFill>
                      <a:srgbClr val="C00000"/>
                    </a:solidFill>
                    <a:latin typeface="微软雅黑" panose="020B0503020204020204" pitchFamily="34" charset="-122"/>
                    <a:ea typeface="微软雅黑" panose="020B0503020204020204" pitchFamily="34" charset="-122"/>
                  </a:rPr>
                  <a:t>P</a:t>
                </a:r>
                <a:r>
                  <a:rPr lang="zh-CN" altLang="en-US" sz="2400" b="1" dirty="0" smtClean="0">
                    <a:solidFill>
                      <a:srgbClr val="C00000"/>
                    </a:solidFill>
                    <a:latin typeface="微软雅黑" panose="020B0503020204020204" pitchFamily="34" charset="-122"/>
                    <a:ea typeface="微软雅黑" panose="020B0503020204020204" pitchFamily="34" charset="-122"/>
                  </a:rPr>
                  <a:t>点产生的</a:t>
                </a:r>
                <a14:m>
                  <m:oMath xmlns:m="http://schemas.openxmlformats.org/officeDocument/2006/math">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𝐵</m:t>
                        </m:r>
                      </m:e>
                    </m:acc>
                  </m:oMath>
                </a14:m>
                <a:endParaRPr lang="zh-CN" altLang="en-US" sz="2400"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13" name="Text Box 4"/>
              <p:cNvSpPr txBox="1">
                <a:spLocks noRot="1" noChangeAspect="1" noMove="1" noResize="1" noEditPoints="1" noAdjustHandles="1" noChangeArrowheads="1" noChangeShapeType="1" noTextEdit="1"/>
              </p:cNvSpPr>
              <p:nvPr/>
            </p:nvSpPr>
            <p:spPr bwMode="auto">
              <a:xfrm>
                <a:off x="180000" y="585069"/>
                <a:ext cx="8781120" cy="516360"/>
              </a:xfrm>
              <a:prstGeom prst="rect">
                <a:avLst/>
              </a:prstGeom>
              <a:blipFill rotWithShape="0">
                <a:blip r:embed="rId16"/>
                <a:stretch>
                  <a:fillRect l="-1111" b="-25882"/>
                </a:stretch>
              </a:blipFill>
              <a:ln w="9525">
                <a:noFill/>
                <a:miter lim="800000"/>
                <a:headEnd/>
                <a:tailEnd/>
              </a:ln>
              <a:effectLst/>
            </p:spPr>
            <p:txBody>
              <a:bodyPr/>
              <a:lstStyle/>
              <a:p>
                <a:r>
                  <a:rPr lang="zh-CN" altLang="en-US">
                    <a:noFill/>
                  </a:rPr>
                  <a:t> </a:t>
                </a:r>
              </a:p>
            </p:txBody>
          </p:sp>
        </mc:Fallback>
      </mc:AlternateContent>
      <p:sp>
        <p:nvSpPr>
          <p:cNvPr id="2" name="灯片编号占位符 1"/>
          <p:cNvSpPr>
            <a:spLocks noGrp="1"/>
          </p:cNvSpPr>
          <p:nvPr>
            <p:ph type="sldNum" sz="quarter" idx="10"/>
          </p:nvPr>
        </p:nvSpPr>
        <p:spPr/>
        <p:txBody>
          <a:bodyPr/>
          <a:lstStyle/>
          <a:p>
            <a:fld id="{720AFD23-7FD8-4D17-A0A1-97F143C0E2EC}" type="slidenum">
              <a:rPr lang="zh-CN" altLang="en-US" smtClean="0"/>
              <a:t>14</a:t>
            </a:fld>
            <a:endParaRPr lang="zh-CN" altLang="en-US"/>
          </a:p>
        </p:txBody>
      </p:sp>
      <p:sp>
        <p:nvSpPr>
          <p:cNvPr id="14" name="矩形 13"/>
          <p:cNvSpPr/>
          <p:nvPr/>
        </p:nvSpPr>
        <p:spPr>
          <a:xfrm>
            <a:off x="253496" y="1046734"/>
            <a:ext cx="8086939" cy="830997"/>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文字描述：</a:t>
            </a:r>
            <a:r>
              <a:rPr kumimoji="1" lang="en-US" altLang="zh-CN" sz="2000" dirty="0" smtClean="0">
                <a:latin typeface="+mj-ea"/>
                <a:ea typeface="+mj-ea"/>
              </a:rPr>
              <a:t> </a:t>
            </a:r>
            <a:endParaRPr kumimoji="1" lang="zh-CN" altLang="en-US" sz="2000" dirty="0">
              <a:latin typeface="+mj-ea"/>
              <a:ea typeface="+mj-ea"/>
            </a:endParaRPr>
          </a:p>
          <a:p>
            <a:pPr indent="-457200">
              <a:lnSpc>
                <a:spcPct val="120000"/>
              </a:lnSpc>
            </a:pPr>
            <a:endParaRPr kumimoji="1" lang="zh-CN" altLang="en-US" sz="2000" dirty="0">
              <a:latin typeface="+mj-ea"/>
              <a:ea typeface="+mj-ea"/>
            </a:endParaRPr>
          </a:p>
        </p:txBody>
      </p:sp>
      <mc:AlternateContent xmlns:mc="http://schemas.openxmlformats.org/markup-compatibility/2006" xmlns:a14="http://schemas.microsoft.com/office/drawing/2010/main">
        <mc:Choice Requires="a14">
          <p:sp>
            <p:nvSpPr>
              <p:cNvPr id="6" name="矩形 5"/>
              <p:cNvSpPr/>
              <p:nvPr/>
            </p:nvSpPr>
            <p:spPr>
              <a:xfrm>
                <a:off x="584132" y="1462232"/>
                <a:ext cx="8066646" cy="1254959"/>
              </a:xfrm>
              <a:prstGeom prst="rect">
                <a:avLst/>
              </a:prstGeom>
            </p:spPr>
            <p:txBody>
              <a:bodyPr wrap="square">
                <a:spAutoFit/>
              </a:bodyPr>
              <a:lstStyle/>
              <a:p>
                <a:pPr>
                  <a:lnSpc>
                    <a:spcPct val="120000"/>
                  </a:lnSpc>
                </a:pPr>
                <a:r>
                  <a:rPr lang="zh-CN" altLang="en-US" sz="2000" dirty="0" smtClean="0"/>
                  <a:t>       电流元</a:t>
                </a:r>
                <a14:m>
                  <m:oMath xmlns:m="http://schemas.openxmlformats.org/officeDocument/2006/math">
                    <m:r>
                      <a:rPr lang="zh-CN" altLang="en-US" sz="2000" i="1">
                        <a:solidFill>
                          <a:srgbClr val="C00000"/>
                        </a:solidFill>
                        <a:latin typeface="Cambria Math" panose="02040503050406030204" pitchFamily="18" charset="0"/>
                      </a:rPr>
                      <m:t>𝐼</m:t>
                    </m:r>
                    <m:r>
                      <a:rPr lang="zh-CN" altLang="en-US" sz="200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𝑙</m:t>
                        </m:r>
                        <m:r>
                          <a:rPr lang="zh-CN" altLang="en-US" sz="2000" i="1">
                            <a:solidFill>
                              <a:srgbClr val="C00000"/>
                            </a:solidFill>
                            <a:latin typeface="Cambria Math" panose="02040503050406030204" pitchFamily="18" charset="0"/>
                          </a:rPr>
                          <m:t> </m:t>
                        </m:r>
                      </m:e>
                    </m:acc>
                  </m:oMath>
                </a14:m>
                <a:r>
                  <a:rPr lang="zh-CN" altLang="en-US" sz="2000" dirty="0"/>
                  <a:t>在真空中某</a:t>
                </a:r>
                <a:r>
                  <a:rPr lang="zh-CN" altLang="en-US" sz="2000" dirty="0" smtClean="0"/>
                  <a:t>一点</a:t>
                </a:r>
                <a:r>
                  <a:rPr lang="en-US" altLang="zh-CN" sz="2000" dirty="0" smtClean="0"/>
                  <a:t>P</a:t>
                </a:r>
                <a:r>
                  <a:rPr lang="zh-CN" altLang="en-US" sz="2000" dirty="0" smtClean="0"/>
                  <a:t>处</a:t>
                </a:r>
                <a:r>
                  <a:rPr lang="zh-CN" altLang="en-US" sz="2000" dirty="0"/>
                  <a:t>产生的磁感应强度</a:t>
                </a:r>
                <a14:m>
                  <m:oMath xmlns:m="http://schemas.openxmlformats.org/officeDocument/2006/math">
                    <m:r>
                      <a:rPr lang="zh-CN" altLang="en-US" sz="2000" smtClean="0">
                        <a:solidFill>
                          <a:srgbClr val="C00000"/>
                        </a:solidFill>
                        <a:latin typeface="Cambria Math" panose="02040503050406030204" pitchFamily="18" charset="0"/>
                      </a:rPr>
                      <m:t>ⅆ</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𝐵</m:t>
                        </m:r>
                      </m:e>
                    </m:acc>
                  </m:oMath>
                </a14:m>
                <a:r>
                  <a:rPr lang="zh-CN" altLang="en-US" sz="2000" dirty="0"/>
                  <a:t>的</a:t>
                </a:r>
                <a:r>
                  <a:rPr lang="zh-CN" altLang="en-US" sz="2000" dirty="0" smtClean="0"/>
                  <a:t>大小</a:t>
                </a:r>
                <a:r>
                  <a:rPr lang="zh-CN" altLang="en-US" sz="2000" dirty="0"/>
                  <a:t>，</a:t>
                </a:r>
                <a:r>
                  <a:rPr lang="zh-CN" altLang="en-US" sz="2000" dirty="0" smtClean="0"/>
                  <a:t>与“电流元的大小”及“电流元</a:t>
                </a:r>
                <a:r>
                  <a:rPr lang="zh-CN" altLang="en-US" sz="2000" dirty="0"/>
                  <a:t>与它</a:t>
                </a:r>
                <a:r>
                  <a:rPr lang="zh-CN" altLang="en-US" sz="2000" dirty="0" smtClean="0"/>
                  <a:t>到</a:t>
                </a:r>
                <a:r>
                  <a:rPr lang="en-US" altLang="zh-CN" sz="2000" dirty="0" smtClean="0"/>
                  <a:t>P</a:t>
                </a:r>
                <a:r>
                  <a:rPr lang="zh-CN" altLang="en-US" sz="2000" dirty="0" smtClean="0"/>
                  <a:t> </a:t>
                </a:r>
                <a:r>
                  <a:rPr lang="zh-CN" altLang="en-US" sz="2000" dirty="0"/>
                  <a:t>点的位矢</a:t>
                </a:r>
                <a14:m>
                  <m:oMath xmlns:m="http://schemas.openxmlformats.org/officeDocument/2006/math">
                    <m:acc>
                      <m:accPr>
                        <m:chr m:val="⃗"/>
                        <m:ctrlPr>
                          <a:rPr lang="zh-CN" altLang="en-US" sz="2000" i="1">
                            <a:latin typeface="Cambria Math"/>
                          </a:rPr>
                        </m:ctrlPr>
                      </m:accPr>
                      <m:e>
                        <m:r>
                          <a:rPr lang="zh-CN" altLang="en-US" sz="2000" i="1">
                            <a:latin typeface="Cambria Math" panose="02040503050406030204" pitchFamily="18" charset="0"/>
                          </a:rPr>
                          <m:t>𝑟</m:t>
                        </m:r>
                      </m:e>
                    </m:acc>
                  </m:oMath>
                </a14:m>
                <a:r>
                  <a:rPr lang="zh-CN" altLang="en-US" sz="2000" dirty="0"/>
                  <a:t>之间的夹角</a:t>
                </a:r>
                <a14:m>
                  <m:oMath xmlns:m="http://schemas.openxmlformats.org/officeDocument/2006/math">
                    <m:r>
                      <a:rPr lang="zh-CN" altLang="en-US" sz="2000" i="1">
                        <a:latin typeface="Cambria Math" panose="02040503050406030204" pitchFamily="18" charset="0"/>
                      </a:rPr>
                      <m:t>𝜃</m:t>
                    </m:r>
                  </m:oMath>
                </a14:m>
                <a:r>
                  <a:rPr lang="zh-CN" altLang="en-US" sz="2000" dirty="0"/>
                  <a:t>的</a:t>
                </a:r>
                <a:r>
                  <a:rPr lang="zh-CN" altLang="en-US" sz="2000" dirty="0" smtClean="0"/>
                  <a:t>正弦”乘积</a:t>
                </a:r>
                <a:r>
                  <a:rPr lang="zh-CN" altLang="en-US" sz="2000" dirty="0"/>
                  <a:t>成正比，</a:t>
                </a:r>
                <a:r>
                  <a:rPr lang="zh-CN" altLang="en-US" sz="2000" dirty="0" smtClean="0"/>
                  <a:t>与位</a:t>
                </a:r>
                <a:r>
                  <a:rPr lang="zh-CN" altLang="en-US" sz="2000" dirty="0"/>
                  <a:t>矢的大小平方成反比。</a:t>
                </a:r>
              </a:p>
            </p:txBody>
          </p:sp>
        </mc:Choice>
        <mc:Fallback xmlns="">
          <p:sp>
            <p:nvSpPr>
              <p:cNvPr id="6" name="矩形 5"/>
              <p:cNvSpPr>
                <a:spLocks noRot="1" noChangeAspect="1" noMove="1" noResize="1" noEditPoints="1" noAdjustHandles="1" noChangeArrowheads="1" noChangeShapeType="1" noTextEdit="1"/>
              </p:cNvSpPr>
              <p:nvPr/>
            </p:nvSpPr>
            <p:spPr>
              <a:xfrm>
                <a:off x="584132" y="1462232"/>
                <a:ext cx="8066646" cy="1254959"/>
              </a:xfrm>
              <a:prstGeom prst="rect">
                <a:avLst/>
              </a:prstGeom>
              <a:blipFill rotWithShape="0">
                <a:blip r:embed="rId17"/>
                <a:stretch>
                  <a:fillRect l="-831" r="-756" b="-3883"/>
                </a:stretch>
              </a:blipFill>
            </p:spPr>
            <p:txBody>
              <a:bodyPr/>
              <a:lstStyle/>
              <a:p>
                <a:r>
                  <a:rPr lang="zh-CN" altLang="en-US">
                    <a:noFill/>
                  </a:rPr>
                  <a:t> </a:t>
                </a:r>
              </a:p>
            </p:txBody>
          </p:sp>
        </mc:Fallback>
      </mc:AlternateContent>
      <p:sp>
        <p:nvSpPr>
          <p:cNvPr id="11" name="矩形 10"/>
          <p:cNvSpPr/>
          <p:nvPr/>
        </p:nvSpPr>
        <p:spPr>
          <a:xfrm>
            <a:off x="328894" y="2707445"/>
            <a:ext cx="8086939" cy="830997"/>
          </a:xfrm>
          <a:prstGeom prst="rect">
            <a:avLst/>
          </a:prstGeom>
        </p:spPr>
        <p:txBody>
          <a:bodyPr wrap="square">
            <a:spAutoFit/>
          </a:bodyPr>
          <a:lstStyle/>
          <a:p>
            <a:pPr indent="-457200">
              <a:lnSpc>
                <a:spcPct val="120000"/>
              </a:lnSpc>
            </a:pPr>
            <a:r>
              <a:rPr kumimoji="1" lang="en-US" altLang="zh-CN" sz="2000" dirty="0" smtClean="0">
                <a:latin typeface="+mj-ea"/>
                <a:ea typeface="+mj-ea"/>
              </a:rPr>
              <a:t>2. </a:t>
            </a:r>
            <a:r>
              <a:rPr kumimoji="1" lang="zh-CN" altLang="en-US" sz="2000" dirty="0" smtClean="0">
                <a:latin typeface="+mj-ea"/>
                <a:ea typeface="+mj-ea"/>
              </a:rPr>
              <a:t>数学描述：</a:t>
            </a:r>
            <a:r>
              <a:rPr kumimoji="1" lang="en-US" altLang="zh-CN" sz="2000" dirty="0" smtClean="0">
                <a:latin typeface="+mj-ea"/>
                <a:ea typeface="+mj-ea"/>
              </a:rPr>
              <a:t> </a:t>
            </a:r>
            <a:endParaRPr kumimoji="1" lang="zh-CN" altLang="en-US" sz="2000" dirty="0">
              <a:latin typeface="+mj-ea"/>
              <a:ea typeface="+mj-ea"/>
            </a:endParaRPr>
          </a:p>
          <a:p>
            <a:pPr indent="-457200">
              <a:lnSpc>
                <a:spcPct val="120000"/>
              </a:lnSpc>
            </a:pPr>
            <a:endParaRPr kumimoji="1" lang="zh-CN" altLang="en-US" sz="2000" dirty="0">
              <a:latin typeface="+mj-ea"/>
              <a:ea typeface="+mj-ea"/>
            </a:endParaRPr>
          </a:p>
        </p:txBody>
      </p:sp>
      <mc:AlternateContent xmlns:mc="http://schemas.openxmlformats.org/markup-compatibility/2006" xmlns:a14="http://schemas.microsoft.com/office/drawing/2010/main">
        <mc:Choice Requires="a14">
          <p:sp>
            <p:nvSpPr>
              <p:cNvPr id="49" name="矩形 48"/>
              <p:cNvSpPr/>
              <p:nvPr/>
            </p:nvSpPr>
            <p:spPr>
              <a:xfrm>
                <a:off x="567128" y="3183354"/>
                <a:ext cx="4785541" cy="437492"/>
              </a:xfrm>
              <a:prstGeom prst="rect">
                <a:avLst/>
              </a:prstGeom>
            </p:spPr>
            <p:txBody>
              <a:bodyPr wrap="none">
                <a:spAutoFit/>
              </a:bodyPr>
              <a:lstStyle/>
              <a:p>
                <a:r>
                  <a:rPr lang="zh-CN" altLang="en-US" sz="2000" b="1" dirty="0" smtClean="0">
                    <a:solidFill>
                      <a:srgbClr val="C00000"/>
                    </a:solidFill>
                  </a:rPr>
                  <a:t>情况</a:t>
                </a:r>
                <a14:m>
                  <m:oMath xmlns:m="http://schemas.openxmlformats.org/officeDocument/2006/math">
                    <m:r>
                      <a:rPr lang="en-US" altLang="zh-CN" sz="2000" b="1" i="1" dirty="0">
                        <a:solidFill>
                          <a:srgbClr val="C00000"/>
                        </a:solidFill>
                        <a:latin typeface="Cambria Math" panose="02040503050406030204" pitchFamily="18" charset="0"/>
                      </a:rPr>
                      <m:t>𝟐</m:t>
                    </m:r>
                    <m:r>
                      <a:rPr lang="zh-CN" altLang="en-US" sz="2000" i="1" smtClean="0">
                        <a:solidFill>
                          <a:srgbClr val="C00000"/>
                        </a:solidFill>
                        <a:latin typeface="Cambria Math" panose="02040503050406030204" pitchFamily="18" charset="0"/>
                      </a:rPr>
                      <m:t>：</m:t>
                    </m:r>
                    <m:r>
                      <a:rPr lang="zh-CN" altLang="en-US" sz="2000" i="1">
                        <a:solidFill>
                          <a:srgbClr val="C00000"/>
                        </a:solidFill>
                        <a:latin typeface="Cambria Math" panose="02040503050406030204" pitchFamily="18" charset="0"/>
                      </a:rPr>
                      <m:t>整段</m:t>
                    </m:r>
                    <m:r>
                      <a:rPr lang="zh-CN" altLang="en-US" sz="2000" i="1" smtClean="0">
                        <a:solidFill>
                          <a:srgbClr val="C00000"/>
                        </a:solidFill>
                        <a:latin typeface="Cambria Math" panose="02040503050406030204" pitchFamily="18" charset="0"/>
                      </a:rPr>
                      <m:t>电流</m:t>
                    </m:r>
                    <m:r>
                      <a:rPr lang="zh-CN" altLang="en-US" sz="2000" i="1">
                        <a:solidFill>
                          <a:srgbClr val="C00000"/>
                        </a:solidFill>
                        <a:latin typeface="Cambria Math" panose="02040503050406030204" pitchFamily="18" charset="0"/>
                      </a:rPr>
                      <m:t>（</m:t>
                    </m:r>
                    <m:r>
                      <a:rPr lang="zh-CN" altLang="en-US" sz="2000" i="1" smtClean="0">
                        <a:solidFill>
                          <a:srgbClr val="C00000"/>
                        </a:solidFill>
                        <a:latin typeface="Cambria Math" panose="02040503050406030204" pitchFamily="18" charset="0"/>
                      </a:rPr>
                      <m:t>任意</m:t>
                    </m:r>
                    <m:r>
                      <a:rPr lang="zh-CN" altLang="en-US" sz="2000" i="1">
                        <a:solidFill>
                          <a:srgbClr val="C00000"/>
                        </a:solidFill>
                        <a:latin typeface="Cambria Math" panose="02040503050406030204" pitchFamily="18" charset="0"/>
                      </a:rPr>
                      <m:t>载流导线</m:t>
                    </m:r>
                    <m:r>
                      <a:rPr lang="zh-CN" altLang="en-US" sz="2000" i="1" smtClean="0">
                        <a:solidFill>
                          <a:srgbClr val="C00000"/>
                        </a:solidFill>
                        <a:latin typeface="Cambria Math" panose="02040503050406030204" pitchFamily="18" charset="0"/>
                      </a:rPr>
                      <m:t>）</m:t>
                    </m:r>
                    <m:r>
                      <a:rPr lang="en-US" altLang="zh-CN" sz="2000" b="0" i="1" smtClean="0">
                        <a:solidFill>
                          <a:srgbClr val="C00000"/>
                        </a:solidFill>
                        <a:latin typeface="Cambria Math" panose="02040503050406030204" pitchFamily="18" charset="0"/>
                      </a:rPr>
                      <m:t> </m:t>
                    </m:r>
                    <m:r>
                      <a:rPr lang="zh-CN" altLang="en-US" sz="2000">
                        <a:latin typeface="Cambria Math" panose="02040503050406030204" pitchFamily="18" charset="0"/>
                      </a:rPr>
                      <m:t>⇒</m:t>
                    </m:r>
                    <m:acc>
                      <m:accPr>
                        <m:chr m:val="⃗"/>
                        <m:ctrlPr>
                          <a:rPr lang="zh-CN" altLang="en-US" sz="2000" i="1">
                            <a:solidFill>
                              <a:srgbClr val="C00000"/>
                            </a:solidFill>
                            <a:latin typeface="Cambria Math"/>
                          </a:rPr>
                        </m:ctrlPr>
                      </m:accPr>
                      <m:e>
                        <m:r>
                          <a:rPr lang="zh-CN" altLang="en-US" sz="2000" i="1">
                            <a:solidFill>
                              <a:srgbClr val="C00000"/>
                            </a:solidFill>
                            <a:latin typeface="Cambria Math" panose="02040503050406030204" pitchFamily="18" charset="0"/>
                          </a:rPr>
                          <m:t>𝐵</m:t>
                        </m:r>
                      </m:e>
                    </m:acc>
                  </m:oMath>
                </a14:m>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567128" y="3183354"/>
                <a:ext cx="4785541" cy="437492"/>
              </a:xfrm>
              <a:prstGeom prst="rect">
                <a:avLst/>
              </a:prstGeom>
              <a:blipFill rotWithShape="0">
                <a:blip r:embed="rId18"/>
                <a:stretch>
                  <a:fillRect l="-1274" t="-1389" b="-20833"/>
                </a:stretch>
              </a:blipFill>
            </p:spPr>
            <p:txBody>
              <a:bodyPr/>
              <a:lstStyle/>
              <a:p>
                <a:r>
                  <a:rPr lang="zh-CN" altLang="en-US">
                    <a:noFill/>
                  </a:rPr>
                  <a:t> </a:t>
                </a:r>
              </a:p>
            </p:txBody>
          </p:sp>
        </mc:Fallback>
      </mc:AlternateContent>
      <p:grpSp>
        <p:nvGrpSpPr>
          <p:cNvPr id="62" name="组合 61"/>
          <p:cNvGrpSpPr/>
          <p:nvPr/>
        </p:nvGrpSpPr>
        <p:grpSpPr>
          <a:xfrm>
            <a:off x="1025387" y="4558987"/>
            <a:ext cx="5087537" cy="929613"/>
            <a:chOff x="824235" y="5211946"/>
            <a:chExt cx="5087537" cy="929613"/>
          </a:xfrm>
        </p:grpSpPr>
        <mc:AlternateContent xmlns:mc="http://schemas.openxmlformats.org/markup-compatibility/2006" xmlns:a14="http://schemas.microsoft.com/office/drawing/2010/main">
          <mc:Choice Requires="a14">
            <p:sp>
              <p:nvSpPr>
                <p:cNvPr id="58" name="矩形 57"/>
                <p:cNvSpPr/>
                <p:nvPr/>
              </p:nvSpPr>
              <p:spPr>
                <a:xfrm>
                  <a:off x="824235" y="5211946"/>
                  <a:ext cx="3393557" cy="929613"/>
                </a:xfrm>
                <a:prstGeom prst="rect">
                  <a:avLst/>
                </a:prstGeom>
                <a:ln>
                  <a:solidFill>
                    <a:srgbClr val="ED5A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a:rPr>
                            </m:ctrlPr>
                          </m:accPr>
                          <m:e>
                            <m:r>
                              <a:rPr lang="zh-CN" altLang="en-US" sz="2400" i="1">
                                <a:latin typeface="Cambria Math" panose="02040503050406030204" pitchFamily="18" charset="0"/>
                              </a:rPr>
                              <m:t>𝐵</m:t>
                            </m:r>
                          </m:e>
                        </m:acc>
                        <m:r>
                          <a:rPr lang="en-US" altLang="zh-CN" sz="2400" i="1">
                            <a:latin typeface="Cambria Math" panose="02040503050406030204" pitchFamily="18" charset="0"/>
                          </a:rPr>
                          <m:t>=</m:t>
                        </m:r>
                        <m:nary>
                          <m:naryPr>
                            <m:grow m:val="on"/>
                            <m:subHide m:val="on"/>
                            <m:supHide m:val="on"/>
                            <m:ctrlPr>
                              <a:rPr lang="zh-CN" altLang="en-US" sz="1400" i="1">
                                <a:latin typeface="Cambria Math"/>
                              </a:rPr>
                            </m:ctrlPr>
                          </m:naryPr>
                          <m:sub/>
                          <m:sup/>
                          <m:e>
                            <m:r>
                              <a:rPr lang="zh-CN" altLang="en-US" sz="2400">
                                <a:latin typeface="Cambria Math" panose="02040503050406030204" pitchFamily="18" charset="0"/>
                              </a:rPr>
                              <m:t>ⅆ</m:t>
                            </m:r>
                            <m:acc>
                              <m:accPr>
                                <m:chr m:val="⃗"/>
                                <m:ctrlPr>
                                  <a:rPr lang="zh-CN" altLang="en-US" sz="2400" i="1">
                                    <a:latin typeface="Cambria Math"/>
                                  </a:rPr>
                                </m:ctrlPr>
                              </m:accPr>
                              <m:e>
                                <m:r>
                                  <a:rPr lang="zh-CN" altLang="en-US" sz="2400" i="1">
                                    <a:latin typeface="Cambria Math" panose="02040503050406030204" pitchFamily="18" charset="0"/>
                                  </a:rPr>
                                  <m:t>𝐵</m:t>
                                </m:r>
                              </m:e>
                            </m:acc>
                          </m:e>
                        </m:nary>
                        <m:r>
                          <a:rPr lang="zh-CN" altLang="en-US" sz="2400" i="0">
                            <a:latin typeface="Cambria Math" panose="02040503050406030204" pitchFamily="18" charset="0"/>
                          </a:rPr>
                          <m:t>=</m:t>
                        </m:r>
                        <m:f>
                          <m:fPr>
                            <m:ctrlPr>
                              <a:rPr lang="zh-CN" altLang="en-US" sz="2400" i="1">
                                <a:latin typeface="Cambria Math"/>
                              </a:rPr>
                            </m:ctrlPr>
                          </m:fPr>
                          <m:num>
                            <m:sSub>
                              <m:sSubPr>
                                <m:ctrlPr>
                                  <a:rPr lang="zh-CN" altLang="en-US" sz="2400" i="1">
                                    <a:latin typeface="Cambria Math"/>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r>
                              <a:rPr lang="zh-CN" altLang="en-US" sz="2400" i="0">
                                <a:latin typeface="Cambria Math" panose="02040503050406030204" pitchFamily="18" charset="0"/>
                              </a:rPr>
                              <m:t>4</m:t>
                            </m:r>
                            <m:r>
                              <a:rPr lang="zh-CN" altLang="en-US" sz="2400" i="1">
                                <a:latin typeface="Cambria Math" panose="02040503050406030204" pitchFamily="18" charset="0"/>
                              </a:rPr>
                              <m:t>𝜋</m:t>
                            </m:r>
                          </m:den>
                        </m:f>
                        <m:nary>
                          <m:naryPr>
                            <m:grow m:val="on"/>
                            <m:subHide m:val="on"/>
                            <m:supHide m:val="on"/>
                            <m:ctrlPr>
                              <a:rPr lang="zh-CN" altLang="en-US" sz="1400" i="1">
                                <a:latin typeface="Cambria Math"/>
                              </a:rPr>
                            </m:ctrlPr>
                          </m:naryPr>
                          <m:sub/>
                          <m:sup/>
                          <m:e>
                            <m:f>
                              <m:fPr>
                                <m:ctrlPr>
                                  <a:rPr lang="zh-CN" altLang="en-US" sz="2400" i="1">
                                    <a:latin typeface="Cambria Math"/>
                                  </a:rPr>
                                </m:ctrlPr>
                              </m:fPr>
                              <m:num>
                                <m:r>
                                  <a:rPr lang="zh-CN" altLang="en-US" sz="2400" i="1">
                                    <a:latin typeface="Cambria Math" panose="02040503050406030204" pitchFamily="18" charset="0"/>
                                  </a:rPr>
                                  <m:t>𝐼</m:t>
                                </m:r>
                                <m:r>
                                  <a:rPr lang="zh-CN" altLang="en-US" sz="2400">
                                    <a:latin typeface="Cambria Math" panose="02040503050406030204" pitchFamily="18" charset="0"/>
                                  </a:rPr>
                                  <m:t>ⅆ</m:t>
                                </m:r>
                                <m:acc>
                                  <m:accPr>
                                    <m:chr m:val="⃗"/>
                                    <m:ctrlPr>
                                      <a:rPr lang="zh-CN" altLang="en-US" sz="2400" i="1">
                                        <a:latin typeface="Cambria Math"/>
                                      </a:rPr>
                                    </m:ctrlPr>
                                  </m:accPr>
                                  <m:e>
                                    <m:r>
                                      <a:rPr lang="zh-CN" altLang="en-US" sz="2400" i="1">
                                        <a:latin typeface="Cambria Math" panose="02040503050406030204" pitchFamily="18" charset="0"/>
                                      </a:rPr>
                                      <m:t>𝑙</m:t>
                                    </m:r>
                                  </m:e>
                                </m:acc>
                                <m:r>
                                  <a:rPr lang="zh-CN" altLang="en-US" sz="2400">
                                    <a:latin typeface="Cambria Math" panose="02040503050406030204" pitchFamily="18" charset="0"/>
                                  </a:rPr>
                                  <m:t>×</m:t>
                                </m:r>
                                <m:acc>
                                  <m:accPr>
                                    <m:chr m:val="⃗"/>
                                    <m:ctrlPr>
                                      <a:rPr lang="zh-CN" altLang="en-US" sz="2400" i="1">
                                        <a:latin typeface="Cambria Math"/>
                                      </a:rPr>
                                    </m:ctrlPr>
                                  </m:accPr>
                                  <m:e>
                                    <m:r>
                                      <a:rPr lang="zh-CN" altLang="en-US" sz="2400" i="1">
                                        <a:latin typeface="Cambria Math" panose="02040503050406030204" pitchFamily="18" charset="0"/>
                                      </a:rPr>
                                      <m:t>𝑟</m:t>
                                    </m:r>
                                  </m:e>
                                </m:acc>
                              </m:num>
                              <m:den>
                                <m:sSup>
                                  <m:sSupPr>
                                    <m:ctrlPr>
                                      <a:rPr lang="zh-CN" altLang="en-US" sz="2400" i="1">
                                        <a:latin typeface="Cambria Math"/>
                                      </a:rPr>
                                    </m:ctrlPr>
                                  </m:sSupPr>
                                  <m:e>
                                    <m:r>
                                      <a:rPr lang="zh-CN" altLang="en-US" sz="2400" i="1">
                                        <a:latin typeface="Cambria Math" panose="02040503050406030204" pitchFamily="18" charset="0"/>
                                      </a:rPr>
                                      <m:t>𝑟</m:t>
                                    </m:r>
                                  </m:e>
                                  <m:sup>
                                    <m:r>
                                      <a:rPr lang="zh-CN" altLang="en-US" sz="2400">
                                        <a:latin typeface="Cambria Math" panose="02040503050406030204" pitchFamily="18" charset="0"/>
                                      </a:rPr>
                                      <m:t>3</m:t>
                                    </m:r>
                                  </m:sup>
                                </m:sSup>
                              </m:den>
                            </m:f>
                          </m:e>
                        </m:nary>
                      </m:oMath>
                    </m:oMathPara>
                  </a14:m>
                  <a:endParaRPr lang="zh-CN" altLang="en-US" sz="2400" dirty="0"/>
                </a:p>
              </p:txBody>
            </p:sp>
          </mc:Choice>
          <mc:Fallback xmlns="">
            <p:sp>
              <p:nvSpPr>
                <p:cNvPr id="58" name="矩形 57"/>
                <p:cNvSpPr>
                  <a:spLocks noRot="1" noChangeAspect="1" noMove="1" noResize="1" noEditPoints="1" noAdjustHandles="1" noChangeArrowheads="1" noChangeShapeType="1" noTextEdit="1"/>
                </p:cNvSpPr>
                <p:nvPr/>
              </p:nvSpPr>
              <p:spPr>
                <a:xfrm>
                  <a:off x="824235" y="5211946"/>
                  <a:ext cx="3393557" cy="929613"/>
                </a:xfrm>
                <a:prstGeom prst="rect">
                  <a:avLst/>
                </a:prstGeom>
                <a:blipFill rotWithShape="0">
                  <a:blip r:embed="rId19"/>
                  <a:stretch>
                    <a:fillRect/>
                  </a:stretch>
                </a:blipFill>
                <a:ln>
                  <a:solidFill>
                    <a:srgbClr val="ED5A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4404629" y="5453431"/>
                  <a:ext cx="1507143"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ea typeface="+mj-ea"/>
                          </a:rPr>
                          <m:t>矢量</m:t>
                        </m:r>
                        <m:r>
                          <a:rPr lang="zh-CN" altLang="en-US" sz="2400" i="1" smtClean="0">
                            <a:latin typeface="Cambria Math" panose="02040503050406030204" pitchFamily="18" charset="0"/>
                            <a:ea typeface="+mj-ea"/>
                          </a:rPr>
                          <m:t>积分</m:t>
                        </m:r>
                      </m:oMath>
                    </m:oMathPara>
                  </a14:m>
                  <a:endParaRPr lang="zh-CN" altLang="en-US" sz="2400" dirty="0">
                    <a:solidFill>
                      <a:schemeClr val="accent1"/>
                    </a:solidFill>
                    <a:latin typeface="+mj-ea"/>
                    <a:ea typeface="+mj-ea"/>
                  </a:endParaRPr>
                </a:p>
              </p:txBody>
            </p:sp>
          </mc:Choice>
          <mc:Fallback xmlns="">
            <p:sp>
              <p:nvSpPr>
                <p:cNvPr id="61" name="矩形 60"/>
                <p:cNvSpPr>
                  <a:spLocks noRot="1" noChangeAspect="1" noMove="1" noResize="1" noEditPoints="1" noAdjustHandles="1" noChangeArrowheads="1" noChangeShapeType="1" noTextEdit="1"/>
                </p:cNvSpPr>
                <p:nvPr/>
              </p:nvSpPr>
              <p:spPr>
                <a:xfrm>
                  <a:off x="4404629" y="5453431"/>
                  <a:ext cx="1507143" cy="461665"/>
                </a:xfrm>
                <a:prstGeom prst="rect">
                  <a:avLst/>
                </a:prstGeom>
                <a:blipFill rotWithShape="0">
                  <a:blip r:embed="rId20"/>
                  <a:stretch>
                    <a:fillRect l="-3239" b="-17105"/>
                  </a:stretch>
                </a:blipFill>
              </p:spPr>
              <p:txBody>
                <a:bodyPr/>
                <a:lstStyle/>
                <a:p>
                  <a:r>
                    <a:rPr lang="zh-CN" altLang="en-US">
                      <a:noFill/>
                    </a:rPr>
                    <a:t> </a:t>
                  </a:r>
                </a:p>
              </p:txBody>
            </p:sp>
          </mc:Fallback>
        </mc:AlternateContent>
      </p:grpSp>
      <p:sp>
        <p:nvSpPr>
          <p:cNvPr id="48" name="Text Box 14"/>
          <p:cNvSpPr txBox="1">
            <a:spLocks noChangeArrowheads="1"/>
          </p:cNvSpPr>
          <p:nvPr/>
        </p:nvSpPr>
        <p:spPr bwMode="auto">
          <a:xfrm>
            <a:off x="6336469" y="3277322"/>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i="1" dirty="0">
                <a:solidFill>
                  <a:srgbClr val="010000"/>
                </a:solidFill>
                <a:latin typeface="Times New Roman" panose="02020603050405020304" pitchFamily="18" charset="0"/>
              </a:rPr>
              <a:t>P</a:t>
            </a:r>
          </a:p>
        </p:txBody>
      </p:sp>
      <p:sp>
        <p:nvSpPr>
          <p:cNvPr id="51" name="Rectangle 32"/>
          <p:cNvSpPr>
            <a:spLocks noChangeArrowheads="1"/>
          </p:cNvSpPr>
          <p:nvPr/>
        </p:nvSpPr>
        <p:spPr bwMode="auto">
          <a:xfrm>
            <a:off x="397423" y="4004605"/>
            <a:ext cx="419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latin typeface="Times New Roman" panose="02020603050405020304" pitchFamily="18" charset="0"/>
              </a:rPr>
              <a:t>磁感强度叠加原理</a:t>
            </a:r>
          </a:p>
        </p:txBody>
      </p:sp>
      <p:grpSp>
        <p:nvGrpSpPr>
          <p:cNvPr id="56" name="Group 39"/>
          <p:cNvGrpSpPr>
            <a:grpSpLocks/>
          </p:cNvGrpSpPr>
          <p:nvPr/>
        </p:nvGrpSpPr>
        <p:grpSpPr bwMode="auto">
          <a:xfrm>
            <a:off x="7649042" y="2310974"/>
            <a:ext cx="973543" cy="1215559"/>
            <a:chOff x="4080" y="624"/>
            <a:chExt cx="912" cy="1049"/>
          </a:xfrm>
        </p:grpSpPr>
        <p:pic>
          <p:nvPicPr>
            <p:cNvPr id="57" name="Picture 40" descr="wltx1"/>
            <p:cNvPicPr preferRelativeResize="0">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272" y="768"/>
              <a:ext cx="612" cy="905"/>
            </a:xfrm>
            <a:prstGeom prst="rect">
              <a:avLst/>
            </a:prstGeom>
            <a:solidFill>
              <a:srgbClr val="FFFFFF"/>
            </a:solidFill>
            <a:ln>
              <a:noFill/>
            </a:ln>
            <a:extLst>
              <a:ext uri="{91240B29-F687-4F45-9708-019B960494DF}">
                <a14:hiddenLine xmlns:a14="http://schemas.microsoft.com/office/drawing/2010/main" w="9525">
                  <a:solidFill>
                    <a:srgbClr val="CC00CC"/>
                  </a:solidFill>
                  <a:miter lim="800000"/>
                  <a:headEnd/>
                  <a:tailEnd/>
                </a14:hiddenLine>
              </a:ext>
            </a:extLst>
          </p:spPr>
        </p:pic>
        <p:sp>
          <p:nvSpPr>
            <p:cNvPr id="59" name="AutoShape 41"/>
            <p:cNvSpPr>
              <a:spLocks noChangeArrowheads="1"/>
            </p:cNvSpPr>
            <p:nvPr/>
          </p:nvSpPr>
          <p:spPr bwMode="auto">
            <a:xfrm>
              <a:off x="4080" y="960"/>
              <a:ext cx="192" cy="336"/>
            </a:xfrm>
            <a:prstGeom prst="curvedRightArrow">
              <a:avLst>
                <a:gd name="adj1" fmla="val 35000"/>
                <a:gd name="adj2" fmla="val 70000"/>
                <a:gd name="adj3" fmla="val 33333"/>
              </a:avLst>
            </a:prstGeom>
            <a:solidFill>
              <a:srgbClr val="D8D8EC"/>
            </a:solidFill>
            <a:ln w="2857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60" name="Object 42"/>
            <p:cNvGraphicFramePr>
              <a:graphicFrameLocks noChangeAspect="1"/>
            </p:cNvGraphicFramePr>
            <p:nvPr/>
          </p:nvGraphicFramePr>
          <p:xfrm>
            <a:off x="4080" y="672"/>
            <a:ext cx="336" cy="269"/>
          </p:xfrm>
          <a:graphic>
            <a:graphicData uri="http://schemas.openxmlformats.org/presentationml/2006/ole">
              <mc:AlternateContent xmlns:mc="http://schemas.openxmlformats.org/markup-compatibility/2006">
                <mc:Choice xmlns:v="urn:schemas-microsoft-com:vml" Requires="v">
                  <p:oleObj spid="_x0000_s11097" name="Equation" r:id="rId22" imgW="393480" imgH="291960" progId="Equation.3">
                    <p:embed/>
                  </p:oleObj>
                </mc:Choice>
                <mc:Fallback>
                  <p:oleObj name="Equation" r:id="rId22" imgW="393480" imgH="291960" progId="Equation.3">
                    <p:embed/>
                    <p:pic>
                      <p:nvPicPr>
                        <p:cNvPr id="0" name=""/>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80" y="672"/>
                          <a:ext cx="336" cy="269"/>
                        </a:xfrm>
                        <a:prstGeom prst="rect">
                          <a:avLst/>
                        </a:prstGeom>
                        <a:gradFill rotWithShape="0">
                          <a:gsLst>
                            <a:gs pos="0">
                              <a:srgbClr val="CCCC00"/>
                            </a:gs>
                            <a:gs pos="50000">
                              <a:srgbClr val="FFFFFF"/>
                            </a:gs>
                            <a:gs pos="100000">
                              <a:srgbClr val="CCCC00"/>
                            </a:gs>
                          </a:gsLst>
                          <a:lin ang="5400000" scaled="1"/>
                        </a:gra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43"/>
            <p:cNvGraphicFramePr>
              <a:graphicFrameLocks noChangeAspect="1"/>
            </p:cNvGraphicFramePr>
            <p:nvPr/>
          </p:nvGraphicFramePr>
          <p:xfrm>
            <a:off x="4080" y="1309"/>
            <a:ext cx="192" cy="260"/>
          </p:xfrm>
          <a:graphic>
            <a:graphicData uri="http://schemas.openxmlformats.org/presentationml/2006/ole">
              <mc:AlternateContent xmlns:mc="http://schemas.openxmlformats.org/markup-compatibility/2006">
                <mc:Choice xmlns:v="urn:schemas-microsoft-com:vml" Requires="v">
                  <p:oleObj spid="_x0000_s11098" name="Equation" r:id="rId24" imgW="177480" imgH="215640" progId="Equation.3">
                    <p:embed/>
                  </p:oleObj>
                </mc:Choice>
                <mc:Fallback>
                  <p:oleObj name="Equation" r:id="rId24" imgW="177480" imgH="215640" progId="Equation.3">
                    <p:embed/>
                    <p:pic>
                      <p:nvPicPr>
                        <p:cNvPr id="0" name=""/>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80" y="1309"/>
                          <a:ext cx="192" cy="260"/>
                        </a:xfrm>
                        <a:prstGeom prst="rect">
                          <a:avLst/>
                        </a:prstGeom>
                        <a:solidFill>
                          <a:srgbClr val="D8D8E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 name="Group 44"/>
            <p:cNvGrpSpPr>
              <a:grpSpLocks/>
            </p:cNvGrpSpPr>
            <p:nvPr/>
          </p:nvGrpSpPr>
          <p:grpSpPr bwMode="auto">
            <a:xfrm>
              <a:off x="4656" y="624"/>
              <a:ext cx="336" cy="384"/>
              <a:chOff x="4848" y="624"/>
              <a:chExt cx="336" cy="384"/>
            </a:xfrm>
          </p:grpSpPr>
          <p:graphicFrame>
            <p:nvGraphicFramePr>
              <p:cNvPr id="65" name="Object 45"/>
              <p:cNvGraphicFramePr>
                <a:graphicFrameLocks noChangeAspect="1"/>
              </p:cNvGraphicFramePr>
              <p:nvPr/>
            </p:nvGraphicFramePr>
            <p:xfrm>
              <a:off x="4863" y="632"/>
              <a:ext cx="321" cy="280"/>
            </p:xfrm>
            <a:graphic>
              <a:graphicData uri="http://schemas.openxmlformats.org/presentationml/2006/ole">
                <mc:AlternateContent xmlns:mc="http://schemas.openxmlformats.org/markup-compatibility/2006">
                  <mc:Choice xmlns:v="urn:schemas-microsoft-com:vml" Requires="v">
                    <p:oleObj spid="_x0000_s11099" name="Equation" r:id="rId26" imgW="330120" imgH="279360" progId="Equation.3">
                      <p:embed/>
                    </p:oleObj>
                  </mc:Choice>
                  <mc:Fallback>
                    <p:oleObj name="Equation" r:id="rId26" imgW="330120" imgH="279360" progId="Equation.3">
                      <p:embed/>
                      <p:pic>
                        <p:nvPicPr>
                          <p:cNvPr id="0" name=""/>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63" y="632"/>
                            <a:ext cx="32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Line 46"/>
              <p:cNvSpPr>
                <a:spLocks noChangeShapeType="1"/>
              </p:cNvSpPr>
              <p:nvPr/>
            </p:nvSpPr>
            <p:spPr bwMode="auto">
              <a:xfrm flipV="1">
                <a:off x="4848" y="624"/>
                <a:ext cx="0" cy="384"/>
              </a:xfrm>
              <a:prstGeom prst="line">
                <a:avLst/>
              </a:prstGeom>
              <a:noFill/>
              <a:ln w="38100">
                <a:solidFill>
                  <a:srgbClr val="FF5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sp>
        <p:nvSpPr>
          <p:cNvPr id="39" name="矩形标注 38"/>
          <p:cNvSpPr/>
          <p:nvPr/>
        </p:nvSpPr>
        <p:spPr>
          <a:xfrm>
            <a:off x="4605781" y="5665455"/>
            <a:ext cx="1904965" cy="923330"/>
          </a:xfrm>
          <a:prstGeom prst="wedgeRectCallout">
            <a:avLst>
              <a:gd name="adj1" fmla="val 3913"/>
              <a:gd name="adj2" fmla="val -87816"/>
            </a:avLst>
          </a:prstGeom>
          <a:solidFill>
            <a:schemeClr val="bg1"/>
          </a:solid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1800" dirty="0" smtClean="0">
                <a:solidFill>
                  <a:srgbClr val="000000"/>
                </a:solidFill>
                <a:latin typeface="+mn-ea"/>
              </a:rPr>
              <a:t>可分解到两个方向上分别积分后再矢量合成。</a:t>
            </a:r>
          </a:p>
        </p:txBody>
      </p:sp>
    </p:spTree>
    <p:extLst>
      <p:ext uri="{BB962C8B-B14F-4D97-AF65-F5344CB8AC3E}">
        <p14:creationId xmlns:p14="http://schemas.microsoft.com/office/powerpoint/2010/main" val="297015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15</a:t>
            </a:fld>
            <a:endParaRPr lang="zh-CN" altLang="en-US"/>
          </a:p>
        </p:txBody>
      </p:sp>
      <mc:AlternateContent xmlns:mc="http://schemas.openxmlformats.org/markup-compatibility/2006" xmlns:a14="http://schemas.microsoft.com/office/drawing/2010/main">
        <mc:Choice Requires="a14">
          <p:sp>
            <p:nvSpPr>
              <p:cNvPr id="3" name="Text Box 4"/>
              <p:cNvSpPr txBox="1">
                <a:spLocks noChangeArrowheads="1"/>
              </p:cNvSpPr>
              <p:nvPr/>
            </p:nvSpPr>
            <p:spPr bwMode="auto">
              <a:xfrm>
                <a:off x="180000" y="585069"/>
                <a:ext cx="8781120" cy="516360"/>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电流元</a:t>
                </a:r>
                <a14:m>
                  <m:oMath xmlns:m="http://schemas.openxmlformats.org/officeDocument/2006/math">
                    <m:r>
                      <a:rPr lang="zh-CN" altLang="en-US" sz="2400" i="1">
                        <a:solidFill>
                          <a:srgbClr val="C00000"/>
                        </a:solidFill>
                        <a:latin typeface="Cambria Math" panose="02040503050406030204" pitchFamily="18" charset="0"/>
                      </a:rPr>
                      <m:t>𝐼</m:t>
                    </m:r>
                    <m:r>
                      <a:rPr lang="zh-CN" altLang="en-US" sz="2400">
                        <a:solidFill>
                          <a:srgbClr val="C00000"/>
                        </a:solidFill>
                        <a:latin typeface="Cambria Math" panose="02040503050406030204" pitchFamily="18" charset="0"/>
                      </a:rPr>
                      <m:t>ⅆ</m:t>
                    </m:r>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𝑙</m:t>
                        </m:r>
                        <m:r>
                          <a:rPr lang="zh-CN" altLang="en-US" sz="2400" i="1">
                            <a:solidFill>
                              <a:srgbClr val="C00000"/>
                            </a:solidFill>
                            <a:latin typeface="Cambria Math" panose="02040503050406030204" pitchFamily="18" charset="0"/>
                          </a:rPr>
                          <m:t> </m:t>
                        </m:r>
                      </m:e>
                    </m:acc>
                  </m:oMath>
                </a14:m>
                <a:r>
                  <a:rPr lang="zh-CN" altLang="en-US" sz="2400" b="1" dirty="0" smtClean="0">
                    <a:solidFill>
                      <a:srgbClr val="C00000"/>
                    </a:solidFill>
                    <a:latin typeface="微软雅黑" panose="020B0503020204020204" pitchFamily="34" charset="-122"/>
                    <a:ea typeface="微软雅黑" panose="020B0503020204020204" pitchFamily="34" charset="-122"/>
                  </a:rPr>
                  <a:t>在空间</a:t>
                </a:r>
                <a:r>
                  <a:rPr lang="en-US" altLang="zh-CN" sz="2400" b="1" dirty="0" smtClean="0">
                    <a:solidFill>
                      <a:srgbClr val="C00000"/>
                    </a:solidFill>
                    <a:latin typeface="微软雅黑" panose="020B0503020204020204" pitchFamily="34" charset="-122"/>
                    <a:ea typeface="微软雅黑" panose="020B0503020204020204" pitchFamily="34" charset="-122"/>
                  </a:rPr>
                  <a:t>P</a:t>
                </a:r>
                <a:r>
                  <a:rPr lang="zh-CN" altLang="en-US" sz="2400" b="1" dirty="0" smtClean="0">
                    <a:solidFill>
                      <a:srgbClr val="C00000"/>
                    </a:solidFill>
                    <a:latin typeface="微软雅黑" panose="020B0503020204020204" pitchFamily="34" charset="-122"/>
                    <a:ea typeface="微软雅黑" panose="020B0503020204020204" pitchFamily="34" charset="-122"/>
                  </a:rPr>
                  <a:t>点产生的</a:t>
                </a:r>
                <a14:m>
                  <m:oMath xmlns:m="http://schemas.openxmlformats.org/officeDocument/2006/math">
                    <m:r>
                      <a:rPr lang="zh-CN" altLang="en-US" sz="2400">
                        <a:solidFill>
                          <a:srgbClr val="C00000"/>
                        </a:solidFill>
                        <a:latin typeface="Cambria Math" panose="02040503050406030204" pitchFamily="18" charset="0"/>
                      </a:rPr>
                      <m:t>ⅆ</m:t>
                    </m:r>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𝐵</m:t>
                        </m:r>
                      </m:e>
                    </m:acc>
                  </m:oMath>
                </a14:m>
                <a:endParaRPr lang="zh-CN" altLang="en-US" sz="2400"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3" name="Text Box 4"/>
              <p:cNvSpPr txBox="1">
                <a:spLocks noRot="1" noChangeAspect="1" noMove="1" noResize="1" noEditPoints="1" noAdjustHandles="1" noChangeArrowheads="1" noChangeShapeType="1" noTextEdit="1"/>
              </p:cNvSpPr>
              <p:nvPr/>
            </p:nvSpPr>
            <p:spPr bwMode="auto">
              <a:xfrm>
                <a:off x="180000" y="585069"/>
                <a:ext cx="8781120" cy="516360"/>
              </a:xfrm>
              <a:prstGeom prst="rect">
                <a:avLst/>
              </a:prstGeom>
              <a:blipFill rotWithShape="0">
                <a:blip r:embed="rId4"/>
                <a:stretch>
                  <a:fillRect l="-1111" b="-25882"/>
                </a:stretch>
              </a:blipFill>
              <a:ln w="9525">
                <a:noFill/>
                <a:miter lim="800000"/>
                <a:headEnd/>
                <a:tailEnd/>
              </a:ln>
              <a:effectLst/>
            </p:spPr>
            <p:txBody>
              <a:bodyPr/>
              <a:lstStyle/>
              <a:p>
                <a:r>
                  <a:rPr lang="zh-CN" altLang="en-US">
                    <a:noFill/>
                  </a:rPr>
                  <a:t> </a:t>
                </a:r>
              </a:p>
            </p:txBody>
          </p:sp>
        </mc:Fallback>
      </mc:AlternateContent>
      <p:sp>
        <p:nvSpPr>
          <p:cNvPr id="4" name="Text Box 29"/>
          <p:cNvSpPr txBox="1">
            <a:spLocks noChangeArrowheads="1"/>
          </p:cNvSpPr>
          <p:nvPr/>
        </p:nvSpPr>
        <p:spPr bwMode="auto">
          <a:xfrm>
            <a:off x="596899" y="1309604"/>
            <a:ext cx="7918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solidFill>
                  <a:srgbClr val="CC0000"/>
                </a:solidFill>
                <a:latin typeface="楷体" panose="02010609060101010101" pitchFamily="49" charset="-122"/>
                <a:ea typeface="楷体" panose="02010609060101010101" pitchFamily="49" charset="-122"/>
              </a:rPr>
              <a:t>例</a:t>
            </a:r>
            <a:r>
              <a:rPr lang="zh-CN" altLang="en-US" sz="2800" b="1" dirty="0" smtClean="0">
                <a:solidFill>
                  <a:srgbClr val="050000"/>
                </a:solidFill>
                <a:latin typeface="楷体" panose="02010609060101010101" pitchFamily="49" charset="-122"/>
                <a:ea typeface="楷体" panose="02010609060101010101" pitchFamily="49" charset="-122"/>
              </a:rPr>
              <a:t>   </a:t>
            </a:r>
            <a:r>
              <a:rPr lang="zh-CN" altLang="en-US" sz="2800" b="1" dirty="0">
                <a:solidFill>
                  <a:srgbClr val="050000"/>
                </a:solidFill>
                <a:latin typeface="楷体" panose="02010609060101010101" pitchFamily="49" charset="-122"/>
                <a:ea typeface="楷体" panose="02010609060101010101" pitchFamily="49" charset="-122"/>
              </a:rPr>
              <a:t>判断下列各点磁感强度的方向和大小.</a:t>
            </a:r>
          </a:p>
        </p:txBody>
      </p:sp>
      <p:grpSp>
        <p:nvGrpSpPr>
          <p:cNvPr id="5" name="Group 53"/>
          <p:cNvGrpSpPr>
            <a:grpSpLocks/>
          </p:cNvGrpSpPr>
          <p:nvPr/>
        </p:nvGrpSpPr>
        <p:grpSpPr bwMode="auto">
          <a:xfrm>
            <a:off x="4781549" y="2119229"/>
            <a:ext cx="3733800" cy="3478213"/>
            <a:chOff x="2993" y="1820"/>
            <a:chExt cx="2352" cy="2191"/>
          </a:xfrm>
        </p:grpSpPr>
        <p:grpSp>
          <p:nvGrpSpPr>
            <p:cNvPr id="6" name="Group 37"/>
            <p:cNvGrpSpPr>
              <a:grpSpLocks/>
            </p:cNvGrpSpPr>
            <p:nvPr/>
          </p:nvGrpSpPr>
          <p:grpSpPr bwMode="auto">
            <a:xfrm>
              <a:off x="2993" y="1820"/>
              <a:ext cx="1776" cy="327"/>
              <a:chOff x="3168" y="1728"/>
              <a:chExt cx="1824" cy="361"/>
            </a:xfrm>
          </p:grpSpPr>
          <p:sp>
            <p:nvSpPr>
              <p:cNvPr id="13" name="Text Box 38"/>
              <p:cNvSpPr txBox="1">
                <a:spLocks noChangeArrowheads="1"/>
              </p:cNvSpPr>
              <p:nvPr/>
            </p:nvSpPr>
            <p:spPr bwMode="auto">
              <a:xfrm>
                <a:off x="3168" y="1728"/>
                <a:ext cx="1157"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solidFill>
                      <a:srgbClr val="050000"/>
                    </a:solidFill>
                    <a:latin typeface="Times New Roman" panose="02020603050405020304" pitchFamily="18" charset="0"/>
                  </a:rPr>
                  <a:t>1、5 点 ：</a:t>
                </a:r>
              </a:p>
            </p:txBody>
          </p:sp>
          <p:graphicFrame>
            <p:nvGraphicFramePr>
              <p:cNvPr id="14" name="Object 39"/>
              <p:cNvGraphicFramePr>
                <a:graphicFrameLocks noChangeAspect="1"/>
              </p:cNvGraphicFramePr>
              <p:nvPr/>
            </p:nvGraphicFramePr>
            <p:xfrm>
              <a:off x="4176" y="1728"/>
              <a:ext cx="816" cy="295"/>
            </p:xfrm>
            <a:graphic>
              <a:graphicData uri="http://schemas.openxmlformats.org/presentationml/2006/ole">
                <mc:AlternateContent xmlns:mc="http://schemas.openxmlformats.org/markup-compatibility/2006">
                  <mc:Choice xmlns:v="urn:schemas-microsoft-com:vml" Requires="v">
                    <p:oleObj spid="_x0000_s11646" name="Equation" r:id="rId5" imgW="698400" imgH="253800" progId="Equation.3">
                      <p:embed/>
                    </p:oleObj>
                  </mc:Choice>
                  <mc:Fallback>
                    <p:oleObj name="Equation" r:id="rId5" imgW="6984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1728"/>
                            <a:ext cx="81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0"/>
            <p:cNvGrpSpPr>
              <a:grpSpLocks/>
            </p:cNvGrpSpPr>
            <p:nvPr/>
          </p:nvGrpSpPr>
          <p:grpSpPr bwMode="auto">
            <a:xfrm>
              <a:off x="3023" y="2196"/>
              <a:ext cx="2322" cy="697"/>
              <a:chOff x="3246" y="2200"/>
              <a:chExt cx="2322" cy="697"/>
            </a:xfrm>
          </p:grpSpPr>
          <p:sp>
            <p:nvSpPr>
              <p:cNvPr id="11" name="Text Box 41"/>
              <p:cNvSpPr txBox="1">
                <a:spLocks noChangeArrowheads="1"/>
              </p:cNvSpPr>
              <p:nvPr/>
            </p:nvSpPr>
            <p:spPr bwMode="auto">
              <a:xfrm>
                <a:off x="3246" y="2361"/>
                <a:ext cx="10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solidFill>
                      <a:srgbClr val="050000"/>
                    </a:solidFill>
                    <a:latin typeface="Times New Roman" panose="02020603050405020304" pitchFamily="18" charset="0"/>
                  </a:rPr>
                  <a:t>3、7点 ：</a:t>
                </a:r>
              </a:p>
            </p:txBody>
          </p:sp>
          <p:graphicFrame>
            <p:nvGraphicFramePr>
              <p:cNvPr id="12" name="Object 42"/>
              <p:cNvGraphicFramePr>
                <a:graphicFrameLocks noChangeAspect="1"/>
              </p:cNvGraphicFramePr>
              <p:nvPr/>
            </p:nvGraphicFramePr>
            <p:xfrm>
              <a:off x="4176" y="2200"/>
              <a:ext cx="1392" cy="697"/>
            </p:xfrm>
            <a:graphic>
              <a:graphicData uri="http://schemas.openxmlformats.org/presentationml/2006/ole">
                <mc:AlternateContent xmlns:mc="http://schemas.openxmlformats.org/markup-compatibility/2006">
                  <mc:Choice xmlns:v="urn:schemas-microsoft-com:vml" Requires="v">
                    <p:oleObj spid="_x0000_s11647" name="Equation" r:id="rId7" imgW="761760" imgH="393480" progId="Equation.3">
                      <p:embed/>
                    </p:oleObj>
                  </mc:Choice>
                  <mc:Fallback>
                    <p:oleObj name="Equation" r:id="rId7" imgW="7617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2200"/>
                            <a:ext cx="1392" cy="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3"/>
            <p:cNvGrpSpPr>
              <a:grpSpLocks/>
            </p:cNvGrpSpPr>
            <p:nvPr/>
          </p:nvGrpSpPr>
          <p:grpSpPr bwMode="auto">
            <a:xfrm>
              <a:off x="2993" y="2924"/>
              <a:ext cx="2160" cy="1087"/>
              <a:chOff x="3216" y="2928"/>
              <a:chExt cx="2160" cy="1087"/>
            </a:xfrm>
          </p:grpSpPr>
          <p:graphicFrame>
            <p:nvGraphicFramePr>
              <p:cNvPr id="9" name="Object 44"/>
              <p:cNvGraphicFramePr>
                <a:graphicFrameLocks noChangeAspect="1"/>
              </p:cNvGraphicFramePr>
              <p:nvPr/>
            </p:nvGraphicFramePr>
            <p:xfrm>
              <a:off x="3264" y="3312"/>
              <a:ext cx="2112" cy="703"/>
            </p:xfrm>
            <a:graphic>
              <a:graphicData uri="http://schemas.openxmlformats.org/presentationml/2006/ole">
                <mc:AlternateContent xmlns:mc="http://schemas.openxmlformats.org/markup-compatibility/2006">
                  <mc:Choice xmlns:v="urn:schemas-microsoft-com:vml" Requires="v">
                    <p:oleObj spid="_x0000_s11648" name="Equation" r:id="rId9" imgW="1180800" imgH="393480" progId="Equation.3">
                      <p:embed/>
                    </p:oleObj>
                  </mc:Choice>
                  <mc:Fallback>
                    <p:oleObj name="Equation" r:id="rId9" imgW="118080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3312"/>
                            <a:ext cx="2112" cy="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45"/>
              <p:cNvSpPr txBox="1">
                <a:spLocks noChangeArrowheads="1"/>
              </p:cNvSpPr>
              <p:nvPr/>
            </p:nvSpPr>
            <p:spPr bwMode="auto">
              <a:xfrm>
                <a:off x="3216" y="2928"/>
                <a:ext cx="18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solidFill>
                      <a:srgbClr val="050000"/>
                    </a:solidFill>
                    <a:latin typeface="Times New Roman" panose="02020603050405020304" pitchFamily="18" charset="0"/>
                  </a:rPr>
                  <a:t>2、4、6、8 点 ：</a:t>
                </a:r>
              </a:p>
            </p:txBody>
          </p:sp>
        </p:grpSp>
      </p:grpSp>
      <p:grpSp>
        <p:nvGrpSpPr>
          <p:cNvPr id="15" name="Group 52"/>
          <p:cNvGrpSpPr>
            <a:grpSpLocks/>
          </p:cNvGrpSpPr>
          <p:nvPr/>
        </p:nvGrpSpPr>
        <p:grpSpPr bwMode="auto">
          <a:xfrm>
            <a:off x="792511" y="1828991"/>
            <a:ext cx="3209993" cy="3324562"/>
            <a:chOff x="669" y="1735"/>
            <a:chExt cx="2222" cy="2393"/>
          </a:xfrm>
        </p:grpSpPr>
        <p:sp>
          <p:nvSpPr>
            <p:cNvPr id="16" name="Rectangle 5"/>
            <p:cNvSpPr>
              <a:spLocks noChangeArrowheads="1"/>
            </p:cNvSpPr>
            <p:nvPr/>
          </p:nvSpPr>
          <p:spPr bwMode="auto">
            <a:xfrm>
              <a:off x="669" y="1763"/>
              <a:ext cx="2183" cy="226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rgbClr val="000000"/>
                </a:solidFill>
                <a:latin typeface="Times New Roman" panose="02020603050405020304" pitchFamily="18" charset="0"/>
              </a:endParaRPr>
            </a:p>
          </p:txBody>
        </p:sp>
        <p:sp>
          <p:nvSpPr>
            <p:cNvPr id="17" name="Oval 6"/>
            <p:cNvSpPr>
              <a:spLocks noChangeArrowheads="1"/>
            </p:cNvSpPr>
            <p:nvPr/>
          </p:nvSpPr>
          <p:spPr bwMode="auto">
            <a:xfrm>
              <a:off x="959" y="2119"/>
              <a:ext cx="1632" cy="1584"/>
            </a:xfrm>
            <a:prstGeom prst="ellipse">
              <a:avLst/>
            </a:prstGeom>
            <a:noFill/>
            <a:ln w="222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8" name="Line 7"/>
            <p:cNvSpPr>
              <a:spLocks noChangeShapeType="1"/>
            </p:cNvSpPr>
            <p:nvPr/>
          </p:nvSpPr>
          <p:spPr bwMode="auto">
            <a:xfrm>
              <a:off x="1727" y="2119"/>
              <a:ext cx="0" cy="158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19" name="Line 8"/>
            <p:cNvSpPr>
              <a:spLocks noChangeShapeType="1"/>
            </p:cNvSpPr>
            <p:nvPr/>
          </p:nvSpPr>
          <p:spPr bwMode="auto">
            <a:xfrm>
              <a:off x="959" y="2887"/>
              <a:ext cx="1632"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0" name="Line 9"/>
            <p:cNvSpPr>
              <a:spLocks noChangeShapeType="1"/>
            </p:cNvSpPr>
            <p:nvPr/>
          </p:nvSpPr>
          <p:spPr bwMode="auto">
            <a:xfrm flipV="1">
              <a:off x="1151" y="2311"/>
              <a:ext cx="1200" cy="110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1" name="Line 10"/>
            <p:cNvSpPr>
              <a:spLocks noChangeShapeType="1"/>
            </p:cNvSpPr>
            <p:nvPr/>
          </p:nvSpPr>
          <p:spPr bwMode="auto">
            <a:xfrm>
              <a:off x="1199" y="2359"/>
              <a:ext cx="1152" cy="115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22" name="Text Box 11"/>
            <p:cNvSpPr txBox="1">
              <a:spLocks noChangeArrowheads="1"/>
            </p:cNvSpPr>
            <p:nvPr/>
          </p:nvSpPr>
          <p:spPr bwMode="auto">
            <a:xfrm>
              <a:off x="1631" y="1735"/>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1</a:t>
              </a:r>
            </a:p>
          </p:txBody>
        </p:sp>
        <p:sp>
          <p:nvSpPr>
            <p:cNvPr id="23" name="Text Box 12"/>
            <p:cNvSpPr txBox="1">
              <a:spLocks noChangeArrowheads="1"/>
            </p:cNvSpPr>
            <p:nvPr/>
          </p:nvSpPr>
          <p:spPr bwMode="auto">
            <a:xfrm>
              <a:off x="2351" y="2023"/>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2</a:t>
              </a:r>
            </a:p>
          </p:txBody>
        </p:sp>
        <p:sp>
          <p:nvSpPr>
            <p:cNvPr id="24" name="Text Box 13"/>
            <p:cNvSpPr txBox="1">
              <a:spLocks noChangeArrowheads="1"/>
            </p:cNvSpPr>
            <p:nvPr/>
          </p:nvSpPr>
          <p:spPr bwMode="auto">
            <a:xfrm>
              <a:off x="2639" y="2743"/>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3</a:t>
              </a:r>
            </a:p>
          </p:txBody>
        </p:sp>
        <p:sp>
          <p:nvSpPr>
            <p:cNvPr id="25" name="Text Box 14"/>
            <p:cNvSpPr txBox="1">
              <a:spLocks noChangeArrowheads="1"/>
            </p:cNvSpPr>
            <p:nvPr/>
          </p:nvSpPr>
          <p:spPr bwMode="auto">
            <a:xfrm>
              <a:off x="2351" y="3463"/>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4</a:t>
              </a:r>
            </a:p>
          </p:txBody>
        </p:sp>
        <p:sp>
          <p:nvSpPr>
            <p:cNvPr id="26" name="Text Box 15"/>
            <p:cNvSpPr txBox="1">
              <a:spLocks noChangeArrowheads="1"/>
            </p:cNvSpPr>
            <p:nvPr/>
          </p:nvSpPr>
          <p:spPr bwMode="auto">
            <a:xfrm>
              <a:off x="1631" y="3751"/>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5</a:t>
              </a:r>
            </a:p>
          </p:txBody>
        </p:sp>
        <p:sp>
          <p:nvSpPr>
            <p:cNvPr id="27" name="Text Box 16"/>
            <p:cNvSpPr txBox="1">
              <a:spLocks noChangeArrowheads="1"/>
            </p:cNvSpPr>
            <p:nvPr/>
          </p:nvSpPr>
          <p:spPr bwMode="auto">
            <a:xfrm>
              <a:off x="911" y="3415"/>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6</a:t>
              </a:r>
            </a:p>
          </p:txBody>
        </p:sp>
        <p:sp>
          <p:nvSpPr>
            <p:cNvPr id="28" name="Text Box 17"/>
            <p:cNvSpPr txBox="1">
              <a:spLocks noChangeArrowheads="1"/>
            </p:cNvSpPr>
            <p:nvPr/>
          </p:nvSpPr>
          <p:spPr bwMode="auto">
            <a:xfrm>
              <a:off x="669" y="2727"/>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7</a:t>
              </a:r>
            </a:p>
          </p:txBody>
        </p:sp>
        <p:sp>
          <p:nvSpPr>
            <p:cNvPr id="29" name="Text Box 18"/>
            <p:cNvSpPr txBox="1">
              <a:spLocks noChangeArrowheads="1"/>
            </p:cNvSpPr>
            <p:nvPr/>
          </p:nvSpPr>
          <p:spPr bwMode="auto">
            <a:xfrm>
              <a:off x="911" y="2023"/>
              <a:ext cx="25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Times New Roman" panose="02020603050405020304" pitchFamily="18" charset="0"/>
                </a:rPr>
                <a:t>8</a:t>
              </a:r>
            </a:p>
          </p:txBody>
        </p:sp>
        <p:sp>
          <p:nvSpPr>
            <p:cNvPr id="30" name="AutoShape 19"/>
            <p:cNvSpPr>
              <a:spLocks noChangeArrowheads="1"/>
            </p:cNvSpPr>
            <p:nvPr/>
          </p:nvSpPr>
          <p:spPr bwMode="auto">
            <a:xfrm>
              <a:off x="1679" y="2695"/>
              <a:ext cx="96" cy="336"/>
            </a:xfrm>
            <a:prstGeom prst="upArrow">
              <a:avLst>
                <a:gd name="adj1" fmla="val 50000"/>
                <a:gd name="adj2" fmla="val 87500"/>
              </a:avLst>
            </a:prstGeom>
            <a:solidFill>
              <a:schemeClr val="accent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400"/>
            </a:p>
          </p:txBody>
        </p:sp>
        <p:graphicFrame>
          <p:nvGraphicFramePr>
            <p:cNvPr id="31" name="Object 20"/>
            <p:cNvGraphicFramePr>
              <a:graphicFrameLocks noChangeAspect="1"/>
            </p:cNvGraphicFramePr>
            <p:nvPr/>
          </p:nvGraphicFramePr>
          <p:xfrm>
            <a:off x="1775" y="2695"/>
            <a:ext cx="442" cy="327"/>
          </p:xfrm>
          <a:graphic>
            <a:graphicData uri="http://schemas.openxmlformats.org/presentationml/2006/ole">
              <mc:AlternateContent xmlns:mc="http://schemas.openxmlformats.org/markup-compatibility/2006">
                <mc:Choice xmlns:v="urn:schemas-microsoft-com:vml" Requires="v">
                  <p:oleObj spid="_x0000_s11649" name="Equation" r:id="rId11" imgW="393480" imgH="291960" progId="Equation.3">
                    <p:embed/>
                  </p:oleObj>
                </mc:Choice>
                <mc:Fallback>
                  <p:oleObj name="Equation" r:id="rId11" imgW="393480" imgH="2919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5" y="2695"/>
                          <a:ext cx="4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Oval 21"/>
            <p:cNvSpPr>
              <a:spLocks noChangeArrowheads="1"/>
            </p:cNvSpPr>
            <p:nvPr/>
          </p:nvSpPr>
          <p:spPr bwMode="auto">
            <a:xfrm>
              <a:off x="1583" y="3559"/>
              <a:ext cx="240" cy="240"/>
            </a:xfrm>
            <a:prstGeom prst="ellipse">
              <a:avLst/>
            </a:prstGeom>
            <a:noFill/>
            <a:ln w="28575">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3" name="Oval 22"/>
            <p:cNvSpPr>
              <a:spLocks noChangeArrowheads="1"/>
            </p:cNvSpPr>
            <p:nvPr/>
          </p:nvSpPr>
          <p:spPr bwMode="auto">
            <a:xfrm>
              <a:off x="1604" y="1990"/>
              <a:ext cx="240" cy="240"/>
            </a:xfrm>
            <a:prstGeom prst="ellipse">
              <a:avLst/>
            </a:prstGeom>
            <a:noFill/>
            <a:ln w="28575">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4" name="Oval 23"/>
            <p:cNvSpPr>
              <a:spLocks noChangeArrowheads="1"/>
            </p:cNvSpPr>
            <p:nvPr/>
          </p:nvSpPr>
          <p:spPr bwMode="auto">
            <a:xfrm>
              <a:off x="2207" y="2215"/>
              <a:ext cx="240" cy="24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5" name="Oval 24"/>
            <p:cNvSpPr>
              <a:spLocks noChangeArrowheads="1"/>
            </p:cNvSpPr>
            <p:nvPr/>
          </p:nvSpPr>
          <p:spPr bwMode="auto">
            <a:xfrm>
              <a:off x="2447" y="2743"/>
              <a:ext cx="240" cy="24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6" name="Oval 25"/>
            <p:cNvSpPr>
              <a:spLocks noChangeArrowheads="1"/>
            </p:cNvSpPr>
            <p:nvPr/>
          </p:nvSpPr>
          <p:spPr bwMode="auto">
            <a:xfrm>
              <a:off x="2207" y="3367"/>
              <a:ext cx="240" cy="24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 name="Oval 26"/>
            <p:cNvSpPr>
              <a:spLocks noChangeArrowheads="1"/>
            </p:cNvSpPr>
            <p:nvPr/>
          </p:nvSpPr>
          <p:spPr bwMode="auto">
            <a:xfrm>
              <a:off x="1007" y="3271"/>
              <a:ext cx="240" cy="240"/>
            </a:xfrm>
            <a:prstGeom prst="ellipse">
              <a:avLst/>
            </a:prstGeom>
            <a:noFill/>
            <a:ln w="28575">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8" name="Oval 27"/>
            <p:cNvSpPr>
              <a:spLocks noChangeArrowheads="1"/>
            </p:cNvSpPr>
            <p:nvPr/>
          </p:nvSpPr>
          <p:spPr bwMode="auto">
            <a:xfrm>
              <a:off x="863" y="2743"/>
              <a:ext cx="240" cy="240"/>
            </a:xfrm>
            <a:prstGeom prst="ellipse">
              <a:avLst/>
            </a:prstGeom>
            <a:noFill/>
            <a:ln w="28575">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9" name="Oval 28"/>
            <p:cNvSpPr>
              <a:spLocks noChangeArrowheads="1"/>
            </p:cNvSpPr>
            <p:nvPr/>
          </p:nvSpPr>
          <p:spPr bwMode="auto">
            <a:xfrm>
              <a:off x="1066" y="2217"/>
              <a:ext cx="240" cy="240"/>
            </a:xfrm>
            <a:prstGeom prst="ellipse">
              <a:avLst/>
            </a:prstGeom>
            <a:noFill/>
            <a:ln w="28575">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0" name="Rectangle 31"/>
            <p:cNvSpPr>
              <a:spLocks noChangeArrowheads="1"/>
            </p:cNvSpPr>
            <p:nvPr/>
          </p:nvSpPr>
          <p:spPr bwMode="auto">
            <a:xfrm rot="873299">
              <a:off x="2180" y="2088"/>
              <a:ext cx="26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solidFill>
                    <a:srgbClr val="0000FF"/>
                  </a:solidFill>
                  <a:latin typeface="Times New Roman" panose="02020603050405020304" pitchFamily="18" charset="0"/>
                </a:rPr>
                <a:t>+</a:t>
              </a:r>
            </a:p>
          </p:txBody>
        </p:sp>
        <p:sp>
          <p:nvSpPr>
            <p:cNvPr id="41" name="Rectangle 32"/>
            <p:cNvSpPr>
              <a:spLocks noChangeArrowheads="1"/>
            </p:cNvSpPr>
            <p:nvPr/>
          </p:nvSpPr>
          <p:spPr bwMode="auto">
            <a:xfrm rot="873299">
              <a:off x="2435" y="2627"/>
              <a:ext cx="25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rgbClr val="0000FF"/>
                  </a:solidFill>
                  <a:latin typeface="Times New Roman" panose="02020603050405020304" pitchFamily="18" charset="0"/>
                </a:rPr>
                <a:t>+</a:t>
              </a:r>
            </a:p>
          </p:txBody>
        </p:sp>
        <p:sp>
          <p:nvSpPr>
            <p:cNvPr id="42" name="Rectangle 33"/>
            <p:cNvSpPr>
              <a:spLocks noChangeArrowheads="1"/>
            </p:cNvSpPr>
            <p:nvPr/>
          </p:nvSpPr>
          <p:spPr bwMode="auto">
            <a:xfrm rot="873299">
              <a:off x="2180" y="3250"/>
              <a:ext cx="26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solidFill>
                    <a:srgbClr val="0000FF"/>
                  </a:solidFill>
                  <a:latin typeface="Times New Roman" panose="02020603050405020304" pitchFamily="18" charset="0"/>
                </a:rPr>
                <a:t>+</a:t>
              </a:r>
            </a:p>
          </p:txBody>
        </p:sp>
        <p:sp>
          <p:nvSpPr>
            <p:cNvPr id="43" name="Oval 34"/>
            <p:cNvSpPr>
              <a:spLocks noChangeArrowheads="1"/>
            </p:cNvSpPr>
            <p:nvPr/>
          </p:nvSpPr>
          <p:spPr bwMode="auto">
            <a:xfrm>
              <a:off x="1094" y="3379"/>
              <a:ext cx="48" cy="48"/>
            </a:xfrm>
            <a:prstGeom prst="ellipse">
              <a:avLst/>
            </a:prstGeom>
            <a:solidFill>
              <a:srgbClr val="FF33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4" name="Oval 35"/>
            <p:cNvSpPr>
              <a:spLocks noChangeArrowheads="1"/>
            </p:cNvSpPr>
            <p:nvPr/>
          </p:nvSpPr>
          <p:spPr bwMode="auto">
            <a:xfrm>
              <a:off x="952" y="2840"/>
              <a:ext cx="48" cy="48"/>
            </a:xfrm>
            <a:prstGeom prst="ellipse">
              <a:avLst/>
            </a:prstGeom>
            <a:solidFill>
              <a:srgbClr val="FF330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5" name="Oval 36"/>
            <p:cNvSpPr>
              <a:spLocks noChangeArrowheads="1"/>
            </p:cNvSpPr>
            <p:nvPr/>
          </p:nvSpPr>
          <p:spPr bwMode="auto">
            <a:xfrm>
              <a:off x="1151" y="2302"/>
              <a:ext cx="48" cy="48"/>
            </a:xfrm>
            <a:prstGeom prst="ellipse">
              <a:avLst/>
            </a:prstGeom>
            <a:solidFill>
              <a:srgbClr val="FF3300"/>
            </a:solidFill>
            <a:ln w="1905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nvGrpSpPr>
            <p:cNvPr id="46" name="Group 50"/>
            <p:cNvGrpSpPr>
              <a:grpSpLocks noChangeAspect="1"/>
            </p:cNvGrpSpPr>
            <p:nvPr/>
          </p:nvGrpSpPr>
          <p:grpSpPr bwMode="auto">
            <a:xfrm>
              <a:off x="1296" y="3050"/>
              <a:ext cx="204" cy="354"/>
              <a:chOff x="1296" y="3050"/>
              <a:chExt cx="204" cy="354"/>
            </a:xfrm>
          </p:grpSpPr>
          <p:sp>
            <p:nvSpPr>
              <p:cNvPr id="47" name="AutoShape 49"/>
              <p:cNvSpPr>
                <a:spLocks noChangeAspect="1" noChangeArrowheads="1" noTextEdit="1"/>
              </p:cNvSpPr>
              <p:nvPr/>
            </p:nvSpPr>
            <p:spPr bwMode="auto">
              <a:xfrm>
                <a:off x="1296" y="3072"/>
                <a:ext cx="2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p>
            </p:txBody>
          </p:sp>
          <p:sp>
            <p:nvSpPr>
              <p:cNvPr id="48" name="Rectangle 51"/>
              <p:cNvSpPr>
                <a:spLocks noChangeArrowheads="1"/>
              </p:cNvSpPr>
              <p:nvPr/>
            </p:nvSpPr>
            <p:spPr bwMode="auto">
              <a:xfrm>
                <a:off x="1324" y="3050"/>
                <a:ext cx="17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i="1">
                    <a:solidFill>
                      <a:srgbClr val="000000"/>
                    </a:solidFill>
                    <a:latin typeface="Times New Roman" panose="02020603050405020304" pitchFamily="18" charset="0"/>
                  </a:rPr>
                  <a:t>R</a:t>
                </a:r>
                <a:endParaRPr lang="en-US" altLang="zh-CN" sz="1400"/>
              </a:p>
            </p:txBody>
          </p:sp>
        </p:grpSp>
      </p:grpSp>
      <p:grpSp>
        <p:nvGrpSpPr>
          <p:cNvPr id="49" name="组合 48"/>
          <p:cNvGrpSpPr/>
          <p:nvPr/>
        </p:nvGrpSpPr>
        <p:grpSpPr>
          <a:xfrm>
            <a:off x="220594" y="5658557"/>
            <a:ext cx="7274715" cy="942759"/>
            <a:chOff x="6350225" y="358817"/>
            <a:chExt cx="7274715" cy="942759"/>
          </a:xfrm>
        </p:grpSpPr>
        <mc:AlternateContent xmlns:mc="http://schemas.openxmlformats.org/markup-compatibility/2006" xmlns:a14="http://schemas.microsoft.com/office/drawing/2010/main">
          <mc:Choice Requires="a14">
            <p:sp>
              <p:nvSpPr>
                <p:cNvPr id="50" name="矩形标注 49"/>
                <p:cNvSpPr/>
                <p:nvPr/>
              </p:nvSpPr>
              <p:spPr>
                <a:xfrm>
                  <a:off x="6350225" y="358817"/>
                  <a:ext cx="7274715" cy="942759"/>
                </a:xfrm>
                <a:prstGeom prst="wedgeRectCallout">
                  <a:avLst>
                    <a:gd name="adj1" fmla="val 3415"/>
                    <a:gd name="adj2" fmla="val -83815"/>
                  </a:avLst>
                </a:prstGeom>
                <a:solidFill>
                  <a:schemeClr val="bg1"/>
                </a:solid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2400" b="1" dirty="0" smtClean="0">
                      <a:solidFill>
                        <a:srgbClr val="000000"/>
                      </a:solidFill>
                      <a:latin typeface="+mn-ea"/>
                    </a:rPr>
                    <a:t>本章中，示意图中使用    或</a:t>
                  </a:r>
                  <a14:m>
                    <m:oMath xmlns:m="http://schemas.openxmlformats.org/officeDocument/2006/math">
                      <m:r>
                        <a:rPr kumimoji="1" lang="en-US" altLang="zh-CN" sz="3200" b="1" i="0" dirty="0" smtClean="0">
                          <a:solidFill>
                            <a:srgbClr val="000000"/>
                          </a:solidFill>
                          <a:latin typeface="Cambria Math" panose="02040503050406030204" pitchFamily="18" charset="0"/>
                          <a:ea typeface="Cambria Math" panose="02040503050406030204" pitchFamily="18" charset="0"/>
                        </a:rPr>
                        <m:t> </m:t>
                      </m:r>
                      <m:r>
                        <a:rPr kumimoji="1" lang="en-US" altLang="zh-CN" sz="3200" b="1" i="1" dirty="0" smtClean="0">
                          <a:solidFill>
                            <a:srgbClr val="000000"/>
                          </a:solidFill>
                          <a:latin typeface="Cambria Math" panose="02040503050406030204" pitchFamily="18" charset="0"/>
                          <a:ea typeface="Cambria Math" panose="02040503050406030204" pitchFamily="18" charset="0"/>
                        </a:rPr>
                        <m:t>× </m:t>
                      </m:r>
                    </m:oMath>
                  </a14:m>
                  <a:r>
                    <a:rPr kumimoji="1" lang="zh-CN" altLang="en-US" sz="2400" b="1" dirty="0" smtClean="0">
                      <a:solidFill>
                        <a:srgbClr val="000000"/>
                      </a:solidFill>
                      <a:latin typeface="+mn-ea"/>
                    </a:rPr>
                    <a:t>表示方向为垂直穿入纸内；使用 </a:t>
                  </a:r>
                  <a:r>
                    <a:rPr kumimoji="1" lang="en-US" altLang="zh-CN" sz="2400" b="1" dirty="0" smtClean="0">
                      <a:solidFill>
                        <a:srgbClr val="000000"/>
                      </a:solidFill>
                      <a:latin typeface="+mn-ea"/>
                    </a:rPr>
                    <a:t>   </a:t>
                  </a:r>
                  <a:r>
                    <a:rPr kumimoji="1" lang="zh-CN" altLang="en-US" sz="2400" b="1" dirty="0" smtClean="0">
                      <a:solidFill>
                        <a:srgbClr val="000000"/>
                      </a:solidFill>
                      <a:latin typeface="+mn-ea"/>
                    </a:rPr>
                    <a:t>或 </a:t>
                  </a:r>
                  <a:r>
                    <a:rPr kumimoji="1" lang="en-US" altLang="zh-CN" sz="2400" b="1" dirty="0" smtClean="0">
                      <a:solidFill>
                        <a:srgbClr val="000000"/>
                      </a:solidFill>
                      <a:latin typeface="+mn-ea"/>
                    </a:rPr>
                    <a:t>   </a:t>
                  </a:r>
                  <a:r>
                    <a:rPr kumimoji="1" lang="zh-CN" altLang="en-US" sz="2400" b="1" dirty="0">
                      <a:solidFill>
                        <a:srgbClr val="000000"/>
                      </a:solidFill>
                      <a:latin typeface="+mn-ea"/>
                    </a:rPr>
                    <a:t>表示方向为垂直</a:t>
                  </a:r>
                  <a:r>
                    <a:rPr kumimoji="1" lang="zh-CN" altLang="en-US" sz="2400" b="1" dirty="0" smtClean="0">
                      <a:solidFill>
                        <a:srgbClr val="000000"/>
                      </a:solidFill>
                      <a:latin typeface="+mn-ea"/>
                    </a:rPr>
                    <a:t>穿出纸面。</a:t>
                  </a:r>
                </a:p>
              </p:txBody>
            </p:sp>
          </mc:Choice>
          <mc:Fallback xmlns="">
            <p:sp>
              <p:nvSpPr>
                <p:cNvPr id="50" name="矩形标注 49"/>
                <p:cNvSpPr>
                  <a:spLocks noRot="1" noChangeAspect="1" noMove="1" noResize="1" noEditPoints="1" noAdjustHandles="1" noChangeArrowheads="1" noChangeShapeType="1" noTextEdit="1"/>
                </p:cNvSpPr>
                <p:nvPr/>
              </p:nvSpPr>
              <p:spPr>
                <a:xfrm>
                  <a:off x="6350225" y="358817"/>
                  <a:ext cx="7274715" cy="942759"/>
                </a:xfrm>
                <a:prstGeom prst="wedgeRectCallout">
                  <a:avLst>
                    <a:gd name="adj1" fmla="val 3415"/>
                    <a:gd name="adj2" fmla="val -83815"/>
                  </a:avLst>
                </a:prstGeom>
                <a:blipFill rotWithShape="0">
                  <a:blip r:embed="rId13"/>
                  <a:stretch>
                    <a:fillRect l="-1171" r="-1171" b="-10000"/>
                  </a:stretch>
                </a:blipFill>
                <a:ln>
                  <a:solidFill>
                    <a:schemeClr val="tx1"/>
                  </a:solidFill>
                </a:ln>
              </p:spPr>
              <p:txBody>
                <a:bodyPr/>
                <a:lstStyle/>
                <a:p>
                  <a:r>
                    <a:rPr lang="zh-CN" altLang="en-US">
                      <a:noFill/>
                    </a:rPr>
                    <a:t> </a:t>
                  </a:r>
                </a:p>
              </p:txBody>
            </p:sp>
          </mc:Fallback>
        </mc:AlternateContent>
        <p:sp>
          <p:nvSpPr>
            <p:cNvPr id="51" name="AutoShape 17"/>
            <p:cNvSpPr>
              <a:spLocks noChangeArrowheads="1"/>
            </p:cNvSpPr>
            <p:nvPr/>
          </p:nvSpPr>
          <p:spPr bwMode="auto">
            <a:xfrm>
              <a:off x="9716079" y="436926"/>
              <a:ext cx="376089" cy="393269"/>
            </a:xfrm>
            <a:prstGeom prst="flowChartSummingJunction">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55" name="Oval 27"/>
          <p:cNvSpPr>
            <a:spLocks noChangeArrowheads="1"/>
          </p:cNvSpPr>
          <p:nvPr/>
        </p:nvSpPr>
        <p:spPr bwMode="auto">
          <a:xfrm>
            <a:off x="2251599" y="6201274"/>
            <a:ext cx="346714" cy="33342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56" name="Oval 35"/>
          <p:cNvSpPr>
            <a:spLocks noChangeArrowheads="1"/>
          </p:cNvSpPr>
          <p:nvPr/>
        </p:nvSpPr>
        <p:spPr bwMode="auto">
          <a:xfrm>
            <a:off x="2380172" y="6336034"/>
            <a:ext cx="69343" cy="66686"/>
          </a:xfrm>
          <a:prstGeom prst="ellipse">
            <a:avLst/>
          </a:prstGeom>
          <a:solidFill>
            <a:schemeClr val="tx1"/>
          </a:solidFill>
          <a:ln w="9525">
            <a:solidFill>
              <a:schemeClr val="tx1"/>
            </a:solidFill>
            <a:round/>
            <a:headEnd/>
            <a:tailEnd/>
          </a:ln>
          <a:effectLst/>
          <a:extLst/>
        </p:spPr>
        <p:txBody>
          <a:bodyPr wrap="none" anchor="ctr"/>
          <a:lstStyle/>
          <a:p>
            <a:endParaRPr lang="zh-CN" altLang="en-US" sz="1400"/>
          </a:p>
        </p:txBody>
      </p:sp>
      <p:sp>
        <p:nvSpPr>
          <p:cNvPr id="57" name="Oval 35"/>
          <p:cNvSpPr>
            <a:spLocks noChangeArrowheads="1"/>
          </p:cNvSpPr>
          <p:nvPr/>
        </p:nvSpPr>
        <p:spPr bwMode="auto">
          <a:xfrm>
            <a:off x="3300409" y="6336034"/>
            <a:ext cx="69343" cy="66686"/>
          </a:xfrm>
          <a:prstGeom prst="ellipse">
            <a:avLst/>
          </a:prstGeom>
          <a:solidFill>
            <a:schemeClr val="tx1"/>
          </a:solidFill>
          <a:ln w="9525">
            <a:solidFill>
              <a:schemeClr val="tx1"/>
            </a:solidFill>
            <a:round/>
            <a:headEnd/>
            <a:tailEnd/>
          </a:ln>
          <a:effectLst/>
          <a:extLst/>
        </p:spPr>
        <p:txBody>
          <a:bodyPr wrap="none" anchor="ctr"/>
          <a:lstStyle/>
          <a:p>
            <a:endParaRPr lang="zh-CN" altLang="en-US" sz="1400"/>
          </a:p>
        </p:txBody>
      </p:sp>
    </p:spTree>
    <p:extLst>
      <p:ext uri="{BB962C8B-B14F-4D97-AF65-F5344CB8AC3E}">
        <p14:creationId xmlns:p14="http://schemas.microsoft.com/office/powerpoint/2010/main" val="14872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16</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53496" y="1046734"/>
            <a:ext cx="8625809" cy="461665"/>
          </a:xfrm>
          <a:prstGeom prst="rect">
            <a:avLst/>
          </a:prstGeom>
        </p:spPr>
        <p:txBody>
          <a:bodyPr wrap="square">
            <a:spAutoFit/>
          </a:bodyPr>
          <a:lstStyle/>
          <a:p>
            <a:pPr marL="457200" indent="-457200">
              <a:lnSpc>
                <a:spcPct val="120000"/>
              </a:lnSpc>
              <a:buFont typeface="+mj-lt"/>
              <a:buAutoNum type="arabicPeriod"/>
            </a:pPr>
            <a:r>
              <a:rPr kumimoji="1" lang="zh-CN" altLang="en-US" sz="2000" dirty="0">
                <a:solidFill>
                  <a:srgbClr val="0000FF"/>
                </a:solidFill>
                <a:latin typeface="+mj-ea"/>
                <a:ea typeface="+mj-ea"/>
              </a:rPr>
              <a:t> 长</a:t>
            </a:r>
            <a:r>
              <a:rPr kumimoji="1" lang="zh-CN" altLang="en-US" sz="2000" dirty="0" smtClean="0">
                <a:solidFill>
                  <a:srgbClr val="0000FF"/>
                </a:solidFill>
                <a:latin typeface="+mj-ea"/>
                <a:ea typeface="+mj-ea"/>
              </a:rPr>
              <a:t>直线电流的磁场：</a:t>
            </a:r>
            <a:endParaRPr kumimoji="1" lang="zh-CN" altLang="en-US" sz="2000" dirty="0">
              <a:solidFill>
                <a:srgbClr val="0000FF"/>
              </a:solidFill>
              <a:latin typeface="+mj-ea"/>
              <a:ea typeface="+mj-ea"/>
            </a:endParaRPr>
          </a:p>
        </p:txBody>
      </p:sp>
      <p:sp>
        <p:nvSpPr>
          <p:cNvPr id="4" name="矩形 3"/>
          <p:cNvSpPr/>
          <p:nvPr/>
        </p:nvSpPr>
        <p:spPr>
          <a:xfrm>
            <a:off x="698330" y="1444994"/>
            <a:ext cx="5109091" cy="480131"/>
          </a:xfrm>
          <a:prstGeom prst="rect">
            <a:avLst/>
          </a:prstGeom>
        </p:spPr>
        <p:txBody>
          <a:bodyPr wrap="none">
            <a:spAutoFit/>
          </a:bodyPr>
          <a:lstStyle/>
          <a:p>
            <a:pPr>
              <a:lnSpc>
                <a:spcPct val="140000"/>
              </a:lnSpc>
            </a:pPr>
            <a:r>
              <a:rPr kumimoji="1" lang="zh-CN" altLang="en-US" sz="1800" dirty="0"/>
              <a:t> 设线长为</a:t>
            </a:r>
            <a:r>
              <a:rPr kumimoji="1" lang="en-US" altLang="zh-CN" sz="1800" i="1" dirty="0"/>
              <a:t>L</a:t>
            </a:r>
            <a:r>
              <a:rPr kumimoji="1" lang="en-US" altLang="zh-CN" sz="1800" dirty="0"/>
              <a:t>、</a:t>
            </a:r>
            <a:r>
              <a:rPr kumimoji="1" lang="zh-CN" altLang="en-US" sz="1800" dirty="0"/>
              <a:t>电流为</a:t>
            </a:r>
            <a:r>
              <a:rPr kumimoji="1" lang="en-US" altLang="zh-CN" sz="1800" i="1" dirty="0"/>
              <a:t>I</a:t>
            </a:r>
            <a:r>
              <a:rPr kumimoji="1" lang="en-US" altLang="zh-CN" sz="1800" dirty="0"/>
              <a:t>，</a:t>
            </a:r>
            <a:r>
              <a:rPr kumimoji="1" lang="zh-CN" altLang="en-US" sz="1800" dirty="0"/>
              <a:t>场点</a:t>
            </a:r>
            <a:r>
              <a:rPr kumimoji="1" lang="en-US" altLang="zh-CN" sz="1800" i="1" dirty="0"/>
              <a:t>P</a:t>
            </a:r>
            <a:r>
              <a:rPr kumimoji="1" lang="zh-CN" altLang="en-US" sz="1800" dirty="0"/>
              <a:t>与线</a:t>
            </a:r>
            <a:r>
              <a:rPr kumimoji="1" lang="zh-CN" altLang="en-US" sz="1800" dirty="0">
                <a:solidFill>
                  <a:schemeClr val="accent1"/>
                </a:solidFill>
              </a:rPr>
              <a:t>垂直距离</a:t>
            </a:r>
            <a:r>
              <a:rPr kumimoji="1" lang="zh-CN" altLang="en-US" sz="1800" dirty="0"/>
              <a:t>为</a:t>
            </a:r>
            <a:r>
              <a:rPr kumimoji="1" lang="en-US" altLang="zh-CN" sz="1800" i="1" dirty="0"/>
              <a:t>a</a:t>
            </a:r>
            <a:r>
              <a:rPr kumimoji="1" lang="en-US" altLang="zh-CN" sz="1800" dirty="0"/>
              <a:t>。</a:t>
            </a:r>
          </a:p>
        </p:txBody>
      </p:sp>
      <p:sp>
        <p:nvSpPr>
          <p:cNvPr id="70" name="Rectangle 6"/>
          <p:cNvSpPr>
            <a:spLocks noChangeArrowheads="1"/>
          </p:cNvSpPr>
          <p:nvPr/>
        </p:nvSpPr>
        <p:spPr bwMode="auto">
          <a:xfrm>
            <a:off x="6727614" y="5884099"/>
            <a:ext cx="1047750" cy="6334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 name="Object 7"/>
          <p:cNvGraphicFramePr>
            <a:graphicFrameLocks noChangeAspect="1"/>
          </p:cNvGraphicFramePr>
          <p:nvPr>
            <p:extLst>
              <p:ext uri="{D42A27DB-BD31-4B8C-83A1-F6EECF244321}">
                <p14:modId xmlns:p14="http://schemas.microsoft.com/office/powerpoint/2010/main" val="2003349185"/>
              </p:ext>
            </p:extLst>
          </p:nvPr>
        </p:nvGraphicFramePr>
        <p:xfrm>
          <a:off x="1017376" y="5774561"/>
          <a:ext cx="6781800" cy="717550"/>
        </p:xfrm>
        <a:graphic>
          <a:graphicData uri="http://schemas.openxmlformats.org/presentationml/2006/ole">
            <mc:AlternateContent xmlns:mc="http://schemas.openxmlformats.org/markup-compatibility/2006">
              <mc:Choice xmlns:v="urn:schemas-microsoft-com:vml" Requires="v">
                <p:oleObj spid="_x0000_s53135" name="Equation" r:id="rId3" imgW="3695400" imgH="393480" progId="Equation.3">
                  <p:embed/>
                </p:oleObj>
              </mc:Choice>
              <mc:Fallback>
                <p:oleObj name="Equation" r:id="rId3" imgW="36954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376" y="5774561"/>
                        <a:ext cx="67818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 name="Rectangle 8"/>
          <p:cNvSpPr>
            <a:spLocks noChangeArrowheads="1"/>
          </p:cNvSpPr>
          <p:nvPr/>
        </p:nvSpPr>
        <p:spPr bwMode="auto">
          <a:xfrm>
            <a:off x="6325976" y="5120511"/>
            <a:ext cx="1219200" cy="685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 name="Object 9"/>
          <p:cNvGraphicFramePr>
            <a:graphicFrameLocks noChangeAspect="1"/>
          </p:cNvGraphicFramePr>
          <p:nvPr>
            <p:extLst>
              <p:ext uri="{D42A27DB-BD31-4B8C-83A1-F6EECF244321}">
                <p14:modId xmlns:p14="http://schemas.microsoft.com/office/powerpoint/2010/main" val="973099888"/>
              </p:ext>
            </p:extLst>
          </p:nvPr>
        </p:nvGraphicFramePr>
        <p:xfrm>
          <a:off x="68051" y="5095111"/>
          <a:ext cx="7400925" cy="711200"/>
        </p:xfrm>
        <a:graphic>
          <a:graphicData uri="http://schemas.openxmlformats.org/presentationml/2006/ole">
            <mc:AlternateContent xmlns:mc="http://schemas.openxmlformats.org/markup-compatibility/2006">
              <mc:Choice xmlns:v="urn:schemas-microsoft-com:vml" Requires="v">
                <p:oleObj spid="_x0000_s53136" name="Equation" r:id="rId5" imgW="4025880" imgH="393480" progId="Equation.3">
                  <p:embed/>
                </p:oleObj>
              </mc:Choice>
              <mc:Fallback>
                <p:oleObj name="Equation" r:id="rId5" imgW="40258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51" y="5095111"/>
                        <a:ext cx="740092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 name="Object 10"/>
          <p:cNvGraphicFramePr>
            <a:graphicFrameLocks noChangeAspect="1"/>
          </p:cNvGraphicFramePr>
          <p:nvPr/>
        </p:nvGraphicFramePr>
        <p:xfrm>
          <a:off x="2286000" y="2070100"/>
          <a:ext cx="1895475" cy="817563"/>
        </p:xfrm>
        <a:graphic>
          <a:graphicData uri="http://schemas.openxmlformats.org/presentationml/2006/ole">
            <mc:AlternateContent xmlns:mc="http://schemas.openxmlformats.org/markup-compatibility/2006">
              <mc:Choice xmlns:v="urn:schemas-microsoft-com:vml" Requires="v">
                <p:oleObj spid="_x0000_s53137" name="Equation" r:id="rId7" imgW="939600" imgH="406080" progId="Equation.3">
                  <p:embed/>
                </p:oleObj>
              </mc:Choice>
              <mc:Fallback>
                <p:oleObj name="Equation" r:id="rId7" imgW="93960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070100"/>
                        <a:ext cx="1895475"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 name="Object 11"/>
          <p:cNvGraphicFramePr>
            <a:graphicFrameLocks noChangeAspect="1"/>
          </p:cNvGraphicFramePr>
          <p:nvPr>
            <p:extLst>
              <p:ext uri="{D42A27DB-BD31-4B8C-83A1-F6EECF244321}">
                <p14:modId xmlns:p14="http://schemas.microsoft.com/office/powerpoint/2010/main" val="612059507"/>
              </p:ext>
            </p:extLst>
          </p:nvPr>
        </p:nvGraphicFramePr>
        <p:xfrm>
          <a:off x="676275" y="4327465"/>
          <a:ext cx="3505200" cy="773113"/>
        </p:xfrm>
        <a:graphic>
          <a:graphicData uri="http://schemas.openxmlformats.org/presentationml/2006/ole">
            <mc:AlternateContent xmlns:mc="http://schemas.openxmlformats.org/markup-compatibility/2006">
              <mc:Choice xmlns:v="urn:schemas-microsoft-com:vml" Requires="v">
                <p:oleObj spid="_x0000_s53138" name="Equation" r:id="rId9" imgW="1777680" imgH="406080" progId="Equation.3">
                  <p:embed/>
                </p:oleObj>
              </mc:Choice>
              <mc:Fallback>
                <p:oleObj name="Equation" r:id="rId9" imgW="177768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275" y="4327465"/>
                        <a:ext cx="3505200" cy="773113"/>
                      </a:xfrm>
                      <a:prstGeom prst="rect">
                        <a:avLst/>
                      </a:prstGeom>
                      <a:noFill/>
                      <a:ln>
                        <a:solidFill>
                          <a:schemeClr val="tx1"/>
                        </a:solidFill>
                      </a:ln>
                      <a:effectLst/>
                      <a:extLst/>
                    </p:spPr>
                  </p:pic>
                </p:oleObj>
              </mc:Fallback>
            </mc:AlternateContent>
          </a:graphicData>
        </a:graphic>
      </p:graphicFrame>
      <p:graphicFrame>
        <p:nvGraphicFramePr>
          <p:cNvPr id="76" name="Object 45"/>
          <p:cNvGraphicFramePr>
            <a:graphicFrameLocks noChangeAspect="1"/>
          </p:cNvGraphicFramePr>
          <p:nvPr/>
        </p:nvGraphicFramePr>
        <p:xfrm>
          <a:off x="465138" y="2755900"/>
          <a:ext cx="5173662" cy="1550988"/>
        </p:xfrm>
        <a:graphic>
          <a:graphicData uri="http://schemas.openxmlformats.org/presentationml/2006/ole">
            <mc:AlternateContent xmlns:mc="http://schemas.openxmlformats.org/markup-compatibility/2006">
              <mc:Choice xmlns:v="urn:schemas-microsoft-com:vml" Requires="v">
                <p:oleObj spid="_x0000_s53139" name="Equation" r:id="rId11" imgW="2793960" imgH="838080" progId="Equation.3">
                  <p:embed/>
                </p:oleObj>
              </mc:Choice>
              <mc:Fallback>
                <p:oleObj name="Equation" r:id="rId11" imgW="2793960" imgH="838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138" y="2755900"/>
                        <a:ext cx="5173662" cy="155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1" name="组合 110"/>
          <p:cNvGrpSpPr/>
          <p:nvPr/>
        </p:nvGrpSpPr>
        <p:grpSpPr>
          <a:xfrm>
            <a:off x="5831407" y="3426402"/>
            <a:ext cx="3262946" cy="1697140"/>
            <a:chOff x="5831407" y="3426402"/>
            <a:chExt cx="3262946" cy="1697140"/>
          </a:xfrm>
        </p:grpSpPr>
        <p:grpSp>
          <p:nvGrpSpPr>
            <p:cNvPr id="88" name="组合 87"/>
            <p:cNvGrpSpPr/>
            <p:nvPr/>
          </p:nvGrpSpPr>
          <p:grpSpPr>
            <a:xfrm>
              <a:off x="7262796" y="3432636"/>
              <a:ext cx="1787933" cy="1333186"/>
              <a:chOff x="6248400" y="1447800"/>
              <a:chExt cx="2286000" cy="1600200"/>
            </a:xfrm>
          </p:grpSpPr>
          <p:sp>
            <p:nvSpPr>
              <p:cNvPr id="89" name="Oval 35"/>
              <p:cNvSpPr>
                <a:spLocks noChangeArrowheads="1"/>
              </p:cNvSpPr>
              <p:nvPr/>
            </p:nvSpPr>
            <p:spPr bwMode="auto">
              <a:xfrm>
                <a:off x="6934200" y="2133600"/>
                <a:ext cx="228600" cy="2286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0" name="Oval 36"/>
              <p:cNvSpPr>
                <a:spLocks noChangeArrowheads="1"/>
              </p:cNvSpPr>
              <p:nvPr/>
            </p:nvSpPr>
            <p:spPr bwMode="auto">
              <a:xfrm>
                <a:off x="6705600" y="1905000"/>
                <a:ext cx="685800" cy="68580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1" name="Oval 37"/>
              <p:cNvSpPr>
                <a:spLocks noChangeArrowheads="1"/>
              </p:cNvSpPr>
              <p:nvPr/>
            </p:nvSpPr>
            <p:spPr bwMode="auto">
              <a:xfrm>
                <a:off x="6248400" y="1524000"/>
                <a:ext cx="1600200" cy="152400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2" name="Oval 38"/>
              <p:cNvSpPr>
                <a:spLocks noChangeArrowheads="1"/>
              </p:cNvSpPr>
              <p:nvPr/>
            </p:nvSpPr>
            <p:spPr bwMode="auto">
              <a:xfrm>
                <a:off x="6858000" y="2057400"/>
                <a:ext cx="381000" cy="38100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3" name="Text Box 39"/>
              <p:cNvSpPr txBox="1">
                <a:spLocks noChangeArrowheads="1"/>
              </p:cNvSpPr>
              <p:nvPr/>
            </p:nvSpPr>
            <p:spPr bwMode="auto">
              <a:xfrm>
                <a:off x="6859588" y="1447800"/>
                <a:ext cx="3032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I</a:t>
                </a:r>
              </a:p>
            </p:txBody>
          </p:sp>
          <p:sp>
            <p:nvSpPr>
              <p:cNvPr id="94" name="Text Box 40"/>
              <p:cNvSpPr txBox="1">
                <a:spLocks noChangeArrowheads="1"/>
              </p:cNvSpPr>
              <p:nvPr/>
            </p:nvSpPr>
            <p:spPr bwMode="auto">
              <a:xfrm>
                <a:off x="7772400" y="2057400"/>
                <a:ext cx="762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B</a:t>
                </a:r>
              </a:p>
            </p:txBody>
          </p:sp>
          <p:sp>
            <p:nvSpPr>
              <p:cNvPr id="95" name="Text Box 41"/>
              <p:cNvSpPr txBox="1">
                <a:spLocks noChangeArrowheads="1"/>
              </p:cNvSpPr>
              <p:nvPr/>
            </p:nvSpPr>
            <p:spPr bwMode="auto">
              <a:xfrm>
                <a:off x="6802440" y="192495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0000"/>
                    </a:solidFill>
                    <a:effectLst/>
                    <a:uLnTx/>
                    <a:uFillTx/>
                    <a:latin typeface="方正舒体" panose="02010601030101010101" pitchFamily="2" charset="-122"/>
                    <a:ea typeface="方正舒体" panose="02010601030101010101" pitchFamily="2" charset="-122"/>
                  </a:rPr>
                  <a:t>X</a:t>
                </a:r>
              </a:p>
            </p:txBody>
          </p:sp>
          <p:sp>
            <p:nvSpPr>
              <p:cNvPr id="96" name="Line 42"/>
              <p:cNvSpPr>
                <a:spLocks noChangeShapeType="1"/>
              </p:cNvSpPr>
              <p:nvPr/>
            </p:nvSpPr>
            <p:spPr bwMode="auto">
              <a:xfrm>
                <a:off x="7840663" y="2286000"/>
                <a:ext cx="0" cy="76200"/>
              </a:xfrm>
              <a:prstGeom prst="line">
                <a:avLst/>
              </a:prstGeom>
              <a:noFill/>
              <a:ln w="3810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7" name="Line 43"/>
              <p:cNvSpPr>
                <a:spLocks noChangeShapeType="1"/>
              </p:cNvSpPr>
              <p:nvPr/>
            </p:nvSpPr>
            <p:spPr bwMode="auto">
              <a:xfrm>
                <a:off x="7380288" y="2279650"/>
                <a:ext cx="0" cy="76200"/>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8" name="Line 44"/>
              <p:cNvSpPr>
                <a:spLocks noChangeShapeType="1"/>
              </p:cNvSpPr>
              <p:nvPr/>
            </p:nvSpPr>
            <p:spPr bwMode="auto">
              <a:xfrm>
                <a:off x="7239000" y="2286000"/>
                <a:ext cx="0" cy="76200"/>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99" name="组合 98"/>
            <p:cNvGrpSpPr/>
            <p:nvPr/>
          </p:nvGrpSpPr>
          <p:grpSpPr>
            <a:xfrm>
              <a:off x="5831407" y="3426402"/>
              <a:ext cx="1238782" cy="1333186"/>
              <a:chOff x="3468931" y="1435100"/>
              <a:chExt cx="1583871" cy="1600200"/>
            </a:xfrm>
          </p:grpSpPr>
          <p:grpSp>
            <p:nvGrpSpPr>
              <p:cNvPr id="100" name="Group 5"/>
              <p:cNvGrpSpPr>
                <a:grpSpLocks/>
              </p:cNvGrpSpPr>
              <p:nvPr/>
            </p:nvGrpSpPr>
            <p:grpSpPr bwMode="auto">
              <a:xfrm>
                <a:off x="4147733" y="2120900"/>
                <a:ext cx="226267" cy="228600"/>
                <a:chOff x="4176" y="960"/>
                <a:chExt cx="144" cy="144"/>
              </a:xfrm>
            </p:grpSpPr>
            <p:sp>
              <p:nvSpPr>
                <p:cNvPr id="108" name="Oval 6"/>
                <p:cNvSpPr>
                  <a:spLocks noChangeArrowheads="1"/>
                </p:cNvSpPr>
                <p:nvPr/>
              </p:nvSpPr>
              <p:spPr bwMode="auto">
                <a:xfrm>
                  <a:off x="4176" y="960"/>
                  <a:ext cx="144" cy="14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Oval 7"/>
                <p:cNvSpPr>
                  <a:spLocks noChangeArrowheads="1"/>
                </p:cNvSpPr>
                <p:nvPr/>
              </p:nvSpPr>
              <p:spPr bwMode="auto">
                <a:xfrm>
                  <a:off x="4224" y="1008"/>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 name="Oval 8"/>
              <p:cNvSpPr>
                <a:spLocks noChangeArrowheads="1"/>
              </p:cNvSpPr>
              <p:nvPr/>
            </p:nvSpPr>
            <p:spPr bwMode="auto">
              <a:xfrm>
                <a:off x="3921466" y="1892300"/>
                <a:ext cx="678802" cy="68580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Oval 9"/>
              <p:cNvSpPr>
                <a:spLocks noChangeArrowheads="1"/>
              </p:cNvSpPr>
              <p:nvPr/>
            </p:nvSpPr>
            <p:spPr bwMode="auto">
              <a:xfrm>
                <a:off x="3468931" y="1511300"/>
                <a:ext cx="1583871" cy="152400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10"/>
              <p:cNvSpPr>
                <a:spLocks noChangeArrowheads="1"/>
              </p:cNvSpPr>
              <p:nvPr/>
            </p:nvSpPr>
            <p:spPr bwMode="auto">
              <a:xfrm>
                <a:off x="4072311" y="2044700"/>
                <a:ext cx="377112" cy="38100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1"/>
              <p:cNvSpPr>
                <a:spLocks noChangeShapeType="1"/>
              </p:cNvSpPr>
              <p:nvPr/>
            </p:nvSpPr>
            <p:spPr bwMode="auto">
              <a:xfrm flipV="1">
                <a:off x="5046517" y="2197100"/>
                <a:ext cx="0" cy="152400"/>
              </a:xfrm>
              <a:prstGeom prst="line">
                <a:avLst/>
              </a:prstGeom>
              <a:noFill/>
              <a:ln w="3810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2"/>
              <p:cNvSpPr>
                <a:spLocks noChangeShapeType="1"/>
              </p:cNvSpPr>
              <p:nvPr/>
            </p:nvSpPr>
            <p:spPr bwMode="auto">
              <a:xfrm flipV="1">
                <a:off x="4587697" y="2120900"/>
                <a:ext cx="0" cy="152400"/>
              </a:xfrm>
              <a:prstGeom prst="line">
                <a:avLst/>
              </a:prstGeom>
              <a:noFill/>
              <a:ln w="3810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3"/>
              <p:cNvSpPr>
                <a:spLocks noChangeShapeType="1"/>
              </p:cNvSpPr>
              <p:nvPr/>
            </p:nvSpPr>
            <p:spPr bwMode="auto">
              <a:xfrm flipV="1">
                <a:off x="4447852" y="2119313"/>
                <a:ext cx="0" cy="76200"/>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Text Box 14"/>
              <p:cNvSpPr txBox="1">
                <a:spLocks noChangeArrowheads="1"/>
              </p:cNvSpPr>
              <p:nvPr/>
            </p:nvSpPr>
            <p:spPr bwMode="auto">
              <a:xfrm>
                <a:off x="4072311" y="1435100"/>
                <a:ext cx="303261"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i="1">
                    <a:solidFill>
                      <a:srgbClr val="000000"/>
                    </a:solidFill>
                    <a:latin typeface="Times New Roman" panose="02020603050405020304" pitchFamily="18" charset="0"/>
                  </a:rPr>
                  <a:t>I</a:t>
                </a:r>
              </a:p>
            </p:txBody>
          </p:sp>
        </p:grpSp>
        <p:sp>
          <p:nvSpPr>
            <p:cNvPr id="110" name="矩形 109"/>
            <p:cNvSpPr/>
            <p:nvPr/>
          </p:nvSpPr>
          <p:spPr>
            <a:xfrm>
              <a:off x="5871035" y="4784988"/>
              <a:ext cx="3223318" cy="338554"/>
            </a:xfrm>
            <a:prstGeom prst="rect">
              <a:avLst/>
            </a:prstGeom>
          </p:spPr>
          <p:txBody>
            <a:bodyPr wrap="none">
              <a:spAutoFit/>
            </a:bodyPr>
            <a:lstStyle/>
            <a:p>
              <a:pPr>
                <a:spcBef>
                  <a:spcPct val="50000"/>
                </a:spcBef>
                <a:buFontTx/>
                <a:buBlip>
                  <a:blip r:embed="rId13"/>
                </a:buBlip>
              </a:pPr>
              <a:r>
                <a:rPr lang="zh-CN" altLang="en-US" sz="1600" b="1" dirty="0">
                  <a:solidFill>
                    <a:srgbClr val="000000"/>
                  </a:solidFill>
                  <a:latin typeface="Times New Roman" panose="02020603050405020304" pitchFamily="18" charset="0"/>
                </a:rPr>
                <a:t>电流与磁感强度成</a:t>
              </a:r>
              <a:r>
                <a:rPr lang="zh-CN" altLang="en-US" sz="1600" b="1" dirty="0" smtClean="0">
                  <a:solidFill>
                    <a:srgbClr val="CC0000"/>
                  </a:solidFill>
                  <a:latin typeface="Times New Roman" panose="02020603050405020304" pitchFamily="18" charset="0"/>
                </a:rPr>
                <a:t>右手螺旋</a:t>
              </a:r>
              <a:r>
                <a:rPr lang="zh-CN" altLang="en-US" sz="1600" b="1" dirty="0">
                  <a:solidFill>
                    <a:srgbClr val="CC0000"/>
                  </a:solidFill>
                  <a:latin typeface="Times New Roman" panose="02020603050405020304" pitchFamily="18" charset="0"/>
                </a:rPr>
                <a:t>关系</a:t>
              </a:r>
            </a:p>
          </p:txBody>
        </p:sp>
      </p:grpSp>
      <p:grpSp>
        <p:nvGrpSpPr>
          <p:cNvPr id="113" name="组合 112"/>
          <p:cNvGrpSpPr/>
          <p:nvPr/>
        </p:nvGrpSpPr>
        <p:grpSpPr>
          <a:xfrm>
            <a:off x="6072466" y="574526"/>
            <a:ext cx="2700337" cy="2528888"/>
            <a:chOff x="6072466" y="574526"/>
            <a:chExt cx="2700337" cy="2528888"/>
          </a:xfrm>
        </p:grpSpPr>
        <p:grpSp>
          <p:nvGrpSpPr>
            <p:cNvPr id="38" name="Group 13"/>
            <p:cNvGrpSpPr>
              <a:grpSpLocks/>
            </p:cNvGrpSpPr>
            <p:nvPr/>
          </p:nvGrpSpPr>
          <p:grpSpPr bwMode="auto">
            <a:xfrm>
              <a:off x="6072466" y="574526"/>
              <a:ext cx="2700337" cy="2528888"/>
              <a:chOff x="3571" y="504"/>
              <a:chExt cx="1701" cy="1593"/>
            </a:xfrm>
          </p:grpSpPr>
          <p:sp>
            <p:nvSpPr>
              <p:cNvPr id="39" name="AutoShape 14"/>
              <p:cNvSpPr>
                <a:spLocks noChangeArrowheads="1"/>
              </p:cNvSpPr>
              <p:nvPr/>
            </p:nvSpPr>
            <p:spPr bwMode="auto">
              <a:xfrm>
                <a:off x="3832" y="826"/>
                <a:ext cx="44" cy="1271"/>
              </a:xfrm>
              <a:prstGeom prst="can">
                <a:avLst>
                  <a:gd name="adj" fmla="val 59645"/>
                </a:avLst>
              </a:prstGeom>
              <a:solidFill>
                <a:srgbClr val="EBF7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0" name="Rectangle 15"/>
              <p:cNvSpPr>
                <a:spLocks noChangeArrowheads="1"/>
              </p:cNvSpPr>
              <p:nvPr/>
            </p:nvSpPr>
            <p:spPr bwMode="auto">
              <a:xfrm>
                <a:off x="3832" y="1278"/>
                <a:ext cx="40" cy="175"/>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1" name="Line 16"/>
              <p:cNvSpPr>
                <a:spLocks noChangeShapeType="1"/>
              </p:cNvSpPr>
              <p:nvPr/>
            </p:nvSpPr>
            <p:spPr bwMode="auto">
              <a:xfrm>
                <a:off x="3872" y="1758"/>
                <a:ext cx="1048"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2" name="AutoShape 17"/>
              <p:cNvSpPr>
                <a:spLocks noChangeArrowheads="1"/>
              </p:cNvSpPr>
              <p:nvPr/>
            </p:nvSpPr>
            <p:spPr bwMode="auto">
              <a:xfrm>
                <a:off x="4920" y="1706"/>
                <a:ext cx="104" cy="102"/>
              </a:xfrm>
              <a:prstGeom prst="flowChartSummingJunction">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3" name="Line 18"/>
              <p:cNvSpPr>
                <a:spLocks noChangeShapeType="1"/>
              </p:cNvSpPr>
              <p:nvPr/>
            </p:nvSpPr>
            <p:spPr bwMode="auto">
              <a:xfrm>
                <a:off x="3872" y="826"/>
                <a:ext cx="1048" cy="911"/>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4" name="Line 19"/>
              <p:cNvSpPr>
                <a:spLocks noChangeShapeType="1"/>
              </p:cNvSpPr>
              <p:nvPr/>
            </p:nvSpPr>
            <p:spPr bwMode="auto">
              <a:xfrm flipV="1">
                <a:off x="3857" y="1758"/>
                <a:ext cx="1063" cy="339"/>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5" name="Line 20"/>
              <p:cNvSpPr>
                <a:spLocks noChangeShapeType="1"/>
              </p:cNvSpPr>
              <p:nvPr/>
            </p:nvSpPr>
            <p:spPr bwMode="auto">
              <a:xfrm>
                <a:off x="3876" y="1457"/>
                <a:ext cx="1044" cy="29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6" name="Line 21"/>
              <p:cNvSpPr>
                <a:spLocks noChangeShapeType="1"/>
              </p:cNvSpPr>
              <p:nvPr/>
            </p:nvSpPr>
            <p:spPr bwMode="auto">
              <a:xfrm flipV="1">
                <a:off x="3856" y="558"/>
                <a:ext cx="1" cy="26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7" name="Arc 22"/>
              <p:cNvSpPr>
                <a:spLocks/>
              </p:cNvSpPr>
              <p:nvPr/>
            </p:nvSpPr>
            <p:spPr bwMode="auto">
              <a:xfrm rot="-2277784">
                <a:off x="3837" y="733"/>
                <a:ext cx="114" cy="155"/>
              </a:xfrm>
              <a:custGeom>
                <a:avLst/>
                <a:gdLst>
                  <a:gd name="G0" fmla="+- 0 0 0"/>
                  <a:gd name="G1" fmla="+- 17371 0 0"/>
                  <a:gd name="G2" fmla="+- 21600 0 0"/>
                  <a:gd name="T0" fmla="*/ 12838 w 21600"/>
                  <a:gd name="T1" fmla="*/ 0 h 37576"/>
                  <a:gd name="T2" fmla="*/ 7637 w 21600"/>
                  <a:gd name="T3" fmla="*/ 37576 h 37576"/>
                  <a:gd name="T4" fmla="*/ 0 w 21600"/>
                  <a:gd name="T5" fmla="*/ 17371 h 37576"/>
                </a:gdLst>
                <a:ahLst/>
                <a:cxnLst>
                  <a:cxn ang="0">
                    <a:pos x="T0" y="T1"/>
                  </a:cxn>
                  <a:cxn ang="0">
                    <a:pos x="T2" y="T3"/>
                  </a:cxn>
                  <a:cxn ang="0">
                    <a:pos x="T4" y="T5"/>
                  </a:cxn>
                </a:cxnLst>
                <a:rect l="0" t="0" r="r" b="b"/>
                <a:pathLst>
                  <a:path w="21600" h="37576" fill="none" extrusionOk="0">
                    <a:moveTo>
                      <a:pt x="12837" y="0"/>
                    </a:moveTo>
                    <a:cubicBezTo>
                      <a:pt x="18348" y="4072"/>
                      <a:pt x="21600" y="10518"/>
                      <a:pt x="21600" y="17371"/>
                    </a:cubicBezTo>
                    <a:cubicBezTo>
                      <a:pt x="21600" y="26354"/>
                      <a:pt x="16039" y="34399"/>
                      <a:pt x="7636" y="37575"/>
                    </a:cubicBezTo>
                  </a:path>
                  <a:path w="21600" h="37576" stroke="0" extrusionOk="0">
                    <a:moveTo>
                      <a:pt x="12837" y="0"/>
                    </a:moveTo>
                    <a:cubicBezTo>
                      <a:pt x="18348" y="4072"/>
                      <a:pt x="21600" y="10518"/>
                      <a:pt x="21600" y="17371"/>
                    </a:cubicBezTo>
                    <a:cubicBezTo>
                      <a:pt x="21600" y="26354"/>
                      <a:pt x="16039" y="34399"/>
                      <a:pt x="7636" y="37575"/>
                    </a:cubicBezTo>
                    <a:lnTo>
                      <a:pt x="0" y="17371"/>
                    </a:lnTo>
                    <a:close/>
                  </a:path>
                </a:pathLst>
              </a:cu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8" name="Arc 23"/>
              <p:cNvSpPr>
                <a:spLocks/>
              </p:cNvSpPr>
              <p:nvPr/>
            </p:nvSpPr>
            <p:spPr bwMode="auto">
              <a:xfrm rot="-3216160">
                <a:off x="3859" y="1942"/>
                <a:ext cx="130" cy="150"/>
              </a:xfrm>
              <a:custGeom>
                <a:avLst/>
                <a:gdLst>
                  <a:gd name="G0" fmla="+- 0 0 0"/>
                  <a:gd name="G1" fmla="+- 17371 0 0"/>
                  <a:gd name="G2" fmla="+- 21600 0 0"/>
                  <a:gd name="T0" fmla="*/ 12838 w 21600"/>
                  <a:gd name="T1" fmla="*/ 0 h 35959"/>
                  <a:gd name="T2" fmla="*/ 11001 w 21600"/>
                  <a:gd name="T3" fmla="*/ 35959 h 35959"/>
                  <a:gd name="T4" fmla="*/ 0 w 21600"/>
                  <a:gd name="T5" fmla="*/ 17371 h 35959"/>
                </a:gdLst>
                <a:ahLst/>
                <a:cxnLst>
                  <a:cxn ang="0">
                    <a:pos x="T0" y="T1"/>
                  </a:cxn>
                  <a:cxn ang="0">
                    <a:pos x="T2" y="T3"/>
                  </a:cxn>
                  <a:cxn ang="0">
                    <a:pos x="T4" y="T5"/>
                  </a:cxn>
                </a:cxnLst>
                <a:rect l="0" t="0" r="r" b="b"/>
                <a:pathLst>
                  <a:path w="21600" h="35959" fill="none" extrusionOk="0">
                    <a:moveTo>
                      <a:pt x="12837" y="0"/>
                    </a:moveTo>
                    <a:cubicBezTo>
                      <a:pt x="18348" y="4072"/>
                      <a:pt x="21600" y="10518"/>
                      <a:pt x="21600" y="17371"/>
                    </a:cubicBezTo>
                    <a:cubicBezTo>
                      <a:pt x="21600" y="25004"/>
                      <a:pt x="17570" y="32071"/>
                      <a:pt x="11001" y="35959"/>
                    </a:cubicBezTo>
                  </a:path>
                  <a:path w="21600" h="35959" stroke="0" extrusionOk="0">
                    <a:moveTo>
                      <a:pt x="12837" y="0"/>
                    </a:moveTo>
                    <a:cubicBezTo>
                      <a:pt x="18348" y="4072"/>
                      <a:pt x="21600" y="10518"/>
                      <a:pt x="21600" y="17371"/>
                    </a:cubicBezTo>
                    <a:cubicBezTo>
                      <a:pt x="21600" y="25004"/>
                      <a:pt x="17570" y="32071"/>
                      <a:pt x="11001" y="35959"/>
                    </a:cubicBezTo>
                    <a:lnTo>
                      <a:pt x="0" y="17371"/>
                    </a:lnTo>
                    <a:close/>
                  </a:path>
                </a:pathLst>
              </a:cu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9" name="Arc 24"/>
              <p:cNvSpPr>
                <a:spLocks/>
              </p:cNvSpPr>
              <p:nvPr/>
            </p:nvSpPr>
            <p:spPr bwMode="auto">
              <a:xfrm rot="-2850197">
                <a:off x="3879" y="1346"/>
                <a:ext cx="90" cy="157"/>
              </a:xfrm>
              <a:custGeom>
                <a:avLst/>
                <a:gdLst>
                  <a:gd name="G0" fmla="+- 0 0 0"/>
                  <a:gd name="G1" fmla="+- 17371 0 0"/>
                  <a:gd name="G2" fmla="+- 21600 0 0"/>
                  <a:gd name="T0" fmla="*/ 12838 w 21600"/>
                  <a:gd name="T1" fmla="*/ 0 h 37576"/>
                  <a:gd name="T2" fmla="*/ 7637 w 21600"/>
                  <a:gd name="T3" fmla="*/ 37576 h 37576"/>
                  <a:gd name="T4" fmla="*/ 0 w 21600"/>
                  <a:gd name="T5" fmla="*/ 17371 h 37576"/>
                </a:gdLst>
                <a:ahLst/>
                <a:cxnLst>
                  <a:cxn ang="0">
                    <a:pos x="T0" y="T1"/>
                  </a:cxn>
                  <a:cxn ang="0">
                    <a:pos x="T2" y="T3"/>
                  </a:cxn>
                  <a:cxn ang="0">
                    <a:pos x="T4" y="T5"/>
                  </a:cxn>
                </a:cxnLst>
                <a:rect l="0" t="0" r="r" b="b"/>
                <a:pathLst>
                  <a:path w="21600" h="37576" fill="none" extrusionOk="0">
                    <a:moveTo>
                      <a:pt x="12837" y="0"/>
                    </a:moveTo>
                    <a:cubicBezTo>
                      <a:pt x="18348" y="4072"/>
                      <a:pt x="21600" y="10518"/>
                      <a:pt x="21600" y="17371"/>
                    </a:cubicBezTo>
                    <a:cubicBezTo>
                      <a:pt x="21600" y="26354"/>
                      <a:pt x="16039" y="34399"/>
                      <a:pt x="7636" y="37575"/>
                    </a:cubicBezTo>
                  </a:path>
                  <a:path w="21600" h="37576" stroke="0" extrusionOk="0">
                    <a:moveTo>
                      <a:pt x="12837" y="0"/>
                    </a:moveTo>
                    <a:cubicBezTo>
                      <a:pt x="18348" y="4072"/>
                      <a:pt x="21600" y="10518"/>
                      <a:pt x="21600" y="17371"/>
                    </a:cubicBezTo>
                    <a:cubicBezTo>
                      <a:pt x="21600" y="26354"/>
                      <a:pt x="16039" y="34399"/>
                      <a:pt x="7636" y="37575"/>
                    </a:cubicBezTo>
                    <a:lnTo>
                      <a:pt x="0" y="17371"/>
                    </a:lnTo>
                    <a:close/>
                  </a:path>
                </a:pathLst>
              </a:cu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50" name="Object 25"/>
              <p:cNvGraphicFramePr>
                <a:graphicFrameLocks noChangeAspect="1"/>
              </p:cNvGraphicFramePr>
              <p:nvPr>
                <p:extLst>
                  <p:ext uri="{D42A27DB-BD31-4B8C-83A1-F6EECF244321}">
                    <p14:modId xmlns:p14="http://schemas.microsoft.com/office/powerpoint/2010/main" val="4195116493"/>
                  </p:ext>
                </p:extLst>
              </p:nvPr>
            </p:nvGraphicFramePr>
            <p:xfrm>
              <a:off x="3951" y="1762"/>
              <a:ext cx="179" cy="253"/>
            </p:xfrm>
            <a:graphic>
              <a:graphicData uri="http://schemas.openxmlformats.org/presentationml/2006/ole">
                <mc:AlternateContent xmlns:mc="http://schemas.openxmlformats.org/markup-compatibility/2006">
                  <mc:Choice xmlns:v="urn:schemas-microsoft-com:vml" Requires="v">
                    <p:oleObj spid="_x0000_s53140"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1" y="1762"/>
                            <a:ext cx="179" cy="253"/>
                          </a:xfrm>
                          <a:prstGeom prst="rect">
                            <a:avLst/>
                          </a:prstGeom>
                          <a:noFill/>
                          <a:ln>
                            <a:noFill/>
                          </a:ln>
                          <a:effectLst/>
                        </p:spPr>
                      </p:pic>
                    </p:oleObj>
                  </mc:Fallback>
                </mc:AlternateContent>
              </a:graphicData>
            </a:graphic>
          </p:graphicFrame>
          <p:graphicFrame>
            <p:nvGraphicFramePr>
              <p:cNvPr id="51" name="Object 26"/>
              <p:cNvGraphicFramePr>
                <a:graphicFrameLocks noChangeAspect="1"/>
              </p:cNvGraphicFramePr>
              <p:nvPr>
                <p:extLst>
                  <p:ext uri="{D42A27DB-BD31-4B8C-83A1-F6EECF244321}">
                    <p14:modId xmlns:p14="http://schemas.microsoft.com/office/powerpoint/2010/main" val="2758604540"/>
                  </p:ext>
                </p:extLst>
              </p:nvPr>
            </p:nvGraphicFramePr>
            <p:xfrm>
              <a:off x="3927" y="573"/>
              <a:ext cx="209" cy="253"/>
            </p:xfrm>
            <a:graphic>
              <a:graphicData uri="http://schemas.openxmlformats.org/presentationml/2006/ole">
                <mc:AlternateContent xmlns:mc="http://schemas.openxmlformats.org/markup-compatibility/2006">
                  <mc:Choice xmlns:v="urn:schemas-microsoft-com:vml" Requires="v">
                    <p:oleObj spid="_x0000_s53141" name="Equation" r:id="rId16" imgW="177480" imgH="215640" progId="Equation.3">
                      <p:embed/>
                    </p:oleObj>
                  </mc:Choice>
                  <mc:Fallback>
                    <p:oleObj name="Equation" r:id="rId16" imgW="1774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7" y="573"/>
                            <a:ext cx="209" cy="253"/>
                          </a:xfrm>
                          <a:prstGeom prst="rect">
                            <a:avLst/>
                          </a:prstGeom>
                          <a:noFill/>
                          <a:ln>
                            <a:noFill/>
                          </a:ln>
                          <a:effectLst/>
                        </p:spPr>
                      </p:pic>
                    </p:oleObj>
                  </mc:Fallback>
                </mc:AlternateContent>
              </a:graphicData>
            </a:graphic>
          </p:graphicFrame>
          <p:graphicFrame>
            <p:nvGraphicFramePr>
              <p:cNvPr id="52" name="Object 27"/>
              <p:cNvGraphicFramePr>
                <a:graphicFrameLocks noChangeAspect="1"/>
              </p:cNvGraphicFramePr>
              <p:nvPr>
                <p:extLst>
                  <p:ext uri="{D42A27DB-BD31-4B8C-83A1-F6EECF244321}">
                    <p14:modId xmlns:p14="http://schemas.microsoft.com/office/powerpoint/2010/main" val="669753865"/>
                  </p:ext>
                </p:extLst>
              </p:nvPr>
            </p:nvGraphicFramePr>
            <p:xfrm>
              <a:off x="3965" y="1222"/>
              <a:ext cx="149" cy="208"/>
            </p:xfrm>
            <a:graphic>
              <a:graphicData uri="http://schemas.openxmlformats.org/presentationml/2006/ole">
                <mc:AlternateContent xmlns:mc="http://schemas.openxmlformats.org/markup-compatibility/2006">
                  <mc:Choice xmlns:v="urn:schemas-microsoft-com:vml" Requires="v">
                    <p:oleObj spid="_x0000_s53142" name="Equation" r:id="rId18" imgW="126720" imgH="177480" progId="Equation.3">
                      <p:embed/>
                    </p:oleObj>
                  </mc:Choice>
                  <mc:Fallback>
                    <p:oleObj name="Equation" r:id="rId18" imgW="126720" imgH="1774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5" y="1222"/>
                            <a:ext cx="149" cy="208"/>
                          </a:xfrm>
                          <a:prstGeom prst="rect">
                            <a:avLst/>
                          </a:prstGeom>
                          <a:noFill/>
                          <a:ln>
                            <a:noFill/>
                          </a:ln>
                          <a:effectLst/>
                        </p:spPr>
                      </p:pic>
                    </p:oleObj>
                  </mc:Fallback>
                </mc:AlternateContent>
              </a:graphicData>
            </a:graphic>
          </p:graphicFrame>
          <p:graphicFrame>
            <p:nvGraphicFramePr>
              <p:cNvPr id="53" name="Object 28"/>
              <p:cNvGraphicFramePr>
                <a:graphicFrameLocks noChangeAspect="1"/>
              </p:cNvGraphicFramePr>
              <p:nvPr/>
            </p:nvGraphicFramePr>
            <p:xfrm>
              <a:off x="4460" y="1636"/>
              <a:ext cx="105" cy="139"/>
            </p:xfrm>
            <a:graphic>
              <a:graphicData uri="http://schemas.openxmlformats.org/presentationml/2006/ole">
                <mc:AlternateContent xmlns:mc="http://schemas.openxmlformats.org/markup-compatibility/2006">
                  <mc:Choice xmlns:v="urn:schemas-microsoft-com:vml" Requires="v">
                    <p:oleObj spid="_x0000_s53143" name="Equation" r:id="rId20" imgW="152280" imgH="203040" progId="Equation.3">
                      <p:embed/>
                    </p:oleObj>
                  </mc:Choice>
                  <mc:Fallback>
                    <p:oleObj name="Equation" r:id="rId20" imgW="15228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0" y="1636"/>
                            <a:ext cx="105"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29"/>
              <p:cNvGraphicFramePr>
                <a:graphicFrameLocks noChangeAspect="1"/>
              </p:cNvGraphicFramePr>
              <p:nvPr/>
            </p:nvGraphicFramePr>
            <p:xfrm>
              <a:off x="4552" y="1513"/>
              <a:ext cx="132" cy="148"/>
            </p:xfrm>
            <a:graphic>
              <a:graphicData uri="http://schemas.openxmlformats.org/presentationml/2006/ole">
                <mc:AlternateContent xmlns:mc="http://schemas.openxmlformats.org/markup-compatibility/2006">
                  <mc:Choice xmlns:v="urn:schemas-microsoft-com:vml" Requires="v">
                    <p:oleObj spid="_x0000_s53144" name="Equation" r:id="rId22" imgW="190440" imgH="215640" progId="Equation.3">
                      <p:embed/>
                    </p:oleObj>
                  </mc:Choice>
                  <mc:Fallback>
                    <p:oleObj name="Equation" r:id="rId22" imgW="19044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52" y="1513"/>
                            <a:ext cx="132"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30"/>
              <p:cNvGraphicFramePr>
                <a:graphicFrameLocks noChangeAspect="1"/>
              </p:cNvGraphicFramePr>
              <p:nvPr/>
            </p:nvGraphicFramePr>
            <p:xfrm>
              <a:off x="4503" y="1754"/>
              <a:ext cx="123" cy="148"/>
            </p:xfrm>
            <a:graphic>
              <a:graphicData uri="http://schemas.openxmlformats.org/presentationml/2006/ole">
                <mc:AlternateContent xmlns:mc="http://schemas.openxmlformats.org/markup-compatibility/2006">
                  <mc:Choice xmlns:v="urn:schemas-microsoft-com:vml" Requires="v">
                    <p:oleObj spid="_x0000_s53145" name="Equation" r:id="rId24" imgW="177480" imgH="215640" progId="Equation.3">
                      <p:embed/>
                    </p:oleObj>
                  </mc:Choice>
                  <mc:Fallback>
                    <p:oleObj name="Equation" r:id="rId24" imgW="177480" imgH="2156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03" y="1754"/>
                            <a:ext cx="123"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31"/>
              <p:cNvGraphicFramePr>
                <a:graphicFrameLocks noChangeAspect="1"/>
              </p:cNvGraphicFramePr>
              <p:nvPr/>
            </p:nvGraphicFramePr>
            <p:xfrm>
              <a:off x="4216" y="1441"/>
              <a:ext cx="109" cy="130"/>
            </p:xfrm>
            <a:graphic>
              <a:graphicData uri="http://schemas.openxmlformats.org/presentationml/2006/ole">
                <mc:AlternateContent xmlns:mc="http://schemas.openxmlformats.org/markup-compatibility/2006">
                  <mc:Choice xmlns:v="urn:schemas-microsoft-com:vml" Requires="v">
                    <p:oleObj spid="_x0000_s53146" name="Equation" r:id="rId26" imgW="126720" imgH="152280" progId="Equation.3">
                      <p:embed/>
                    </p:oleObj>
                  </mc:Choice>
                  <mc:Fallback>
                    <p:oleObj name="Equation" r:id="rId26" imgW="126720" imgH="1522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16" y="1441"/>
                            <a:ext cx="109"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32"/>
              <p:cNvGraphicFramePr>
                <a:graphicFrameLocks noChangeAspect="1"/>
              </p:cNvGraphicFramePr>
              <p:nvPr>
                <p:extLst>
                  <p:ext uri="{D42A27DB-BD31-4B8C-83A1-F6EECF244321}">
                    <p14:modId xmlns:p14="http://schemas.microsoft.com/office/powerpoint/2010/main" val="1018404663"/>
                  </p:ext>
                </p:extLst>
              </p:nvPr>
            </p:nvGraphicFramePr>
            <p:xfrm>
              <a:off x="4155" y="1595"/>
              <a:ext cx="149" cy="164"/>
            </p:xfrm>
            <a:graphic>
              <a:graphicData uri="http://schemas.openxmlformats.org/presentationml/2006/ole">
                <mc:AlternateContent xmlns:mc="http://schemas.openxmlformats.org/markup-compatibility/2006">
                  <mc:Choice xmlns:v="urn:schemas-microsoft-com:vml" Requires="v">
                    <p:oleObj spid="_x0000_s53147" name="Equation" r:id="rId28" imgW="126720" imgH="139680" progId="Equation.3">
                      <p:embed/>
                    </p:oleObj>
                  </mc:Choice>
                  <mc:Fallback>
                    <p:oleObj name="Equation" r:id="rId28" imgW="126720" imgH="1396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55" y="1595"/>
                            <a:ext cx="149" cy="164"/>
                          </a:xfrm>
                          <a:prstGeom prst="rect">
                            <a:avLst/>
                          </a:prstGeom>
                          <a:noFill/>
                          <a:ln>
                            <a:noFill/>
                          </a:ln>
                          <a:effectLst/>
                        </p:spPr>
                      </p:pic>
                    </p:oleObj>
                  </mc:Fallback>
                </mc:AlternateContent>
              </a:graphicData>
            </a:graphic>
          </p:graphicFrame>
          <p:sp>
            <p:nvSpPr>
              <p:cNvPr id="58" name="Line 33"/>
              <p:cNvSpPr>
                <a:spLocks noChangeShapeType="1"/>
              </p:cNvSpPr>
              <p:nvPr/>
            </p:nvSpPr>
            <p:spPr bwMode="auto">
              <a:xfrm>
                <a:off x="3660" y="1758"/>
                <a:ext cx="17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9" name="Line 34"/>
              <p:cNvSpPr>
                <a:spLocks noChangeShapeType="1"/>
              </p:cNvSpPr>
              <p:nvPr/>
            </p:nvSpPr>
            <p:spPr bwMode="auto">
              <a:xfrm>
                <a:off x="3653" y="1461"/>
                <a:ext cx="17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0" name="Line 35"/>
              <p:cNvSpPr>
                <a:spLocks noChangeShapeType="1"/>
              </p:cNvSpPr>
              <p:nvPr/>
            </p:nvSpPr>
            <p:spPr bwMode="auto">
              <a:xfrm flipV="1">
                <a:off x="3856" y="1278"/>
                <a:ext cx="1" cy="175"/>
              </a:xfrm>
              <a:prstGeom prst="line">
                <a:avLst/>
              </a:prstGeom>
              <a:noFill/>
              <a:ln w="158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1" name="Line 36"/>
              <p:cNvSpPr>
                <a:spLocks noChangeShapeType="1"/>
              </p:cNvSpPr>
              <p:nvPr/>
            </p:nvSpPr>
            <p:spPr bwMode="auto">
              <a:xfrm flipV="1">
                <a:off x="3780" y="960"/>
                <a:ext cx="1" cy="261"/>
              </a:xfrm>
              <a:prstGeom prst="line">
                <a:avLst/>
              </a:prstGeom>
              <a:noFill/>
              <a:ln w="158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62" name="Object 37"/>
              <p:cNvGraphicFramePr>
                <a:graphicFrameLocks noChangeAspect="1"/>
              </p:cNvGraphicFramePr>
              <p:nvPr/>
            </p:nvGraphicFramePr>
            <p:xfrm>
              <a:off x="3690" y="504"/>
              <a:ext cx="120" cy="141"/>
            </p:xfrm>
            <a:graphic>
              <a:graphicData uri="http://schemas.openxmlformats.org/presentationml/2006/ole">
                <mc:AlternateContent xmlns:mc="http://schemas.openxmlformats.org/markup-compatibility/2006">
                  <mc:Choice xmlns:v="urn:schemas-microsoft-com:vml" Requires="v">
                    <p:oleObj spid="_x0000_s53148" name="Equation" r:id="rId30" imgW="139680" imgH="164880" progId="Equation.3">
                      <p:embed/>
                    </p:oleObj>
                  </mc:Choice>
                  <mc:Fallback>
                    <p:oleObj name="Equation" r:id="rId30" imgW="13968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90" y="504"/>
                            <a:ext cx="120"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38"/>
              <p:cNvGraphicFramePr>
                <a:graphicFrameLocks noChangeAspect="1"/>
              </p:cNvGraphicFramePr>
              <p:nvPr/>
            </p:nvGraphicFramePr>
            <p:xfrm>
              <a:off x="3627" y="1256"/>
              <a:ext cx="218" cy="174"/>
            </p:xfrm>
            <a:graphic>
              <a:graphicData uri="http://schemas.openxmlformats.org/presentationml/2006/ole">
                <mc:AlternateContent xmlns:mc="http://schemas.openxmlformats.org/markup-compatibility/2006">
                  <mc:Choice xmlns:v="urn:schemas-microsoft-com:vml" Requires="v">
                    <p:oleObj spid="_x0000_s53149" name="Equation" r:id="rId32" imgW="253800" imgH="203040" progId="Equation.3">
                      <p:embed/>
                    </p:oleObj>
                  </mc:Choice>
                  <mc:Fallback>
                    <p:oleObj name="Equation" r:id="rId32" imgW="253800" imgH="2030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27" y="1256"/>
                            <a:ext cx="218"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Line 39"/>
              <p:cNvSpPr>
                <a:spLocks noChangeShapeType="1"/>
              </p:cNvSpPr>
              <p:nvPr/>
            </p:nvSpPr>
            <p:spPr bwMode="auto">
              <a:xfrm>
                <a:off x="3730" y="1461"/>
                <a:ext cx="1" cy="286"/>
              </a:xfrm>
              <a:prstGeom prst="line">
                <a:avLst/>
              </a:prstGeom>
              <a:noFill/>
              <a:ln w="9525">
                <a:solidFill>
                  <a:srgbClr val="0000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65" name="Object 40"/>
              <p:cNvGraphicFramePr>
                <a:graphicFrameLocks noChangeAspect="1"/>
              </p:cNvGraphicFramePr>
              <p:nvPr>
                <p:extLst>
                  <p:ext uri="{D42A27DB-BD31-4B8C-83A1-F6EECF244321}">
                    <p14:modId xmlns:p14="http://schemas.microsoft.com/office/powerpoint/2010/main" val="3135722549"/>
                  </p:ext>
                </p:extLst>
              </p:nvPr>
            </p:nvGraphicFramePr>
            <p:xfrm>
              <a:off x="3571" y="1488"/>
              <a:ext cx="125" cy="245"/>
            </p:xfrm>
            <a:graphic>
              <a:graphicData uri="http://schemas.openxmlformats.org/presentationml/2006/ole">
                <mc:AlternateContent xmlns:mc="http://schemas.openxmlformats.org/markup-compatibility/2006">
                  <mc:Choice xmlns:v="urn:schemas-microsoft-com:vml" Requires="v">
                    <p:oleObj spid="_x0000_s53150" name="Equation" r:id="rId34" imgW="88560" imgH="177480" progId="Equation.3">
                      <p:embed/>
                    </p:oleObj>
                  </mc:Choice>
                  <mc:Fallback>
                    <p:oleObj name="Equation" r:id="rId34" imgW="88560" imgH="177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71" y="1488"/>
                            <a:ext cx="125" cy="245"/>
                          </a:xfrm>
                          <a:prstGeom prst="rect">
                            <a:avLst/>
                          </a:prstGeom>
                          <a:solidFill>
                            <a:srgbClr val="FFFFFF"/>
                          </a:solidFill>
                          <a:ln>
                            <a:noFill/>
                          </a:ln>
                          <a:effectLst/>
                        </p:spPr>
                      </p:pic>
                    </p:oleObj>
                  </mc:Fallback>
                </mc:AlternateContent>
              </a:graphicData>
            </a:graphic>
          </p:graphicFrame>
          <p:graphicFrame>
            <p:nvGraphicFramePr>
              <p:cNvPr id="66" name="Object 41"/>
              <p:cNvGraphicFramePr>
                <a:graphicFrameLocks noChangeAspect="1"/>
              </p:cNvGraphicFramePr>
              <p:nvPr/>
            </p:nvGraphicFramePr>
            <p:xfrm>
              <a:off x="3653" y="1046"/>
              <a:ext cx="109" cy="141"/>
            </p:xfrm>
            <a:graphic>
              <a:graphicData uri="http://schemas.openxmlformats.org/presentationml/2006/ole">
                <mc:AlternateContent xmlns:mc="http://schemas.openxmlformats.org/markup-compatibility/2006">
                  <mc:Choice xmlns:v="urn:schemas-microsoft-com:vml" Requires="v">
                    <p:oleObj spid="_x0000_s53151" name="Equation" r:id="rId36" imgW="126720" imgH="164880" progId="Equation.3">
                      <p:embed/>
                    </p:oleObj>
                  </mc:Choice>
                  <mc:Fallback>
                    <p:oleObj name="Equation" r:id="rId36" imgW="126720" imgH="1648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653" y="1046"/>
                            <a:ext cx="109"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42"/>
              <p:cNvGraphicFramePr>
                <a:graphicFrameLocks noChangeAspect="1"/>
              </p:cNvGraphicFramePr>
              <p:nvPr/>
            </p:nvGraphicFramePr>
            <p:xfrm>
              <a:off x="3885" y="1618"/>
              <a:ext cx="131" cy="153"/>
            </p:xfrm>
            <a:graphic>
              <a:graphicData uri="http://schemas.openxmlformats.org/presentationml/2006/ole">
                <mc:AlternateContent xmlns:mc="http://schemas.openxmlformats.org/markup-compatibility/2006">
                  <mc:Choice xmlns:v="urn:schemas-microsoft-com:vml" Requires="v">
                    <p:oleObj spid="_x0000_s53152" name="Equation" r:id="rId38" imgW="152280" imgH="177480" progId="Equation.3">
                      <p:embed/>
                    </p:oleObj>
                  </mc:Choice>
                  <mc:Fallback>
                    <p:oleObj name="Equation" r:id="rId38" imgW="152280" imgH="1774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885" y="1618"/>
                            <a:ext cx="131"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Line 43"/>
              <p:cNvSpPr>
                <a:spLocks noChangeShapeType="1"/>
              </p:cNvSpPr>
              <p:nvPr/>
            </p:nvSpPr>
            <p:spPr bwMode="auto">
              <a:xfrm>
                <a:off x="5024" y="1758"/>
                <a:ext cx="248" cy="1"/>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69" name="Object 44"/>
              <p:cNvGraphicFramePr>
                <a:graphicFrameLocks noChangeAspect="1"/>
              </p:cNvGraphicFramePr>
              <p:nvPr/>
            </p:nvGraphicFramePr>
            <p:xfrm>
              <a:off x="5157" y="1821"/>
              <a:ext cx="109" cy="119"/>
            </p:xfrm>
            <a:graphic>
              <a:graphicData uri="http://schemas.openxmlformats.org/presentationml/2006/ole">
                <mc:AlternateContent xmlns:mc="http://schemas.openxmlformats.org/markup-compatibility/2006">
                  <mc:Choice xmlns:v="urn:schemas-microsoft-com:vml" Requires="v">
                    <p:oleObj spid="_x0000_s53153" name="Equation" r:id="rId40" imgW="126720" imgH="139680" progId="Equation.3">
                      <p:embed/>
                    </p:oleObj>
                  </mc:Choice>
                  <mc:Fallback>
                    <p:oleObj name="Equation" r:id="rId40" imgW="126720" imgH="1396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57" y="1821"/>
                            <a:ext cx="109"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 name="Object 33"/>
            <p:cNvGraphicFramePr>
              <a:graphicFrameLocks noChangeAspect="1"/>
            </p:cNvGraphicFramePr>
            <p:nvPr>
              <p:extLst>
                <p:ext uri="{D42A27DB-BD31-4B8C-83A1-F6EECF244321}">
                  <p14:modId xmlns:p14="http://schemas.microsoft.com/office/powerpoint/2010/main" val="2031477329"/>
                </p:ext>
              </p:extLst>
            </p:nvPr>
          </p:nvGraphicFramePr>
          <p:xfrm>
            <a:off x="8182253" y="2105165"/>
            <a:ext cx="355342" cy="354109"/>
          </p:xfrm>
          <a:graphic>
            <a:graphicData uri="http://schemas.openxmlformats.org/presentationml/2006/ole">
              <mc:AlternateContent xmlns:mc="http://schemas.openxmlformats.org/markup-compatibility/2006">
                <mc:Choice xmlns:v="urn:schemas-microsoft-com:vml" Requires="v">
                  <p:oleObj spid="_x0000_s53154" name="公式" r:id="rId42" imgW="215640" imgH="266400" progId="Equation.3">
                    <p:embed/>
                  </p:oleObj>
                </mc:Choice>
                <mc:Fallback>
                  <p:oleObj name="公式" r:id="rId42" imgW="215640" imgH="266400" progId="Equation.3">
                    <p:embed/>
                    <p:pic>
                      <p:nvPicPr>
                        <p:cNvPr id="0" name=""/>
                        <p:cNvPicPr preferRelativeResize="0">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182253" y="2105165"/>
                          <a:ext cx="355342" cy="354109"/>
                        </a:xfrm>
                        <a:prstGeom prst="rect">
                          <a:avLst/>
                        </a:prstGeom>
                        <a:noFill/>
                        <a:ln>
                          <a:noFill/>
                        </a:ln>
                        <a:effectLst/>
                      </p:spPr>
                    </p:pic>
                  </p:oleObj>
                </mc:Fallback>
              </mc:AlternateContent>
            </a:graphicData>
          </a:graphic>
        </p:graphicFrame>
      </p:grpSp>
      <p:grpSp>
        <p:nvGrpSpPr>
          <p:cNvPr id="116" name="组合 115"/>
          <p:cNvGrpSpPr/>
          <p:nvPr/>
        </p:nvGrpSpPr>
        <p:grpSpPr>
          <a:xfrm>
            <a:off x="7239035" y="335896"/>
            <a:ext cx="1904965" cy="956929"/>
            <a:chOff x="7239035" y="335896"/>
            <a:chExt cx="1904965" cy="956929"/>
          </a:xfrm>
        </p:grpSpPr>
        <mc:AlternateContent xmlns:mc="http://schemas.openxmlformats.org/markup-compatibility/2006" xmlns:a14="http://schemas.microsoft.com/office/drawing/2010/main">
          <mc:Choice Requires="a14">
            <p:sp>
              <p:nvSpPr>
                <p:cNvPr id="114" name="矩形标注 113"/>
                <p:cNvSpPr/>
                <p:nvPr/>
              </p:nvSpPr>
              <p:spPr>
                <a:xfrm>
                  <a:off x="7239035" y="335896"/>
                  <a:ext cx="1904965" cy="956929"/>
                </a:xfrm>
                <a:prstGeom prst="wedgeRectCallout">
                  <a:avLst>
                    <a:gd name="adj1" fmla="val 8762"/>
                    <a:gd name="adj2" fmla="val 126460"/>
                  </a:avLst>
                </a:prstGeom>
                <a:solidFill>
                  <a:schemeClr val="bg1"/>
                </a:solid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1800" dirty="0" smtClean="0">
                      <a:solidFill>
                        <a:srgbClr val="000000"/>
                      </a:solidFill>
                      <a:latin typeface="+mn-ea"/>
                    </a:rPr>
                    <a:t>此处</a:t>
                  </a:r>
                  <a14:m>
                    <m:oMath xmlns:m="http://schemas.openxmlformats.org/officeDocument/2006/math">
                      <m:acc>
                        <m:accPr>
                          <m:chr m:val="⃗"/>
                          <m:ctrlPr>
                            <a:rPr lang="zh-CN" altLang="en-US" sz="1800" i="1">
                              <a:latin typeface="Cambria Math"/>
                            </a:rPr>
                          </m:ctrlPr>
                        </m:accPr>
                        <m:e>
                          <m:r>
                            <a:rPr lang="zh-CN" altLang="en-US" sz="1800" i="1">
                              <a:latin typeface="Cambria Math" panose="02040503050406030204" pitchFamily="18" charset="0"/>
                            </a:rPr>
                            <m:t>𝐵</m:t>
                          </m:r>
                        </m:e>
                      </m:acc>
                    </m:oMath>
                  </a14:m>
                  <a:r>
                    <a:rPr kumimoji="1" lang="zh-CN" altLang="en-US" sz="1800" dirty="0" smtClean="0">
                      <a:solidFill>
                        <a:srgbClr val="000000"/>
                      </a:solidFill>
                      <a:latin typeface="+mn-ea"/>
                    </a:rPr>
                    <a:t>方向为垂直穿入纸内，使用 </a:t>
                  </a:r>
                  <a:r>
                    <a:rPr kumimoji="1" lang="en-US" altLang="zh-CN" sz="1800" dirty="0" smtClean="0">
                      <a:solidFill>
                        <a:srgbClr val="000000"/>
                      </a:solidFill>
                      <a:latin typeface="+mn-ea"/>
                    </a:rPr>
                    <a:t> </a:t>
                  </a:r>
                  <a:r>
                    <a:rPr kumimoji="1" lang="zh-CN" altLang="en-US" sz="1800" dirty="0" smtClean="0">
                      <a:solidFill>
                        <a:srgbClr val="000000"/>
                      </a:solidFill>
                      <a:latin typeface="+mn-ea"/>
                    </a:rPr>
                    <a:t>表示。</a:t>
                  </a:r>
                </a:p>
              </p:txBody>
            </p:sp>
          </mc:Choice>
          <mc:Fallback xmlns="">
            <p:sp>
              <p:nvSpPr>
                <p:cNvPr id="114" name="矩形标注 113"/>
                <p:cNvSpPr>
                  <a:spLocks noRot="1" noChangeAspect="1" noMove="1" noResize="1" noEditPoints="1" noAdjustHandles="1" noChangeArrowheads="1" noChangeShapeType="1" noTextEdit="1"/>
                </p:cNvSpPr>
                <p:nvPr/>
              </p:nvSpPr>
              <p:spPr>
                <a:xfrm>
                  <a:off x="7239035" y="335896"/>
                  <a:ext cx="1904965" cy="956929"/>
                </a:xfrm>
                <a:prstGeom prst="wedgeRectCallout">
                  <a:avLst>
                    <a:gd name="adj1" fmla="val 8762"/>
                    <a:gd name="adj2" fmla="val 126460"/>
                  </a:avLst>
                </a:prstGeom>
                <a:blipFill rotWithShape="0">
                  <a:blip r:embed="rId44"/>
                  <a:stretch>
                    <a:fillRect l="-2548" t="-357" r="-2229"/>
                  </a:stretch>
                </a:blipFill>
                <a:ln>
                  <a:solidFill>
                    <a:schemeClr val="tx1"/>
                  </a:solidFill>
                </a:ln>
              </p:spPr>
              <p:txBody>
                <a:bodyPr/>
                <a:lstStyle/>
                <a:p>
                  <a:r>
                    <a:rPr lang="zh-CN" altLang="en-US">
                      <a:noFill/>
                    </a:rPr>
                    <a:t> </a:t>
                  </a:r>
                </a:p>
              </p:txBody>
            </p:sp>
          </mc:Fallback>
        </mc:AlternateContent>
        <p:sp>
          <p:nvSpPr>
            <p:cNvPr id="115" name="AutoShape 17"/>
            <p:cNvSpPr>
              <a:spLocks noChangeArrowheads="1"/>
            </p:cNvSpPr>
            <p:nvPr/>
          </p:nvSpPr>
          <p:spPr bwMode="auto">
            <a:xfrm>
              <a:off x="7585409" y="1040717"/>
              <a:ext cx="165100" cy="161925"/>
            </a:xfrm>
            <a:prstGeom prst="flowChartSummingJunction">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6" name="文本框 5"/>
          <p:cNvSpPr txBox="1"/>
          <p:nvPr/>
        </p:nvSpPr>
        <p:spPr>
          <a:xfrm>
            <a:off x="770635" y="6343340"/>
            <a:ext cx="4487126" cy="430887"/>
          </a:xfrm>
          <a:prstGeom prst="rect">
            <a:avLst/>
          </a:prstGeom>
          <a:noFill/>
        </p:spPr>
        <p:txBody>
          <a:bodyPr wrap="none" rtlCol="0">
            <a:spAutoFit/>
          </a:bodyPr>
          <a:lstStyle/>
          <a:p>
            <a:r>
              <a:rPr lang="zh-CN" altLang="en-US" sz="2200" dirty="0" smtClean="0">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3</a:t>
            </a:r>
            <a:r>
              <a:rPr lang="zh-CN" altLang="en-US" sz="2200" dirty="0" smtClean="0">
                <a:latin typeface="Times New Roman" panose="02020603050405020304" pitchFamily="18" charset="0"/>
                <a:cs typeface="Times New Roman" panose="02020603050405020304" pitchFamily="18" charset="0"/>
              </a:rPr>
              <a:t>） </a:t>
            </a:r>
            <a:r>
              <a:rPr lang="zh-CN" altLang="en-US" sz="2200" dirty="0" smtClean="0">
                <a:latin typeface="+mn-ea"/>
                <a:cs typeface="Times New Roman" panose="02020603050405020304" pitchFamily="18" charset="0"/>
              </a:rPr>
              <a:t>当</a:t>
            </a:r>
            <a:r>
              <a:rPr lang="en-US" altLang="zh-CN" sz="2200" dirty="0" smtClean="0">
                <a:latin typeface="+mn-ea"/>
                <a:cs typeface="Times New Roman" panose="02020603050405020304" pitchFamily="18" charset="0"/>
              </a:rPr>
              <a:t>P</a:t>
            </a:r>
            <a:r>
              <a:rPr lang="zh-CN" altLang="en-US" sz="2200" dirty="0" smtClean="0">
                <a:latin typeface="+mn-ea"/>
                <a:cs typeface="Times New Roman" panose="02020603050405020304" pitchFamily="18" charset="0"/>
              </a:rPr>
              <a:t>点在</a:t>
            </a:r>
            <a:r>
              <a:rPr lang="en-US" altLang="zh-CN" sz="2200" dirty="0" smtClean="0">
                <a:latin typeface="+mn-ea"/>
                <a:cs typeface="Times New Roman" panose="02020603050405020304" pitchFamily="18" charset="0"/>
              </a:rPr>
              <a:t>L</a:t>
            </a:r>
            <a:r>
              <a:rPr lang="zh-CN" altLang="en-US" sz="2200" dirty="0" smtClean="0">
                <a:latin typeface="+mn-ea"/>
                <a:cs typeface="Times New Roman" panose="02020603050405020304" pitchFamily="18" charset="0"/>
              </a:rPr>
              <a:t>延长线上时，</a:t>
            </a:r>
            <a:r>
              <a:rPr lang="en-US" altLang="zh-CN" sz="2200" dirty="0" smtClean="0">
                <a:latin typeface="+mn-ea"/>
                <a:cs typeface="Times New Roman" panose="02020603050405020304" pitchFamily="18" charset="0"/>
              </a:rPr>
              <a:t>B=0</a:t>
            </a:r>
            <a:r>
              <a:rPr lang="zh-CN" altLang="en-US" sz="2200" dirty="0" smtClean="0">
                <a:latin typeface="+mn-ea"/>
                <a:cs typeface="Times New Roman" panose="02020603050405020304" pitchFamily="18" charset="0"/>
              </a:rPr>
              <a:t>。</a:t>
            </a:r>
            <a:endParaRPr lang="zh-CN" altLang="en-US" sz="2200" dirty="0">
              <a:latin typeface="+mn-ea"/>
              <a:cs typeface="Times New Roman" panose="02020603050405020304" pitchFamily="18" charset="0"/>
            </a:endParaRPr>
          </a:p>
        </p:txBody>
      </p:sp>
    </p:spTree>
    <p:extLst>
      <p:ext uri="{BB962C8B-B14F-4D97-AF65-F5344CB8AC3E}">
        <p14:creationId xmlns:p14="http://schemas.microsoft.com/office/powerpoint/2010/main" val="248259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dissolve">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500" fill="hold"/>
                                        <p:tgtEl>
                                          <p:spTgt spid="72"/>
                                        </p:tgtEl>
                                        <p:attrNameLst>
                                          <p:attrName>ppt_x</p:attrName>
                                        </p:attrNameLst>
                                      </p:cBhvr>
                                      <p:tavLst>
                                        <p:tav tm="0">
                                          <p:val>
                                            <p:strVal val="1+#ppt_w/2"/>
                                          </p:val>
                                        </p:tav>
                                        <p:tav tm="100000">
                                          <p:val>
                                            <p:strVal val="#ppt_x"/>
                                          </p:val>
                                        </p:tav>
                                      </p:tavLst>
                                    </p:anim>
                                    <p:anim calcmode="lin" valueType="num">
                                      <p:cBhvr additive="base">
                                        <p:cTn id="26" dur="500" fill="hold"/>
                                        <p:tgtEl>
                                          <p:spTgt spid="72"/>
                                        </p:tgtEl>
                                        <p:attrNameLst>
                                          <p:attrName>ppt_y</p:attrName>
                                        </p:attrNameLst>
                                      </p:cBhvr>
                                      <p:tavLst>
                                        <p:tav tm="0">
                                          <p:val>
                                            <p:strVal val="#ppt_y"/>
                                          </p:val>
                                        </p:tav>
                                        <p:tav tm="100000">
                                          <p:val>
                                            <p:strVal val="#ppt_y"/>
                                          </p:val>
                                        </p:tav>
                                      </p:tavLst>
                                    </p:anim>
                                  </p:childTnLst>
                                </p:cTn>
                              </p:par>
                              <p:par>
                                <p:cTn id="27" presetID="22" presetClass="entr" presetSubtype="4" fill="hold" nodeType="with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ipe(down)">
                                      <p:cBhvr>
                                        <p:cTn id="29" dur="500"/>
                                        <p:tgtEl>
                                          <p:spTgt spid="1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fill="hold"/>
                                        <p:tgtEl>
                                          <p:spTgt spid="70"/>
                                        </p:tgtEl>
                                        <p:attrNameLst>
                                          <p:attrName>ppt_x</p:attrName>
                                        </p:attrNameLst>
                                      </p:cBhvr>
                                      <p:tavLst>
                                        <p:tav tm="0">
                                          <p:val>
                                            <p:strVal val="1+#ppt_w/2"/>
                                          </p:val>
                                        </p:tav>
                                        <p:tav tm="100000">
                                          <p:val>
                                            <p:strVal val="#ppt_x"/>
                                          </p:val>
                                        </p:tav>
                                      </p:tavLst>
                                    </p:anim>
                                    <p:anim calcmode="lin" valueType="num">
                                      <p:cBhvr additive="base">
                                        <p:cTn id="38"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down)">
                                      <p:cBhvr>
                                        <p:cTn id="43" dur="500"/>
                                        <p:tgtEl>
                                          <p:spTgt spid="1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17</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53496" y="1046734"/>
            <a:ext cx="8625809" cy="430374"/>
          </a:xfrm>
          <a:prstGeom prst="rect">
            <a:avLst/>
          </a:prstGeom>
        </p:spPr>
        <p:txBody>
          <a:bodyPr wrap="square">
            <a:spAutoFit/>
          </a:bodyPr>
          <a:lstStyle/>
          <a:p>
            <a:pPr marL="457200" indent="-457200">
              <a:lnSpc>
                <a:spcPct val="120000"/>
              </a:lnSpc>
              <a:buFont typeface="+mj-lt"/>
              <a:buAutoNum type="arabicPeriod" startAt="2"/>
            </a:pPr>
            <a:r>
              <a:rPr kumimoji="1" lang="zh-CN" altLang="en-US" sz="2000" dirty="0">
                <a:solidFill>
                  <a:srgbClr val="0000FF"/>
                </a:solidFill>
                <a:latin typeface="+mj-ea"/>
                <a:ea typeface="+mj-ea"/>
              </a:rPr>
              <a:t> </a:t>
            </a:r>
            <a:r>
              <a:rPr kumimoji="1" lang="zh-CN" altLang="en-US" sz="2000" dirty="0" smtClean="0">
                <a:solidFill>
                  <a:srgbClr val="0000FF"/>
                </a:solidFill>
                <a:latin typeface="+mj-ea"/>
                <a:ea typeface="+mj-ea"/>
              </a:rPr>
              <a:t>圆电流轴线上的磁场：</a:t>
            </a:r>
            <a:endParaRPr kumimoji="1" lang="zh-CN" altLang="en-US" sz="2000" dirty="0">
              <a:solidFill>
                <a:srgbClr val="0000FF"/>
              </a:solidFill>
              <a:latin typeface="+mj-ea"/>
              <a:ea typeface="+mj-ea"/>
            </a:endParaRPr>
          </a:p>
        </p:txBody>
      </p:sp>
      <p:sp>
        <p:nvSpPr>
          <p:cNvPr id="6" name="Text Box 9"/>
          <p:cNvSpPr txBox="1">
            <a:spLocks noChangeArrowheads="1"/>
          </p:cNvSpPr>
          <p:nvPr/>
        </p:nvSpPr>
        <p:spPr bwMode="auto">
          <a:xfrm>
            <a:off x="430944" y="1453419"/>
            <a:ext cx="79470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000" b="1" dirty="0">
                <a:solidFill>
                  <a:srgbClr val="000000"/>
                </a:solidFill>
                <a:latin typeface="Times New Roman" panose="02020603050405020304" pitchFamily="18" charset="0"/>
              </a:rPr>
              <a:t>圆</a:t>
            </a:r>
            <a:r>
              <a:rPr lang="zh-CN" altLang="zh-CN" sz="2000" b="1" dirty="0" smtClean="0">
                <a:solidFill>
                  <a:srgbClr val="000000"/>
                </a:solidFill>
                <a:latin typeface="Times New Roman" panose="02020603050405020304" pitchFamily="18" charset="0"/>
              </a:rPr>
              <a:t>电流</a:t>
            </a:r>
            <a:r>
              <a:rPr lang="zh-CN" altLang="en-US" sz="2000" b="1" dirty="0" smtClean="0">
                <a:solidFill>
                  <a:srgbClr val="000000"/>
                </a:solidFill>
                <a:latin typeface="Times New Roman" panose="02020603050405020304" pitchFamily="18" charset="0"/>
              </a:rPr>
              <a:t>：真空</a:t>
            </a:r>
            <a:r>
              <a:rPr lang="zh-CN" altLang="en-US" sz="2000" b="1" dirty="0">
                <a:solidFill>
                  <a:srgbClr val="000000"/>
                </a:solidFill>
                <a:latin typeface="Times New Roman" panose="02020603050405020304" pitchFamily="18" charset="0"/>
              </a:rPr>
              <a:t>中 ， 半径为</a:t>
            </a:r>
            <a:r>
              <a:rPr lang="en-US" altLang="zh-CN" sz="2000" i="1" dirty="0">
                <a:solidFill>
                  <a:srgbClr val="000000"/>
                </a:solidFill>
                <a:latin typeface="Times New Roman" panose="02020603050405020304" pitchFamily="18" charset="0"/>
              </a:rPr>
              <a:t>R </a:t>
            </a:r>
            <a:r>
              <a:rPr lang="zh-CN" altLang="en-US" sz="2000" b="1" dirty="0">
                <a:solidFill>
                  <a:srgbClr val="000000"/>
                </a:solidFill>
                <a:latin typeface="Times New Roman" panose="02020603050405020304" pitchFamily="18" charset="0"/>
              </a:rPr>
              <a:t>的载流导线 ， 通有电流</a:t>
            </a:r>
            <a:r>
              <a:rPr lang="en-US" altLang="zh-CN" sz="2000" i="1" dirty="0">
                <a:solidFill>
                  <a:srgbClr val="000000"/>
                </a:solidFill>
                <a:latin typeface="Times New Roman" panose="02020603050405020304" pitchFamily="18" charset="0"/>
              </a:rPr>
              <a:t>I </a:t>
            </a:r>
            <a:r>
              <a:rPr lang="zh-CN" altLang="en-US" sz="2000" b="1" dirty="0" smtClean="0">
                <a:solidFill>
                  <a:srgbClr val="000000"/>
                </a:solidFill>
                <a:latin typeface="Times New Roman" panose="02020603050405020304" pitchFamily="18" charset="0"/>
              </a:rPr>
              <a:t>。  </a:t>
            </a:r>
            <a:r>
              <a:rPr lang="zh-CN" altLang="en-US" sz="2000" b="1" dirty="0">
                <a:solidFill>
                  <a:srgbClr val="CC0000"/>
                </a:solidFill>
                <a:latin typeface="Times New Roman" panose="02020603050405020304" pitchFamily="18" charset="0"/>
              </a:rPr>
              <a:t>求</a:t>
            </a:r>
            <a:r>
              <a:rPr lang="zh-CN" altLang="en-US" sz="2000" b="1" dirty="0">
                <a:solidFill>
                  <a:srgbClr val="000000"/>
                </a:solidFill>
                <a:latin typeface="Times New Roman" panose="02020603050405020304" pitchFamily="18" charset="0"/>
              </a:rPr>
              <a:t>其</a:t>
            </a:r>
            <a:r>
              <a:rPr lang="zh-CN" altLang="zh-CN" sz="2000" b="1" dirty="0">
                <a:solidFill>
                  <a:srgbClr val="000000"/>
                </a:solidFill>
                <a:latin typeface="Times New Roman" panose="02020603050405020304" pitchFamily="18" charset="0"/>
              </a:rPr>
              <a:t>轴线上一点</a:t>
            </a:r>
            <a:r>
              <a:rPr lang="zh-CN" altLang="en-US" sz="2000" b="1" dirty="0">
                <a:solidFill>
                  <a:srgbClr val="000000"/>
                </a:solidFill>
                <a:latin typeface="Times New Roman" panose="02020603050405020304" pitchFamily="18" charset="0"/>
              </a:rPr>
              <a:t> </a:t>
            </a:r>
            <a:r>
              <a:rPr lang="zh-CN" altLang="en-US" sz="2000" i="1" dirty="0">
                <a:solidFill>
                  <a:srgbClr val="000000"/>
                </a:solidFill>
                <a:latin typeface="Times New Roman" panose="02020603050405020304" pitchFamily="18" charset="0"/>
              </a:rPr>
              <a:t>p</a:t>
            </a:r>
            <a:r>
              <a:rPr lang="zh-CN" altLang="en-US" sz="2000" dirty="0">
                <a:solidFill>
                  <a:srgbClr val="000000"/>
                </a:solidFill>
                <a:latin typeface="Times New Roman" panose="02020603050405020304" pitchFamily="18" charset="0"/>
              </a:rPr>
              <a:t> </a:t>
            </a:r>
            <a:r>
              <a:rPr lang="zh-CN" altLang="zh-CN" sz="2000" b="1" dirty="0">
                <a:solidFill>
                  <a:srgbClr val="000000"/>
                </a:solidFill>
                <a:latin typeface="Times New Roman" panose="02020603050405020304" pitchFamily="18" charset="0"/>
              </a:rPr>
              <a:t>的磁感强度</a:t>
            </a:r>
            <a:r>
              <a:rPr lang="zh-CN" altLang="en-US" sz="2000" b="1" dirty="0">
                <a:solidFill>
                  <a:srgbClr val="000000"/>
                </a:solidFill>
                <a:latin typeface="Times New Roman" panose="02020603050405020304" pitchFamily="18" charset="0"/>
              </a:rPr>
              <a:t>的</a:t>
            </a:r>
            <a:r>
              <a:rPr lang="zh-CN" altLang="zh-CN" sz="2000" b="1" dirty="0">
                <a:solidFill>
                  <a:srgbClr val="000000"/>
                </a:solidFill>
                <a:latin typeface="Times New Roman" panose="02020603050405020304" pitchFamily="18" charset="0"/>
              </a:rPr>
              <a:t>方向和</a:t>
            </a:r>
            <a:r>
              <a:rPr lang="zh-CN" altLang="zh-CN" sz="2000" b="1" dirty="0" smtClean="0">
                <a:solidFill>
                  <a:srgbClr val="000000"/>
                </a:solidFill>
                <a:latin typeface="Times New Roman" panose="02020603050405020304" pitchFamily="18" charset="0"/>
              </a:rPr>
              <a:t>大小</a:t>
            </a:r>
            <a:r>
              <a:rPr lang="zh-CN" altLang="en-US" sz="2000" b="1" dirty="0" smtClean="0">
                <a:solidFill>
                  <a:srgbClr val="000000"/>
                </a:solidFill>
                <a:latin typeface="Times New Roman" panose="02020603050405020304" pitchFamily="18" charset="0"/>
              </a:rPr>
              <a:t>。</a:t>
            </a:r>
            <a:endParaRPr lang="zh-CN" altLang="en-US" sz="2000" b="1" dirty="0">
              <a:solidFill>
                <a:srgbClr val="000000"/>
              </a:solidFill>
              <a:latin typeface="Times New Roman" panose="02020603050405020304" pitchFamily="18" charset="0"/>
            </a:endParaRPr>
          </a:p>
        </p:txBody>
      </p:sp>
      <p:sp>
        <p:nvSpPr>
          <p:cNvPr id="7" name="Rectangle 2"/>
          <p:cNvSpPr>
            <a:spLocks noChangeArrowheads="1"/>
          </p:cNvSpPr>
          <p:nvPr/>
        </p:nvSpPr>
        <p:spPr bwMode="auto">
          <a:xfrm>
            <a:off x="3531331" y="6130995"/>
            <a:ext cx="1270000" cy="7016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3"/>
          <p:cNvGraphicFramePr>
            <a:graphicFrameLocks noChangeAspect="1"/>
          </p:cNvGraphicFramePr>
          <p:nvPr>
            <p:extLst>
              <p:ext uri="{D42A27DB-BD31-4B8C-83A1-F6EECF244321}">
                <p14:modId xmlns:p14="http://schemas.microsoft.com/office/powerpoint/2010/main" val="28075628"/>
              </p:ext>
            </p:extLst>
          </p:nvPr>
        </p:nvGraphicFramePr>
        <p:xfrm>
          <a:off x="5320444" y="4447813"/>
          <a:ext cx="3198812" cy="768350"/>
        </p:xfrm>
        <a:graphic>
          <a:graphicData uri="http://schemas.openxmlformats.org/presentationml/2006/ole">
            <mc:AlternateContent xmlns:mc="http://schemas.openxmlformats.org/markup-compatibility/2006">
              <mc:Choice xmlns:v="urn:schemas-microsoft-com:vml" Requires="v">
                <p:oleObj spid="_x0000_s60927" name="Equation" r:id="rId3" imgW="1625400" imgH="393480" progId="Equation.3">
                  <p:embed/>
                </p:oleObj>
              </mc:Choice>
              <mc:Fallback>
                <p:oleObj name="Equation" r:id="rId3" imgW="16254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444" y="4447813"/>
                        <a:ext cx="319881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952965217"/>
              </p:ext>
            </p:extLst>
          </p:nvPr>
        </p:nvGraphicFramePr>
        <p:xfrm>
          <a:off x="5601431" y="5347925"/>
          <a:ext cx="2122488" cy="895350"/>
        </p:xfrm>
        <a:graphic>
          <a:graphicData uri="http://schemas.openxmlformats.org/presentationml/2006/ole">
            <mc:AlternateContent xmlns:mc="http://schemas.openxmlformats.org/markup-compatibility/2006">
              <mc:Choice xmlns:v="urn:schemas-microsoft-com:vml" Requires="v">
                <p:oleObj spid="_x0000_s60928" name="Equation" r:id="rId5" imgW="1155600" imgH="444240" progId="Equation.3">
                  <p:embed/>
                </p:oleObj>
              </mc:Choice>
              <mc:Fallback>
                <p:oleObj name="Equation" r:id="rId5" imgW="11556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1431" y="5347925"/>
                        <a:ext cx="2122488" cy="895350"/>
                      </a:xfrm>
                      <a:prstGeom prst="rect">
                        <a:avLst/>
                      </a:prstGeom>
                      <a:noFill/>
                      <a:ln>
                        <a:solidFill>
                          <a:schemeClr val="tx1"/>
                        </a:solidFill>
                      </a:ln>
                      <a:effec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549881845"/>
              </p:ext>
            </p:extLst>
          </p:nvPr>
        </p:nvGraphicFramePr>
        <p:xfrm>
          <a:off x="537306" y="6071825"/>
          <a:ext cx="4251325" cy="801688"/>
        </p:xfrm>
        <a:graphic>
          <a:graphicData uri="http://schemas.openxmlformats.org/presentationml/2006/ole">
            <mc:AlternateContent xmlns:mc="http://schemas.openxmlformats.org/markup-compatibility/2006">
              <mc:Choice xmlns:v="urn:schemas-microsoft-com:vml" Requires="v">
                <p:oleObj spid="_x0000_s60929" name="Equation" r:id="rId7" imgW="2145960" imgH="393480" progId="Equation.3">
                  <p:embed/>
                </p:oleObj>
              </mc:Choice>
              <mc:Fallback>
                <p:oleObj name="Equation" r:id="rId7" imgW="21459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306" y="6071825"/>
                        <a:ext cx="4251325"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837722680"/>
              </p:ext>
            </p:extLst>
          </p:nvPr>
        </p:nvGraphicFramePr>
        <p:xfrm>
          <a:off x="430944" y="3341325"/>
          <a:ext cx="5022850" cy="468313"/>
        </p:xfrm>
        <a:graphic>
          <a:graphicData uri="http://schemas.openxmlformats.org/presentationml/2006/ole">
            <mc:AlternateContent xmlns:mc="http://schemas.openxmlformats.org/markup-compatibility/2006">
              <mc:Choice xmlns:v="urn:schemas-microsoft-com:vml" Requires="v">
                <p:oleObj spid="_x0000_s60930" name="Equation" r:id="rId9" imgW="2590560" imgH="241200" progId="Equation.3">
                  <p:embed/>
                </p:oleObj>
              </mc:Choice>
              <mc:Fallback>
                <p:oleObj name="Equation" r:id="rId9" imgW="259056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944" y="3341325"/>
                        <a:ext cx="50228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4263069609"/>
              </p:ext>
            </p:extLst>
          </p:nvPr>
        </p:nvGraphicFramePr>
        <p:xfrm>
          <a:off x="2167669" y="3771538"/>
          <a:ext cx="2740025" cy="736600"/>
        </p:xfrm>
        <a:graphic>
          <a:graphicData uri="http://schemas.openxmlformats.org/presentationml/2006/ole">
            <mc:AlternateContent xmlns:mc="http://schemas.openxmlformats.org/markup-compatibility/2006">
              <mc:Choice xmlns:v="urn:schemas-microsoft-com:vml" Requires="v">
                <p:oleObj spid="_x0000_s60931" name="Equation" r:id="rId11" imgW="1562040" imgH="393480" progId="Equation.3">
                  <p:embed/>
                </p:oleObj>
              </mc:Choice>
              <mc:Fallback>
                <p:oleObj name="Equation" r:id="rId11" imgW="15620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7669" y="3771538"/>
                        <a:ext cx="274002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3539941302"/>
              </p:ext>
            </p:extLst>
          </p:nvPr>
        </p:nvGraphicFramePr>
        <p:xfrm>
          <a:off x="378556" y="2815863"/>
          <a:ext cx="5222875" cy="492125"/>
        </p:xfrm>
        <a:graphic>
          <a:graphicData uri="http://schemas.openxmlformats.org/presentationml/2006/ole">
            <mc:AlternateContent xmlns:mc="http://schemas.openxmlformats.org/markup-compatibility/2006">
              <mc:Choice xmlns:v="urn:schemas-microsoft-com:vml" Requires="v">
                <p:oleObj spid="_x0000_s60932" name="Equation" r:id="rId13" imgW="2717640" imgH="241200" progId="Equation.3">
                  <p:embed/>
                </p:oleObj>
              </mc:Choice>
              <mc:Fallback>
                <p:oleObj name="Equation" r:id="rId13" imgW="271764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556" y="2815863"/>
                        <a:ext cx="52228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1929707618"/>
              </p:ext>
            </p:extLst>
          </p:nvPr>
        </p:nvGraphicFramePr>
        <p:xfrm>
          <a:off x="1008794" y="2241188"/>
          <a:ext cx="2381250" cy="434975"/>
        </p:xfrm>
        <a:graphic>
          <a:graphicData uri="http://schemas.openxmlformats.org/presentationml/2006/ole">
            <mc:AlternateContent xmlns:mc="http://schemas.openxmlformats.org/markup-compatibility/2006">
              <mc:Choice xmlns:v="urn:schemas-microsoft-com:vml" Requires="v">
                <p:oleObj spid="_x0000_s60933" name="Equation" r:id="rId15" imgW="1143000" imgH="215640" progId="Equation.3">
                  <p:embed/>
                </p:oleObj>
              </mc:Choice>
              <mc:Fallback>
                <p:oleObj name="Equation" r:id="rId15" imgW="114300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794" y="2241188"/>
                        <a:ext cx="23812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2170886874"/>
              </p:ext>
            </p:extLst>
          </p:nvPr>
        </p:nvGraphicFramePr>
        <p:xfrm>
          <a:off x="3521806" y="2091963"/>
          <a:ext cx="2251075" cy="769937"/>
        </p:xfrm>
        <a:graphic>
          <a:graphicData uri="http://schemas.openxmlformats.org/presentationml/2006/ole">
            <mc:AlternateContent xmlns:mc="http://schemas.openxmlformats.org/markup-compatibility/2006">
              <mc:Choice xmlns:v="urn:schemas-microsoft-com:vml" Requires="v">
                <p:oleObj spid="_x0000_s60934" name="Equation" r:id="rId17" imgW="1206360" imgH="406080" progId="Equation.3">
                  <p:embed/>
                </p:oleObj>
              </mc:Choice>
              <mc:Fallback>
                <p:oleObj name="Equation" r:id="rId17" imgW="1206360" imgH="4060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21806" y="2091963"/>
                        <a:ext cx="225107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29"/>
          <p:cNvGraphicFramePr>
            <a:graphicFrameLocks noChangeAspect="1"/>
          </p:cNvGraphicFramePr>
          <p:nvPr>
            <p:extLst>
              <p:ext uri="{D42A27DB-BD31-4B8C-83A1-F6EECF244321}">
                <p14:modId xmlns:p14="http://schemas.microsoft.com/office/powerpoint/2010/main" val="1477954288"/>
              </p:ext>
            </p:extLst>
          </p:nvPr>
        </p:nvGraphicFramePr>
        <p:xfrm>
          <a:off x="437294" y="4471625"/>
          <a:ext cx="4630737" cy="750888"/>
        </p:xfrm>
        <a:graphic>
          <a:graphicData uri="http://schemas.openxmlformats.org/presentationml/2006/ole">
            <mc:AlternateContent xmlns:mc="http://schemas.openxmlformats.org/markup-compatibility/2006">
              <mc:Choice xmlns:v="urn:schemas-microsoft-com:vml" Requires="v">
                <p:oleObj spid="_x0000_s60935" name="Equation" r:id="rId19" imgW="2590560" imgH="393480" progId="Equation.3">
                  <p:embed/>
                </p:oleObj>
              </mc:Choice>
              <mc:Fallback>
                <p:oleObj name="Equation" r:id="rId19" imgW="259056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294" y="4471625"/>
                        <a:ext cx="4630737"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0"/>
          <p:cNvGraphicFramePr>
            <a:graphicFrameLocks noChangeAspect="1"/>
          </p:cNvGraphicFramePr>
          <p:nvPr>
            <p:extLst>
              <p:ext uri="{D42A27DB-BD31-4B8C-83A1-F6EECF244321}">
                <p14:modId xmlns:p14="http://schemas.microsoft.com/office/powerpoint/2010/main" val="4117062880"/>
              </p:ext>
            </p:extLst>
          </p:nvPr>
        </p:nvGraphicFramePr>
        <p:xfrm>
          <a:off x="1642206" y="5297125"/>
          <a:ext cx="1331913" cy="836613"/>
        </p:xfrm>
        <a:graphic>
          <a:graphicData uri="http://schemas.openxmlformats.org/presentationml/2006/ole">
            <mc:AlternateContent xmlns:mc="http://schemas.openxmlformats.org/markup-compatibility/2006">
              <mc:Choice xmlns:v="urn:schemas-microsoft-com:vml" Requires="v">
                <p:oleObj spid="_x0000_s60936" name="Equation" r:id="rId21" imgW="711000" imgH="419040" progId="Equation.3">
                  <p:embed/>
                </p:oleObj>
              </mc:Choice>
              <mc:Fallback>
                <p:oleObj name="Equation" r:id="rId21" imgW="71100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42206" y="5297125"/>
                        <a:ext cx="1331913"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AutoShape 33"/>
          <p:cNvSpPr>
            <a:spLocks noChangeArrowheads="1"/>
          </p:cNvSpPr>
          <p:nvPr/>
        </p:nvSpPr>
        <p:spPr bwMode="auto">
          <a:xfrm>
            <a:off x="3155094" y="5711477"/>
            <a:ext cx="2193925" cy="169863"/>
          </a:xfrm>
          <a:prstGeom prst="rightArrow">
            <a:avLst>
              <a:gd name="adj1" fmla="val 50000"/>
              <a:gd name="adj2" fmla="val 3228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 name="Group 12"/>
          <p:cNvGrpSpPr>
            <a:grpSpLocks/>
          </p:cNvGrpSpPr>
          <p:nvPr/>
        </p:nvGrpSpPr>
        <p:grpSpPr bwMode="auto">
          <a:xfrm>
            <a:off x="6034818" y="2115283"/>
            <a:ext cx="2709863" cy="1714500"/>
            <a:chOff x="535" y="1025"/>
            <a:chExt cx="1707" cy="1080"/>
          </a:xfrm>
        </p:grpSpPr>
        <p:graphicFrame>
          <p:nvGraphicFramePr>
            <p:cNvPr id="56" name="Object 13"/>
            <p:cNvGraphicFramePr>
              <a:graphicFrameLocks noChangeAspect="1"/>
            </p:cNvGraphicFramePr>
            <p:nvPr/>
          </p:nvGraphicFramePr>
          <p:xfrm>
            <a:off x="2030" y="1079"/>
            <a:ext cx="212" cy="200"/>
          </p:xfrm>
          <a:graphic>
            <a:graphicData uri="http://schemas.openxmlformats.org/presentationml/2006/ole">
              <mc:AlternateContent xmlns:mc="http://schemas.openxmlformats.org/markup-compatibility/2006">
                <mc:Choice xmlns:v="urn:schemas-microsoft-com:vml" Requires="v">
                  <p:oleObj spid="_x0000_s60937" name="Equation" r:id="rId23" imgW="215640" imgH="203040" progId="Equation.3">
                    <p:embed/>
                  </p:oleObj>
                </mc:Choice>
                <mc:Fallback>
                  <p:oleObj name="Equation" r:id="rId23" imgW="21564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30" y="1079"/>
                          <a:ext cx="21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Line 14"/>
            <p:cNvSpPr>
              <a:spLocks noChangeShapeType="1"/>
            </p:cNvSpPr>
            <p:nvPr/>
          </p:nvSpPr>
          <p:spPr bwMode="auto">
            <a:xfrm flipV="1">
              <a:off x="872" y="1179"/>
              <a:ext cx="0" cy="424"/>
            </a:xfrm>
            <a:prstGeom prst="line">
              <a:avLst/>
            </a:prstGeom>
            <a:noFill/>
            <a:ln w="19050">
              <a:solidFill>
                <a:srgbClr val="000000"/>
              </a:solidFill>
              <a:round/>
              <a:headEnd type="oval"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58" name="Object 15"/>
            <p:cNvGraphicFramePr>
              <a:graphicFrameLocks noChangeAspect="1"/>
            </p:cNvGraphicFramePr>
            <p:nvPr/>
          </p:nvGraphicFramePr>
          <p:xfrm>
            <a:off x="1324" y="1169"/>
            <a:ext cx="185" cy="221"/>
          </p:xfrm>
          <a:graphic>
            <a:graphicData uri="http://schemas.openxmlformats.org/presentationml/2006/ole">
              <mc:AlternateContent xmlns:mc="http://schemas.openxmlformats.org/markup-compatibility/2006">
                <mc:Choice xmlns:v="urn:schemas-microsoft-com:vml" Requires="v">
                  <p:oleObj spid="_x0000_s60938" name="Equation" r:id="rId25" imgW="126720" imgH="152280" progId="Equation.3">
                    <p:embed/>
                  </p:oleObj>
                </mc:Choice>
                <mc:Fallback>
                  <p:oleObj name="Equation" r:id="rId25" imgW="126720" imgH="1522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24" y="1169"/>
                          <a:ext cx="18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16"/>
            <p:cNvGraphicFramePr>
              <a:graphicFrameLocks noChangeAspect="1"/>
            </p:cNvGraphicFramePr>
            <p:nvPr/>
          </p:nvGraphicFramePr>
          <p:xfrm>
            <a:off x="1928" y="1452"/>
            <a:ext cx="273" cy="139"/>
          </p:xfrm>
          <a:graphic>
            <a:graphicData uri="http://schemas.openxmlformats.org/presentationml/2006/ole">
              <mc:AlternateContent xmlns:mc="http://schemas.openxmlformats.org/markup-compatibility/2006">
                <mc:Choice xmlns:v="urn:schemas-microsoft-com:vml" Requires="v">
                  <p:oleObj spid="_x0000_s60939" name="Equation" r:id="rId27" imgW="152280" imgH="139680" progId="Equation.3">
                    <p:embed/>
                  </p:oleObj>
                </mc:Choice>
                <mc:Fallback>
                  <p:oleObj name="Equation" r:id="rId27" imgW="152280" imgH="1396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28" y="1452"/>
                          <a:ext cx="273"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AutoShape 17"/>
            <p:cNvSpPr>
              <a:spLocks noChangeArrowheads="1"/>
            </p:cNvSpPr>
            <p:nvPr/>
          </p:nvSpPr>
          <p:spPr bwMode="auto">
            <a:xfrm>
              <a:off x="681" y="1127"/>
              <a:ext cx="384" cy="978"/>
            </a:xfrm>
            <a:custGeom>
              <a:avLst/>
              <a:gdLst>
                <a:gd name="G0" fmla="+- 900 0 0"/>
                <a:gd name="G1" fmla="+- 21600 0 900"/>
                <a:gd name="G2" fmla="+- 21600 0 9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00" y="10800"/>
                  </a:moveTo>
                  <a:cubicBezTo>
                    <a:pt x="900" y="16268"/>
                    <a:pt x="5332" y="20700"/>
                    <a:pt x="10800" y="20700"/>
                  </a:cubicBezTo>
                  <a:cubicBezTo>
                    <a:pt x="16268" y="20700"/>
                    <a:pt x="20700" y="16268"/>
                    <a:pt x="20700" y="10800"/>
                  </a:cubicBezTo>
                  <a:cubicBezTo>
                    <a:pt x="20700" y="5332"/>
                    <a:pt x="16268" y="900"/>
                    <a:pt x="10800" y="900"/>
                  </a:cubicBezTo>
                  <a:cubicBezTo>
                    <a:pt x="5332" y="900"/>
                    <a:pt x="900" y="5332"/>
                    <a:pt x="900" y="10800"/>
                  </a:cubicBezTo>
                  <a:close/>
                </a:path>
              </a:pathLst>
            </a:custGeom>
            <a:solidFill>
              <a:srgbClr val="EBF7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1" name="Line 18"/>
            <p:cNvSpPr>
              <a:spLocks noChangeShapeType="1"/>
            </p:cNvSpPr>
            <p:nvPr/>
          </p:nvSpPr>
          <p:spPr bwMode="auto">
            <a:xfrm>
              <a:off x="720" y="1603"/>
              <a:ext cx="1484" cy="0"/>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2" name="Line 19"/>
            <p:cNvSpPr>
              <a:spLocks noChangeShapeType="1"/>
            </p:cNvSpPr>
            <p:nvPr/>
          </p:nvSpPr>
          <p:spPr bwMode="auto">
            <a:xfrm>
              <a:off x="872" y="1159"/>
              <a:ext cx="976" cy="444"/>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3" name="Line 20"/>
            <p:cNvSpPr>
              <a:spLocks noChangeShapeType="1"/>
            </p:cNvSpPr>
            <p:nvPr/>
          </p:nvSpPr>
          <p:spPr bwMode="auto">
            <a:xfrm flipV="1">
              <a:off x="1848" y="1179"/>
              <a:ext cx="144" cy="424"/>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64" name="Object 21"/>
            <p:cNvGraphicFramePr>
              <a:graphicFrameLocks noChangeAspect="1"/>
            </p:cNvGraphicFramePr>
            <p:nvPr/>
          </p:nvGraphicFramePr>
          <p:xfrm>
            <a:off x="735" y="1334"/>
            <a:ext cx="144" cy="156"/>
          </p:xfrm>
          <a:graphic>
            <a:graphicData uri="http://schemas.openxmlformats.org/presentationml/2006/ole">
              <mc:AlternateContent xmlns:mc="http://schemas.openxmlformats.org/markup-compatibility/2006">
                <mc:Choice xmlns:v="urn:schemas-microsoft-com:vml" Requires="v">
                  <p:oleObj spid="_x0000_s60940" name="Equation" r:id="rId29" imgW="152280" imgH="164880" progId="Equation.3">
                    <p:embed/>
                  </p:oleObj>
                </mc:Choice>
                <mc:Fallback>
                  <p:oleObj name="Equation" r:id="rId29" imgW="152280" imgH="1648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35" y="1334"/>
                          <a:ext cx="144"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23"/>
            <p:cNvGraphicFramePr>
              <a:graphicFrameLocks noChangeAspect="1"/>
            </p:cNvGraphicFramePr>
            <p:nvPr/>
          </p:nvGraphicFramePr>
          <p:xfrm>
            <a:off x="535" y="1025"/>
            <a:ext cx="256" cy="204"/>
          </p:xfrm>
          <a:graphic>
            <a:graphicData uri="http://schemas.openxmlformats.org/presentationml/2006/ole">
              <mc:AlternateContent xmlns:mc="http://schemas.openxmlformats.org/markup-compatibility/2006">
                <mc:Choice xmlns:v="urn:schemas-microsoft-com:vml" Requires="v">
                  <p:oleObj spid="_x0000_s60941" name="Equation" r:id="rId31" imgW="253800" imgH="203040" progId="Equation.3">
                    <p:embed/>
                  </p:oleObj>
                </mc:Choice>
                <mc:Fallback>
                  <p:oleObj name="Equation" r:id="rId31" imgW="253800" imgH="2030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5" y="1025"/>
                          <a:ext cx="2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24"/>
            <p:cNvGraphicFramePr>
              <a:graphicFrameLocks noChangeAspect="1"/>
            </p:cNvGraphicFramePr>
            <p:nvPr/>
          </p:nvGraphicFramePr>
          <p:xfrm>
            <a:off x="1736" y="1634"/>
            <a:ext cx="186" cy="200"/>
          </p:xfrm>
          <a:graphic>
            <a:graphicData uri="http://schemas.openxmlformats.org/presentationml/2006/ole">
              <mc:AlternateContent xmlns:mc="http://schemas.openxmlformats.org/markup-compatibility/2006">
                <mc:Choice xmlns:v="urn:schemas-microsoft-com:vml" Requires="v">
                  <p:oleObj spid="_x0000_s60942" name="Equation" r:id="rId33" imgW="152280" imgH="164880" progId="Equation.3">
                    <p:embed/>
                  </p:oleObj>
                </mc:Choice>
                <mc:Fallback>
                  <p:oleObj name="Equation" r:id="rId33" imgW="15228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36" y="1634"/>
                          <a:ext cx="18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25"/>
            <p:cNvGraphicFramePr>
              <a:graphicFrameLocks noChangeAspect="1"/>
            </p:cNvGraphicFramePr>
            <p:nvPr/>
          </p:nvGraphicFramePr>
          <p:xfrm>
            <a:off x="779" y="1626"/>
            <a:ext cx="186" cy="216"/>
          </p:xfrm>
          <a:graphic>
            <a:graphicData uri="http://schemas.openxmlformats.org/presentationml/2006/ole">
              <mc:AlternateContent xmlns:mc="http://schemas.openxmlformats.org/markup-compatibility/2006">
                <mc:Choice xmlns:v="urn:schemas-microsoft-com:vml" Requires="v">
                  <p:oleObj spid="_x0000_s60943" name="Equation" r:id="rId35" imgW="152280" imgH="177480" progId="Equation.3">
                    <p:embed/>
                  </p:oleObj>
                </mc:Choice>
                <mc:Fallback>
                  <p:oleObj name="Equation" r:id="rId35" imgW="152280" imgH="17748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9" y="1626"/>
                          <a:ext cx="18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Line 26"/>
            <p:cNvSpPr>
              <a:spLocks noChangeShapeType="1"/>
            </p:cNvSpPr>
            <p:nvPr/>
          </p:nvSpPr>
          <p:spPr bwMode="auto">
            <a:xfrm flipV="1">
              <a:off x="752" y="1133"/>
              <a:ext cx="152" cy="60"/>
            </a:xfrm>
            <a:prstGeom prst="line">
              <a:avLst/>
            </a:prstGeom>
            <a:noFill/>
            <a:ln w="22225">
              <a:solidFill>
                <a:srgbClr val="FF0066"/>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0" name="Freeform 27"/>
            <p:cNvSpPr>
              <a:spLocks/>
            </p:cNvSpPr>
            <p:nvPr/>
          </p:nvSpPr>
          <p:spPr bwMode="auto">
            <a:xfrm>
              <a:off x="1876" y="1522"/>
              <a:ext cx="66" cy="83"/>
            </a:xfrm>
            <a:custGeom>
              <a:avLst/>
              <a:gdLst>
                <a:gd name="T0" fmla="*/ 0 w 66"/>
                <a:gd name="T1" fmla="*/ 0 h 83"/>
                <a:gd name="T2" fmla="*/ 58 w 66"/>
                <a:gd name="T3" fmla="*/ 33 h 83"/>
                <a:gd name="T4" fmla="*/ 49 w 66"/>
                <a:gd name="T5" fmla="*/ 83 h 83"/>
              </a:gdLst>
              <a:ahLst/>
              <a:cxnLst>
                <a:cxn ang="0">
                  <a:pos x="T0" y="T1"/>
                </a:cxn>
                <a:cxn ang="0">
                  <a:pos x="T2" y="T3"/>
                </a:cxn>
                <a:cxn ang="0">
                  <a:pos x="T4" y="T5"/>
                </a:cxn>
              </a:cxnLst>
              <a:rect l="0" t="0" r="r" b="b"/>
              <a:pathLst>
                <a:path w="66" h="83">
                  <a:moveTo>
                    <a:pt x="0" y="0"/>
                  </a:moveTo>
                  <a:cubicBezTo>
                    <a:pt x="25" y="9"/>
                    <a:pt x="50" y="19"/>
                    <a:pt x="58" y="33"/>
                  </a:cubicBezTo>
                  <a:cubicBezTo>
                    <a:pt x="66" y="47"/>
                    <a:pt x="57" y="65"/>
                    <a:pt x="49" y="83"/>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1" name="Freeform 28"/>
            <p:cNvSpPr>
              <a:spLocks/>
            </p:cNvSpPr>
            <p:nvPr/>
          </p:nvSpPr>
          <p:spPr bwMode="auto">
            <a:xfrm>
              <a:off x="1752" y="1472"/>
              <a:ext cx="123" cy="91"/>
            </a:xfrm>
            <a:custGeom>
              <a:avLst/>
              <a:gdLst>
                <a:gd name="T0" fmla="*/ 0 w 123"/>
                <a:gd name="T1" fmla="*/ 91 h 91"/>
                <a:gd name="T2" fmla="*/ 33 w 123"/>
                <a:gd name="T3" fmla="*/ 0 h 91"/>
                <a:gd name="T4" fmla="*/ 123 w 123"/>
                <a:gd name="T5" fmla="*/ 58 h 91"/>
              </a:gdLst>
              <a:ahLst/>
              <a:cxnLst>
                <a:cxn ang="0">
                  <a:pos x="T0" y="T1"/>
                </a:cxn>
                <a:cxn ang="0">
                  <a:pos x="T2" y="T3"/>
                </a:cxn>
                <a:cxn ang="0">
                  <a:pos x="T4" y="T5"/>
                </a:cxn>
              </a:cxnLst>
              <a:rect l="0" t="0" r="r" b="b"/>
              <a:pathLst>
                <a:path w="123" h="91">
                  <a:moveTo>
                    <a:pt x="0" y="91"/>
                  </a:moveTo>
                  <a:lnTo>
                    <a:pt x="33" y="0"/>
                  </a:lnTo>
                  <a:lnTo>
                    <a:pt x="123" y="58"/>
                  </a:ln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4" name="文本框 3"/>
          <p:cNvSpPr txBox="1"/>
          <p:nvPr/>
        </p:nvSpPr>
        <p:spPr>
          <a:xfrm>
            <a:off x="7206349" y="2963564"/>
            <a:ext cx="312906" cy="400110"/>
          </a:xfrm>
          <a:prstGeom prst="rect">
            <a:avLst/>
          </a:prstGeom>
          <a:noFill/>
        </p:spPr>
        <p:txBody>
          <a:bodyPr wrap="none" rtlCol="0">
            <a:spAutoFit/>
          </a:bodyPr>
          <a:lstStyle/>
          <a:p>
            <a:r>
              <a:rPr lang="en-US" altLang="zh-CN" sz="2000" dirty="0" smtClean="0"/>
              <a:t>x</a:t>
            </a:r>
            <a:endParaRPr lang="zh-CN" altLang="en-US" sz="2000" dirty="0"/>
          </a:p>
        </p:txBody>
      </p:sp>
    </p:spTree>
    <p:extLst>
      <p:ext uri="{BB962C8B-B14F-4D97-AF65-F5344CB8AC3E}">
        <p14:creationId xmlns:p14="http://schemas.microsoft.com/office/powerpoint/2010/main" val="348802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dissolv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par>
                          <p:cTn id="53" fill="hold">
                            <p:stCondLst>
                              <p:cond delay="500"/>
                            </p:stCondLst>
                            <p:childTnLst>
                              <p:par>
                                <p:cTn id="54" presetID="2" presetClass="entr" presetSubtype="2" fill="hold" grpId="0" nodeType="afterEffect">
                                  <p:stCondLst>
                                    <p:cond delay="100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1+#ppt_w/2"/>
                                          </p:val>
                                        </p:tav>
                                        <p:tav tm="100000">
                                          <p:val>
                                            <p:strVal val="#ppt_x"/>
                                          </p:val>
                                        </p:tav>
                                      </p:tavLst>
                                    </p:anim>
                                    <p:anim calcmode="lin" valueType="num">
                                      <p:cBhvr additive="base">
                                        <p:cTn id="5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18</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625809" cy="430374"/>
          </a:xfrm>
          <a:prstGeom prst="rect">
            <a:avLst/>
          </a:prstGeom>
        </p:spPr>
        <p:txBody>
          <a:bodyPr wrap="square">
            <a:spAutoFit/>
          </a:bodyPr>
          <a:lstStyle/>
          <a:p>
            <a:pPr marL="457200" indent="-457200">
              <a:lnSpc>
                <a:spcPct val="120000"/>
              </a:lnSpc>
              <a:buFont typeface="+mj-lt"/>
              <a:buAutoNum type="arabicPeriod" startAt="2"/>
            </a:pPr>
            <a:r>
              <a:rPr kumimoji="1" lang="zh-CN" altLang="en-US" sz="2000" dirty="0">
                <a:solidFill>
                  <a:srgbClr val="0000FF"/>
                </a:solidFill>
                <a:latin typeface="+mj-ea"/>
                <a:ea typeface="+mj-ea"/>
              </a:rPr>
              <a:t> </a:t>
            </a:r>
            <a:r>
              <a:rPr kumimoji="1" lang="zh-CN" altLang="en-US" sz="2000" dirty="0" smtClean="0">
                <a:solidFill>
                  <a:srgbClr val="0000FF"/>
                </a:solidFill>
                <a:latin typeface="+mj-ea"/>
                <a:ea typeface="+mj-ea"/>
              </a:rPr>
              <a:t>圆电流轴线上的磁场：</a:t>
            </a:r>
            <a:endParaRPr kumimoji="1" lang="zh-CN" altLang="en-US" sz="2000" dirty="0">
              <a:solidFill>
                <a:srgbClr val="0000FF"/>
              </a:solidFill>
              <a:latin typeface="+mj-ea"/>
              <a:ea typeface="+mj-ea"/>
            </a:endParaRPr>
          </a:p>
        </p:txBody>
      </p:sp>
      <p:sp>
        <p:nvSpPr>
          <p:cNvPr id="5" name="文本框 4"/>
          <p:cNvSpPr txBox="1"/>
          <p:nvPr/>
        </p:nvSpPr>
        <p:spPr>
          <a:xfrm>
            <a:off x="581891" y="1585323"/>
            <a:ext cx="1980029" cy="400110"/>
          </a:xfrm>
          <a:prstGeom prst="rect">
            <a:avLst/>
          </a:prstGeom>
          <a:noFill/>
        </p:spPr>
        <p:txBody>
          <a:bodyPr wrap="none" rtlCol="0">
            <a:spAutoFit/>
          </a:bodyPr>
          <a:lstStyle/>
          <a:p>
            <a:r>
              <a:rPr lang="zh-CN" altLang="en-US" sz="2000" dirty="0" smtClean="0"/>
              <a:t>讨论（理解）：</a:t>
            </a:r>
            <a:endParaRPr lang="zh-CN" altLang="en-US" sz="2000" dirty="0"/>
          </a:p>
        </p:txBody>
      </p:sp>
      <p:grpSp>
        <p:nvGrpSpPr>
          <p:cNvPr id="69" name="Group 72"/>
          <p:cNvGrpSpPr>
            <a:grpSpLocks/>
          </p:cNvGrpSpPr>
          <p:nvPr/>
        </p:nvGrpSpPr>
        <p:grpSpPr bwMode="auto">
          <a:xfrm>
            <a:off x="385763" y="2214563"/>
            <a:ext cx="8305800" cy="3581400"/>
            <a:chOff x="243" y="1395"/>
            <a:chExt cx="5232" cy="2256"/>
          </a:xfrm>
        </p:grpSpPr>
        <p:grpSp>
          <p:nvGrpSpPr>
            <p:cNvPr id="70" name="Group 70"/>
            <p:cNvGrpSpPr>
              <a:grpSpLocks/>
            </p:cNvGrpSpPr>
            <p:nvPr/>
          </p:nvGrpSpPr>
          <p:grpSpPr bwMode="auto">
            <a:xfrm>
              <a:off x="243" y="1395"/>
              <a:ext cx="5232" cy="2256"/>
              <a:chOff x="329" y="1395"/>
              <a:chExt cx="5232" cy="2256"/>
            </a:xfrm>
          </p:grpSpPr>
          <p:grpSp>
            <p:nvGrpSpPr>
              <p:cNvPr id="72" name="Group 64"/>
              <p:cNvGrpSpPr>
                <a:grpSpLocks/>
              </p:cNvGrpSpPr>
              <p:nvPr/>
            </p:nvGrpSpPr>
            <p:grpSpPr bwMode="auto">
              <a:xfrm>
                <a:off x="329" y="1395"/>
                <a:ext cx="5232" cy="2256"/>
                <a:chOff x="336" y="1392"/>
                <a:chExt cx="5232" cy="2256"/>
              </a:xfrm>
            </p:grpSpPr>
            <p:sp>
              <p:nvSpPr>
                <p:cNvPr id="75" name="Rectangle 2"/>
                <p:cNvSpPr>
                  <a:spLocks noChangeArrowheads="1"/>
                </p:cNvSpPr>
                <p:nvPr/>
              </p:nvSpPr>
              <p:spPr bwMode="auto">
                <a:xfrm>
                  <a:off x="336" y="1392"/>
                  <a:ext cx="5232" cy="2256"/>
                </a:xfrm>
                <a:prstGeom prst="rect">
                  <a:avLst/>
                </a:prstGeom>
                <a:solidFill>
                  <a:srgbClr val="FFFFFF"/>
                </a:solidFill>
                <a:ln w="12700">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1C1C1C"/>
                    </a:solidFill>
                    <a:effectLst/>
                    <a:uLnTx/>
                    <a:uFillTx/>
                    <a:latin typeface="Times New Roman" panose="02020603050405020304" pitchFamily="18" charset="0"/>
                  </a:endParaRPr>
                </a:p>
              </p:txBody>
            </p:sp>
            <p:sp>
              <p:nvSpPr>
                <p:cNvPr id="76" name="Line 3"/>
                <p:cNvSpPr>
                  <a:spLocks noChangeShapeType="1"/>
                </p:cNvSpPr>
                <p:nvPr/>
              </p:nvSpPr>
              <p:spPr bwMode="auto">
                <a:xfrm flipH="1">
                  <a:off x="336" y="2640"/>
                  <a:ext cx="5184" cy="1"/>
                </a:xfrm>
                <a:prstGeom prst="line">
                  <a:avLst/>
                </a:prstGeom>
                <a:noFill/>
                <a:ln w="19050">
                  <a:solidFill>
                    <a:srgbClr val="00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7" name="AutoShape 4"/>
                <p:cNvSpPr>
                  <a:spLocks noChangeArrowheads="1"/>
                </p:cNvSpPr>
                <p:nvPr/>
              </p:nvSpPr>
              <p:spPr bwMode="auto">
                <a:xfrm>
                  <a:off x="2352" y="3402"/>
                  <a:ext cx="480" cy="144"/>
                </a:xfrm>
                <a:prstGeom prst="curvedUpArrow">
                  <a:avLst>
                    <a:gd name="adj1" fmla="val 53657"/>
                    <a:gd name="adj2" fmla="val 109213"/>
                    <a:gd name="adj3" fmla="val 67361"/>
                  </a:avLst>
                </a:prstGeom>
                <a:solidFill>
                  <a:srgbClr val="FF33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8" name="Text Box 5"/>
                <p:cNvSpPr txBox="1">
                  <a:spLocks noChangeArrowheads="1"/>
                </p:cNvSpPr>
                <p:nvPr/>
              </p:nvSpPr>
              <p:spPr bwMode="auto">
                <a:xfrm>
                  <a:off x="2784" y="321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rPr>
                    <a:t>I</a:t>
                  </a:r>
                </a:p>
              </p:txBody>
            </p:sp>
            <p:graphicFrame>
              <p:nvGraphicFramePr>
                <p:cNvPr id="79" name="Object 6"/>
                <p:cNvGraphicFramePr>
                  <a:graphicFrameLocks noChangeAspect="1"/>
                </p:cNvGraphicFramePr>
                <p:nvPr/>
              </p:nvGraphicFramePr>
              <p:xfrm>
                <a:off x="5232" y="2682"/>
                <a:ext cx="280" cy="300"/>
              </p:xfrm>
              <a:graphic>
                <a:graphicData uri="http://schemas.openxmlformats.org/presentationml/2006/ole">
                  <mc:AlternateContent xmlns:mc="http://schemas.openxmlformats.org/markup-compatibility/2006">
                    <mc:Choice xmlns:v="urn:schemas-microsoft-com:vml" Requires="v">
                      <p:oleObj spid="_x0000_s58766" name="Equation" r:id="rId3" imgW="177480" imgH="190440" progId="Equation.3">
                        <p:embed/>
                      </p:oleObj>
                    </mc:Choice>
                    <mc:Fallback>
                      <p:oleObj name="Equation" r:id="rId3" imgW="177480" imgH="19044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2682"/>
                              <a:ext cx="2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Oval 7"/>
                <p:cNvSpPr>
                  <a:spLocks noChangeArrowheads="1"/>
                </p:cNvSpPr>
                <p:nvPr/>
              </p:nvSpPr>
              <p:spPr bwMode="auto">
                <a:xfrm rot="52875">
                  <a:off x="2181" y="1756"/>
                  <a:ext cx="768" cy="1632"/>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1" name="Oval 8"/>
                <p:cNvSpPr>
                  <a:spLocks noChangeArrowheads="1"/>
                </p:cNvSpPr>
                <p:nvPr/>
              </p:nvSpPr>
              <p:spPr bwMode="auto">
                <a:xfrm rot="52875">
                  <a:off x="2232" y="1807"/>
                  <a:ext cx="666" cy="1530"/>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2" name="Line 10"/>
                <p:cNvSpPr>
                  <a:spLocks noChangeShapeType="1"/>
                </p:cNvSpPr>
                <p:nvPr/>
              </p:nvSpPr>
              <p:spPr bwMode="auto">
                <a:xfrm>
                  <a:off x="2592" y="2633"/>
                  <a:ext cx="2544" cy="1"/>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83" name="Group 11"/>
                <p:cNvGrpSpPr>
                  <a:grpSpLocks/>
                </p:cNvGrpSpPr>
                <p:nvPr/>
              </p:nvGrpSpPr>
              <p:grpSpPr bwMode="auto">
                <a:xfrm>
                  <a:off x="480" y="2292"/>
                  <a:ext cx="1728" cy="337"/>
                  <a:chOff x="480" y="2298"/>
                  <a:chExt cx="1728" cy="337"/>
                </a:xfrm>
              </p:grpSpPr>
              <p:sp>
                <p:nvSpPr>
                  <p:cNvPr id="130" name="Line 12"/>
                  <p:cNvSpPr>
                    <a:spLocks noChangeShapeType="1"/>
                  </p:cNvSpPr>
                  <p:nvPr/>
                </p:nvSpPr>
                <p:spPr bwMode="auto">
                  <a:xfrm flipH="1">
                    <a:off x="480" y="2634"/>
                    <a:ext cx="1728" cy="1"/>
                  </a:xfrm>
                  <a:prstGeom prst="line">
                    <a:avLst/>
                  </a:prstGeom>
                  <a:noFill/>
                  <a:ln w="19050">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1" name="Line 13"/>
                  <p:cNvSpPr>
                    <a:spLocks noChangeShapeType="1"/>
                  </p:cNvSpPr>
                  <p:nvPr/>
                </p:nvSpPr>
                <p:spPr bwMode="auto">
                  <a:xfrm flipV="1">
                    <a:off x="480" y="2298"/>
                    <a:ext cx="432" cy="336"/>
                  </a:xfrm>
                  <a:prstGeom prst="line">
                    <a:avLst/>
                  </a:prstGeom>
                  <a:noFill/>
                  <a:ln w="38100">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aphicFrame>
              <p:nvGraphicFramePr>
                <p:cNvPr id="84" name="Object 17"/>
                <p:cNvGraphicFramePr>
                  <a:graphicFrameLocks noChangeAspect="1"/>
                </p:cNvGraphicFramePr>
                <p:nvPr/>
              </p:nvGraphicFramePr>
              <p:xfrm>
                <a:off x="3552" y="2922"/>
                <a:ext cx="1680" cy="720"/>
              </p:xfrm>
              <a:graphic>
                <a:graphicData uri="http://schemas.openxmlformats.org/presentationml/2006/ole">
                  <mc:AlternateContent xmlns:mc="http://schemas.openxmlformats.org/markup-compatibility/2006">
                    <mc:Choice xmlns:v="urn:schemas-microsoft-com:vml" Requires="v">
                      <p:oleObj spid="_x0000_s58767" name="Equation" r:id="rId5" imgW="799920" imgH="393480" progId="Equation.3">
                        <p:embed/>
                      </p:oleObj>
                    </mc:Choice>
                    <mc:Fallback>
                      <p:oleObj name="Equation" r:id="rId5" imgW="799920" imgH="39348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2922"/>
                              <a:ext cx="1680"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 name="Group 18"/>
                <p:cNvGrpSpPr>
                  <a:grpSpLocks/>
                </p:cNvGrpSpPr>
                <p:nvPr/>
              </p:nvGrpSpPr>
              <p:grpSpPr bwMode="auto">
                <a:xfrm>
                  <a:off x="3637" y="2388"/>
                  <a:ext cx="347" cy="240"/>
                  <a:chOff x="3637" y="2394"/>
                  <a:chExt cx="347" cy="240"/>
                </a:xfrm>
              </p:grpSpPr>
              <p:sp>
                <p:nvSpPr>
                  <p:cNvPr id="128" name="Arc 19"/>
                  <p:cNvSpPr>
                    <a:spLocks/>
                  </p:cNvSpPr>
                  <p:nvPr/>
                </p:nvSpPr>
                <p:spPr bwMode="auto">
                  <a:xfrm flipH="1">
                    <a:off x="3888" y="2426"/>
                    <a:ext cx="96" cy="2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29" name="Object 20"/>
                  <p:cNvGraphicFramePr>
                    <a:graphicFrameLocks noChangeAspect="1"/>
                  </p:cNvGraphicFramePr>
                  <p:nvPr/>
                </p:nvGraphicFramePr>
                <p:xfrm>
                  <a:off x="3637" y="2394"/>
                  <a:ext cx="232" cy="237"/>
                </p:xfrm>
                <a:graphic>
                  <a:graphicData uri="http://schemas.openxmlformats.org/presentationml/2006/ole">
                    <mc:AlternateContent xmlns:mc="http://schemas.openxmlformats.org/markup-compatibility/2006">
                      <mc:Choice xmlns:v="urn:schemas-microsoft-com:vml" Requires="v">
                        <p:oleObj spid="_x0000_s58768" name="Equation" r:id="rId7" imgW="139680" imgH="164880" progId="Equation.3">
                          <p:embed/>
                        </p:oleObj>
                      </mc:Choice>
                      <mc:Fallback>
                        <p:oleObj name="Equation" r:id="rId7" imgW="139680" imgH="16488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7" y="2394"/>
                                <a:ext cx="23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 name="Group 22"/>
                <p:cNvGrpSpPr>
                  <a:grpSpLocks/>
                </p:cNvGrpSpPr>
                <p:nvPr/>
              </p:nvGrpSpPr>
              <p:grpSpPr bwMode="auto">
                <a:xfrm>
                  <a:off x="2592" y="2628"/>
                  <a:ext cx="2112" cy="726"/>
                  <a:chOff x="2592" y="2634"/>
                  <a:chExt cx="2112" cy="726"/>
                </a:xfrm>
              </p:grpSpPr>
              <p:sp>
                <p:nvSpPr>
                  <p:cNvPr id="126" name="Line 23"/>
                  <p:cNvSpPr>
                    <a:spLocks noChangeShapeType="1"/>
                  </p:cNvSpPr>
                  <p:nvPr/>
                </p:nvSpPr>
                <p:spPr bwMode="auto">
                  <a:xfrm>
                    <a:off x="4464" y="2634"/>
                    <a:ext cx="240" cy="480"/>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7" name="Line 24"/>
                  <p:cNvSpPr>
                    <a:spLocks noChangeShapeType="1"/>
                  </p:cNvSpPr>
                  <p:nvPr/>
                </p:nvSpPr>
                <p:spPr bwMode="auto">
                  <a:xfrm flipV="1">
                    <a:off x="2592" y="2634"/>
                    <a:ext cx="1872" cy="726"/>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87" name="Group 25"/>
                <p:cNvGrpSpPr>
                  <a:grpSpLocks/>
                </p:cNvGrpSpPr>
                <p:nvPr/>
              </p:nvGrpSpPr>
              <p:grpSpPr bwMode="auto">
                <a:xfrm>
                  <a:off x="480" y="1770"/>
                  <a:ext cx="2064" cy="1338"/>
                  <a:chOff x="480" y="1776"/>
                  <a:chExt cx="2064" cy="1338"/>
                </a:xfrm>
              </p:grpSpPr>
              <p:sp>
                <p:nvSpPr>
                  <p:cNvPr id="124" name="Line 26"/>
                  <p:cNvSpPr>
                    <a:spLocks noChangeShapeType="1"/>
                  </p:cNvSpPr>
                  <p:nvPr/>
                </p:nvSpPr>
                <p:spPr bwMode="auto">
                  <a:xfrm>
                    <a:off x="480" y="2634"/>
                    <a:ext cx="240" cy="480"/>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5" name="Line 27"/>
                  <p:cNvSpPr>
                    <a:spLocks noChangeShapeType="1"/>
                  </p:cNvSpPr>
                  <p:nvPr/>
                </p:nvSpPr>
                <p:spPr bwMode="auto">
                  <a:xfrm flipH="1">
                    <a:off x="480" y="1776"/>
                    <a:ext cx="2064" cy="858"/>
                  </a:xfrm>
                  <a:prstGeom prst="line">
                    <a:avLst/>
                  </a:prstGeom>
                  <a:noFill/>
                  <a:ln w="19050">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88" name="Group 28"/>
                <p:cNvGrpSpPr>
                  <a:grpSpLocks/>
                </p:cNvGrpSpPr>
                <p:nvPr/>
              </p:nvGrpSpPr>
              <p:grpSpPr bwMode="auto">
                <a:xfrm>
                  <a:off x="480" y="2148"/>
                  <a:ext cx="2016" cy="1206"/>
                  <a:chOff x="480" y="2154"/>
                  <a:chExt cx="2016" cy="1206"/>
                </a:xfrm>
              </p:grpSpPr>
              <p:sp>
                <p:nvSpPr>
                  <p:cNvPr id="122" name="Line 29"/>
                  <p:cNvSpPr>
                    <a:spLocks noChangeShapeType="1"/>
                  </p:cNvSpPr>
                  <p:nvPr/>
                </p:nvSpPr>
                <p:spPr bwMode="auto">
                  <a:xfrm flipV="1">
                    <a:off x="480" y="2154"/>
                    <a:ext cx="240" cy="480"/>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3" name="Line 30"/>
                  <p:cNvSpPr>
                    <a:spLocks noChangeShapeType="1"/>
                  </p:cNvSpPr>
                  <p:nvPr/>
                </p:nvSpPr>
                <p:spPr bwMode="auto">
                  <a:xfrm flipH="1" flipV="1">
                    <a:off x="480" y="2634"/>
                    <a:ext cx="2016" cy="726"/>
                  </a:xfrm>
                  <a:prstGeom prst="line">
                    <a:avLst/>
                  </a:prstGeom>
                  <a:noFill/>
                  <a:ln w="19050">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89" name="Group 31"/>
                <p:cNvGrpSpPr>
                  <a:grpSpLocks/>
                </p:cNvGrpSpPr>
                <p:nvPr/>
              </p:nvGrpSpPr>
              <p:grpSpPr bwMode="auto">
                <a:xfrm>
                  <a:off x="2592" y="1770"/>
                  <a:ext cx="2352" cy="858"/>
                  <a:chOff x="2592" y="1776"/>
                  <a:chExt cx="2352" cy="858"/>
                </a:xfrm>
              </p:grpSpPr>
              <p:graphicFrame>
                <p:nvGraphicFramePr>
                  <p:cNvPr id="118" name="Object 32"/>
                  <p:cNvGraphicFramePr>
                    <a:graphicFrameLocks noChangeAspect="1"/>
                  </p:cNvGraphicFramePr>
                  <p:nvPr/>
                </p:nvGraphicFramePr>
                <p:xfrm>
                  <a:off x="3552" y="1962"/>
                  <a:ext cx="243" cy="271"/>
                </p:xfrm>
                <a:graphic>
                  <a:graphicData uri="http://schemas.openxmlformats.org/presentationml/2006/ole">
                    <mc:AlternateContent xmlns:mc="http://schemas.openxmlformats.org/markup-compatibility/2006">
                      <mc:Choice xmlns:v="urn:schemas-microsoft-com:vml" Requires="v">
                        <p:oleObj spid="_x0000_s58769" name="公式" r:id="rId9" imgW="114120" imgH="126720" progId="Equation.3">
                          <p:embed/>
                        </p:oleObj>
                      </mc:Choice>
                      <mc:Fallback>
                        <p:oleObj name="公式" r:id="rId9" imgW="114120" imgH="12672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 y="1962"/>
                                <a:ext cx="24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 name="Line 33"/>
                  <p:cNvSpPr>
                    <a:spLocks noChangeShapeType="1"/>
                  </p:cNvSpPr>
                  <p:nvPr/>
                </p:nvSpPr>
                <p:spPr bwMode="auto">
                  <a:xfrm flipV="1">
                    <a:off x="4464" y="2154"/>
                    <a:ext cx="288" cy="480"/>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20" name="Object 34"/>
                  <p:cNvGraphicFramePr>
                    <a:graphicFrameLocks noChangeAspect="1"/>
                  </p:cNvGraphicFramePr>
                  <p:nvPr/>
                </p:nvGraphicFramePr>
                <p:xfrm>
                  <a:off x="4608" y="1879"/>
                  <a:ext cx="336" cy="285"/>
                </p:xfrm>
                <a:graphic>
                  <a:graphicData uri="http://schemas.openxmlformats.org/presentationml/2006/ole">
                    <mc:AlternateContent xmlns:mc="http://schemas.openxmlformats.org/markup-compatibility/2006">
                      <mc:Choice xmlns:v="urn:schemas-microsoft-com:vml" Requires="v">
                        <p:oleObj spid="_x0000_s58770" name="Equation" r:id="rId11" imgW="330120" imgH="279360" progId="Equation.3">
                          <p:embed/>
                        </p:oleObj>
                      </mc:Choice>
                      <mc:Fallback>
                        <p:oleObj name="Equation" r:id="rId11" imgW="330120" imgH="27936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1879"/>
                                <a:ext cx="33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 name="Line 35"/>
                  <p:cNvSpPr>
                    <a:spLocks noChangeShapeType="1"/>
                  </p:cNvSpPr>
                  <p:nvPr/>
                </p:nvSpPr>
                <p:spPr bwMode="auto">
                  <a:xfrm>
                    <a:off x="2592" y="1776"/>
                    <a:ext cx="1872" cy="858"/>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90" name="Group 36"/>
                <p:cNvGrpSpPr>
                  <a:grpSpLocks/>
                </p:cNvGrpSpPr>
                <p:nvPr/>
              </p:nvGrpSpPr>
              <p:grpSpPr bwMode="auto">
                <a:xfrm>
                  <a:off x="2208" y="2628"/>
                  <a:ext cx="2688" cy="288"/>
                  <a:chOff x="2208" y="2634"/>
                  <a:chExt cx="2688" cy="288"/>
                </a:xfrm>
              </p:grpSpPr>
              <p:sp>
                <p:nvSpPr>
                  <p:cNvPr id="116" name="Line 37"/>
                  <p:cNvSpPr>
                    <a:spLocks noChangeShapeType="1"/>
                  </p:cNvSpPr>
                  <p:nvPr/>
                </p:nvSpPr>
                <p:spPr bwMode="auto">
                  <a:xfrm>
                    <a:off x="4464" y="2634"/>
                    <a:ext cx="432" cy="288"/>
                  </a:xfrm>
                  <a:prstGeom prst="line">
                    <a:avLst/>
                  </a:prstGeom>
                  <a:noFill/>
                  <a:ln w="38100">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7" name="Line 38"/>
                  <p:cNvSpPr>
                    <a:spLocks noChangeShapeType="1"/>
                  </p:cNvSpPr>
                  <p:nvPr/>
                </p:nvSpPr>
                <p:spPr bwMode="auto">
                  <a:xfrm>
                    <a:off x="2208" y="2639"/>
                    <a:ext cx="2256" cy="1"/>
                  </a:xfrm>
                  <a:prstGeom prst="line">
                    <a:avLst/>
                  </a:prstGeom>
                  <a:noFill/>
                  <a:ln w="28575">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91" name="AutoShape 39"/>
                <p:cNvSpPr>
                  <a:spLocks noChangeArrowheads="1"/>
                </p:cNvSpPr>
                <p:nvPr/>
              </p:nvSpPr>
              <p:spPr bwMode="auto">
                <a:xfrm>
                  <a:off x="2874" y="2496"/>
                  <a:ext cx="96" cy="192"/>
                </a:xfrm>
                <a:prstGeom prst="upArrow">
                  <a:avLst>
                    <a:gd name="adj1" fmla="val 50000"/>
                    <a:gd name="adj2" fmla="val 50000"/>
                  </a:avLst>
                </a:prstGeom>
                <a:solidFill>
                  <a:srgbClr val="D8D8EC"/>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92" name="Group 40"/>
                <p:cNvGrpSpPr>
                  <a:grpSpLocks/>
                </p:cNvGrpSpPr>
                <p:nvPr/>
              </p:nvGrpSpPr>
              <p:grpSpPr bwMode="auto">
                <a:xfrm>
                  <a:off x="480" y="2628"/>
                  <a:ext cx="2400" cy="288"/>
                  <a:chOff x="480" y="2634"/>
                  <a:chExt cx="2400" cy="288"/>
                </a:xfrm>
              </p:grpSpPr>
              <p:sp>
                <p:nvSpPr>
                  <p:cNvPr id="114" name="Line 41"/>
                  <p:cNvSpPr>
                    <a:spLocks noChangeShapeType="1"/>
                  </p:cNvSpPr>
                  <p:nvPr/>
                </p:nvSpPr>
                <p:spPr bwMode="auto">
                  <a:xfrm flipH="1">
                    <a:off x="480" y="2640"/>
                    <a:ext cx="2400" cy="0"/>
                  </a:xfrm>
                  <a:prstGeom prst="line">
                    <a:avLst/>
                  </a:prstGeom>
                  <a:noFill/>
                  <a:ln w="19050">
                    <a:solidFill>
                      <a:srgbClr val="33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5" name="Line 42"/>
                  <p:cNvSpPr>
                    <a:spLocks noChangeShapeType="1"/>
                  </p:cNvSpPr>
                  <p:nvPr/>
                </p:nvSpPr>
                <p:spPr bwMode="auto">
                  <a:xfrm>
                    <a:off x="480" y="2634"/>
                    <a:ext cx="432" cy="288"/>
                  </a:xfrm>
                  <a:prstGeom prst="line">
                    <a:avLst/>
                  </a:prstGeom>
                  <a:noFill/>
                  <a:ln w="38100">
                    <a:solidFill>
                      <a:srgbClr val="33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93" name="Group 43"/>
                <p:cNvGrpSpPr>
                  <a:grpSpLocks/>
                </p:cNvGrpSpPr>
                <p:nvPr/>
              </p:nvGrpSpPr>
              <p:grpSpPr bwMode="auto">
                <a:xfrm>
                  <a:off x="2976" y="2339"/>
                  <a:ext cx="1920" cy="295"/>
                  <a:chOff x="2976" y="2345"/>
                  <a:chExt cx="1920" cy="295"/>
                </a:xfrm>
              </p:grpSpPr>
              <p:sp>
                <p:nvSpPr>
                  <p:cNvPr id="112" name="Line 44"/>
                  <p:cNvSpPr>
                    <a:spLocks noChangeShapeType="1"/>
                  </p:cNvSpPr>
                  <p:nvPr/>
                </p:nvSpPr>
                <p:spPr bwMode="auto">
                  <a:xfrm flipV="1">
                    <a:off x="4464" y="2345"/>
                    <a:ext cx="432" cy="288"/>
                  </a:xfrm>
                  <a:prstGeom prst="line">
                    <a:avLst/>
                  </a:prstGeom>
                  <a:noFill/>
                  <a:ln w="38100">
                    <a:solidFill>
                      <a:srgbClr val="33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3" name="Line 45"/>
                  <p:cNvSpPr>
                    <a:spLocks noChangeShapeType="1"/>
                  </p:cNvSpPr>
                  <p:nvPr/>
                </p:nvSpPr>
                <p:spPr bwMode="auto">
                  <a:xfrm>
                    <a:off x="2976" y="2640"/>
                    <a:ext cx="1536" cy="0"/>
                  </a:xfrm>
                  <a:prstGeom prst="line">
                    <a:avLst/>
                  </a:prstGeom>
                  <a:noFill/>
                  <a:ln w="22225">
                    <a:solidFill>
                      <a:srgbClr val="33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94" name="Group 46"/>
                <p:cNvGrpSpPr>
                  <a:grpSpLocks/>
                </p:cNvGrpSpPr>
                <p:nvPr/>
              </p:nvGrpSpPr>
              <p:grpSpPr bwMode="auto">
                <a:xfrm>
                  <a:off x="528" y="2250"/>
                  <a:ext cx="4711" cy="504"/>
                  <a:chOff x="528" y="2592"/>
                  <a:chExt cx="4711" cy="504"/>
                </a:xfrm>
              </p:grpSpPr>
              <p:sp>
                <p:nvSpPr>
                  <p:cNvPr id="108" name="Line 47"/>
                  <p:cNvSpPr>
                    <a:spLocks noChangeShapeType="1"/>
                  </p:cNvSpPr>
                  <p:nvPr/>
                </p:nvSpPr>
                <p:spPr bwMode="auto">
                  <a:xfrm>
                    <a:off x="4464" y="2976"/>
                    <a:ext cx="720"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9" name="Line 48"/>
                  <p:cNvSpPr>
                    <a:spLocks noChangeShapeType="1"/>
                  </p:cNvSpPr>
                  <p:nvPr/>
                </p:nvSpPr>
                <p:spPr bwMode="auto">
                  <a:xfrm>
                    <a:off x="528" y="2976"/>
                    <a:ext cx="720"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10" name="Object 49"/>
                  <p:cNvGraphicFramePr>
                    <a:graphicFrameLocks noChangeAspect="1"/>
                  </p:cNvGraphicFramePr>
                  <p:nvPr/>
                </p:nvGraphicFramePr>
                <p:xfrm>
                  <a:off x="4992" y="2592"/>
                  <a:ext cx="247" cy="312"/>
                </p:xfrm>
                <a:graphic>
                  <a:graphicData uri="http://schemas.openxmlformats.org/presentationml/2006/ole">
                    <mc:AlternateContent xmlns:mc="http://schemas.openxmlformats.org/markup-compatibility/2006">
                      <mc:Choice xmlns:v="urn:schemas-microsoft-com:vml" Requires="v">
                        <p:oleObj spid="_x0000_s58771" name="公式" r:id="rId13" imgW="152280" imgH="190440" progId="Equation.3">
                          <p:embed/>
                        </p:oleObj>
                      </mc:Choice>
                      <mc:Fallback>
                        <p:oleObj name="公式" r:id="rId13" imgW="152280" imgH="19044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2" y="2592"/>
                                <a:ext cx="24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50"/>
                  <p:cNvGraphicFramePr>
                    <a:graphicFrameLocks noChangeAspect="1"/>
                  </p:cNvGraphicFramePr>
                  <p:nvPr/>
                </p:nvGraphicFramePr>
                <p:xfrm>
                  <a:off x="1296" y="2784"/>
                  <a:ext cx="247" cy="312"/>
                </p:xfrm>
                <a:graphic>
                  <a:graphicData uri="http://schemas.openxmlformats.org/presentationml/2006/ole">
                    <mc:AlternateContent xmlns:mc="http://schemas.openxmlformats.org/markup-compatibility/2006">
                      <mc:Choice xmlns:v="urn:schemas-microsoft-com:vml" Requires="v">
                        <p:oleObj spid="_x0000_s58772" name="公式" r:id="rId15" imgW="152280" imgH="190440" progId="Equation.3">
                          <p:embed/>
                        </p:oleObj>
                      </mc:Choice>
                      <mc:Fallback>
                        <p:oleObj name="公式" r:id="rId15" imgW="152280" imgH="19044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 y="2784"/>
                                <a:ext cx="24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5" name="AutoShape 51"/>
                <p:cNvSpPr>
                  <a:spLocks noChangeArrowheads="1"/>
                </p:cNvSpPr>
                <p:nvPr/>
              </p:nvSpPr>
              <p:spPr bwMode="auto">
                <a:xfrm flipV="1">
                  <a:off x="2160" y="2538"/>
                  <a:ext cx="96" cy="192"/>
                </a:xfrm>
                <a:prstGeom prst="upArrow">
                  <a:avLst>
                    <a:gd name="adj1" fmla="val 50000"/>
                    <a:gd name="adj2" fmla="val 50000"/>
                  </a:avLst>
                </a:prstGeom>
                <a:solidFill>
                  <a:srgbClr val="D8D8EC"/>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96" name="Group 52"/>
                <p:cNvGrpSpPr>
                  <a:grpSpLocks/>
                </p:cNvGrpSpPr>
                <p:nvPr/>
              </p:nvGrpSpPr>
              <p:grpSpPr bwMode="auto">
                <a:xfrm>
                  <a:off x="2400" y="1444"/>
                  <a:ext cx="381" cy="384"/>
                  <a:chOff x="2400" y="1440"/>
                  <a:chExt cx="381" cy="384"/>
                </a:xfrm>
              </p:grpSpPr>
              <p:graphicFrame>
                <p:nvGraphicFramePr>
                  <p:cNvPr id="106" name="Object 53"/>
                  <p:cNvGraphicFramePr>
                    <a:graphicFrameLocks noChangeAspect="1"/>
                  </p:cNvGraphicFramePr>
                  <p:nvPr/>
                </p:nvGraphicFramePr>
                <p:xfrm>
                  <a:off x="2400" y="1440"/>
                  <a:ext cx="381" cy="282"/>
                </p:xfrm>
                <a:graphic>
                  <a:graphicData uri="http://schemas.openxmlformats.org/presentationml/2006/ole">
                    <mc:AlternateContent xmlns:mc="http://schemas.openxmlformats.org/markup-compatibility/2006">
                      <mc:Choice xmlns:v="urn:schemas-microsoft-com:vml" Requires="v">
                        <p:oleObj spid="_x0000_s58773" name="Equation" r:id="rId16" imgW="393480" imgH="291960" progId="Equation.3">
                          <p:embed/>
                        </p:oleObj>
                      </mc:Choice>
                      <mc:Fallback>
                        <p:oleObj name="Equation" r:id="rId16" imgW="393480" imgH="291960" progId="Equation.3">
                          <p:embed/>
                          <p:pic>
                            <p:nvPicPr>
                              <p:cNvPr id="0" name=""/>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0" y="1440"/>
                                <a:ext cx="38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 name="AutoShape 54"/>
                  <p:cNvSpPr>
                    <a:spLocks noChangeArrowheads="1"/>
                  </p:cNvSpPr>
                  <p:nvPr/>
                </p:nvSpPr>
                <p:spPr bwMode="auto">
                  <a:xfrm flipH="1">
                    <a:off x="2459" y="1728"/>
                    <a:ext cx="192" cy="96"/>
                  </a:xfrm>
                  <a:prstGeom prst="rightArrow">
                    <a:avLst>
                      <a:gd name="adj1" fmla="val 52056"/>
                      <a:gd name="adj2" fmla="val 66667"/>
                    </a:avLst>
                  </a:prstGeom>
                  <a:solidFill>
                    <a:srgbClr val="D8D8EC"/>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97" name="Text Box 55"/>
                <p:cNvSpPr txBox="1">
                  <a:spLocks noChangeArrowheads="1"/>
                </p:cNvSpPr>
                <p:nvPr/>
              </p:nvSpPr>
              <p:spPr bwMode="auto">
                <a:xfrm>
                  <a:off x="4358" y="2250"/>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0" i="1" u="none" strike="noStrike" kern="0" cap="none" spc="0" normalizeH="0" baseline="0" noProof="0" smtClean="0">
                      <a:ln>
                        <a:noFill/>
                      </a:ln>
                      <a:solidFill>
                        <a:srgbClr val="1C1C1C"/>
                      </a:solidFill>
                      <a:effectLst/>
                      <a:uLnTx/>
                      <a:uFillTx/>
                      <a:latin typeface="Times New Roman" panose="02020603050405020304" pitchFamily="18" charset="0"/>
                    </a:rPr>
                    <a:t>p</a:t>
                  </a:r>
                </a:p>
              </p:txBody>
            </p:sp>
            <p:sp>
              <p:nvSpPr>
                <p:cNvPr id="98" name="Oval 56"/>
                <p:cNvSpPr>
                  <a:spLocks noChangeArrowheads="1"/>
                </p:cNvSpPr>
                <p:nvPr/>
              </p:nvSpPr>
              <p:spPr bwMode="auto">
                <a:xfrm>
                  <a:off x="2256" y="1818"/>
                  <a:ext cx="624" cy="1536"/>
                </a:xfrm>
                <a:prstGeom prst="ellipse">
                  <a:avLst/>
                </a:prstGeom>
                <a:solidFill>
                  <a:srgbClr val="CCCC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99" name="Group 57"/>
                <p:cNvGrpSpPr>
                  <a:grpSpLocks/>
                </p:cNvGrpSpPr>
                <p:nvPr/>
              </p:nvGrpSpPr>
              <p:grpSpPr bwMode="auto">
                <a:xfrm>
                  <a:off x="2304" y="2634"/>
                  <a:ext cx="336" cy="444"/>
                  <a:chOff x="4032" y="1200"/>
                  <a:chExt cx="341" cy="480"/>
                </a:xfrm>
              </p:grpSpPr>
              <p:sp>
                <p:nvSpPr>
                  <p:cNvPr id="104" name="Line 58"/>
                  <p:cNvSpPr>
                    <a:spLocks noChangeShapeType="1"/>
                  </p:cNvSpPr>
                  <p:nvPr/>
                </p:nvSpPr>
                <p:spPr bwMode="auto">
                  <a:xfrm flipH="1">
                    <a:off x="4032" y="1200"/>
                    <a:ext cx="278" cy="480"/>
                  </a:xfrm>
                  <a:prstGeom prst="line">
                    <a:avLst/>
                  </a:prstGeom>
                  <a:noFill/>
                  <a:ln w="28575">
                    <a:solidFill>
                      <a:srgbClr val="CC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05" name="Object 59"/>
                  <p:cNvGraphicFramePr>
                    <a:graphicFrameLocks noChangeAspect="1"/>
                  </p:cNvGraphicFramePr>
                  <p:nvPr/>
                </p:nvGraphicFramePr>
                <p:xfrm>
                  <a:off x="4176" y="1344"/>
                  <a:ext cx="197" cy="216"/>
                </p:xfrm>
                <a:graphic>
                  <a:graphicData uri="http://schemas.openxmlformats.org/presentationml/2006/ole">
                    <mc:AlternateContent xmlns:mc="http://schemas.openxmlformats.org/markup-compatibility/2006">
                      <mc:Choice xmlns:v="urn:schemas-microsoft-com:vml" Requires="v">
                        <p:oleObj spid="_x0000_s58774" name="Equation" r:id="rId18" imgW="215640" imgH="228600" progId="Equation.3">
                          <p:embed/>
                        </p:oleObj>
                      </mc:Choice>
                      <mc:Fallback>
                        <p:oleObj name="Equation" r:id="rId18" imgW="215640" imgH="228600" progId="Equation.3">
                          <p:embed/>
                          <p:pic>
                            <p:nvPicPr>
                              <p:cNvPr id="0" name=""/>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76" y="1344"/>
                                <a:ext cx="19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0" name="Object 60"/>
                <p:cNvGraphicFramePr>
                  <a:graphicFrameLocks noChangeAspect="1"/>
                </p:cNvGraphicFramePr>
                <p:nvPr/>
              </p:nvGraphicFramePr>
              <p:xfrm>
                <a:off x="2455" y="2387"/>
                <a:ext cx="218" cy="252"/>
              </p:xfrm>
              <a:graphic>
                <a:graphicData uri="http://schemas.openxmlformats.org/presentationml/2006/ole">
                  <mc:AlternateContent xmlns:mc="http://schemas.openxmlformats.org/markup-compatibility/2006">
                    <mc:Choice xmlns:v="urn:schemas-microsoft-com:vml" Requires="v">
                      <p:oleObj spid="_x0000_s58775" name="Equation" r:id="rId20" imgW="164880" imgH="190440" progId="Equation.3">
                        <p:embed/>
                      </p:oleObj>
                    </mc:Choice>
                    <mc:Fallback>
                      <p:oleObj name="Equation" r:id="rId20" imgW="164880" imgH="190440" progId="Equation.3">
                        <p:embed/>
                        <p:pic>
                          <p:nvPicPr>
                            <p:cNvPr id="0" name=""/>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5" y="2387"/>
                              <a:ext cx="21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 name="Line 61"/>
                <p:cNvSpPr>
                  <a:spLocks noChangeShapeType="1"/>
                </p:cNvSpPr>
                <p:nvPr/>
              </p:nvSpPr>
              <p:spPr bwMode="auto">
                <a:xfrm>
                  <a:off x="2592" y="2634"/>
                  <a:ext cx="38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2" name="AutoShape 62"/>
                <p:cNvSpPr>
                  <a:spLocks noChangeArrowheads="1"/>
                </p:cNvSpPr>
                <p:nvPr/>
              </p:nvSpPr>
              <p:spPr bwMode="auto">
                <a:xfrm>
                  <a:off x="2496" y="3306"/>
                  <a:ext cx="192" cy="96"/>
                </a:xfrm>
                <a:prstGeom prst="rightArrow">
                  <a:avLst>
                    <a:gd name="adj1" fmla="val 52056"/>
                    <a:gd name="adj2" fmla="val 66667"/>
                  </a:avLst>
                </a:prstGeom>
                <a:solidFill>
                  <a:srgbClr val="D8D8EC"/>
                </a:solidFill>
                <a:ln w="28575">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3" name="Text Box 63"/>
                <p:cNvSpPr txBox="1">
                  <a:spLocks noChangeArrowheads="1"/>
                </p:cNvSpPr>
                <p:nvPr/>
              </p:nvSpPr>
              <p:spPr bwMode="auto">
                <a:xfrm>
                  <a:off x="4320" y="2505"/>
                  <a:ext cx="3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0" i="1" u="none" strike="noStrike" kern="0" cap="none" spc="0" normalizeH="0" baseline="0" noProof="0" smtClean="0">
                      <a:ln>
                        <a:noFill/>
                      </a:ln>
                      <a:solidFill>
                        <a:srgbClr val="000000"/>
                      </a:solidFill>
                      <a:effectLst/>
                      <a:uLnTx/>
                      <a:uFillTx/>
                      <a:latin typeface="Times New Roman" panose="02020603050405020304" pitchFamily="18" charset="0"/>
                    </a:rPr>
                    <a:t>*</a:t>
                  </a:r>
                </a:p>
              </p:txBody>
            </p:sp>
          </p:grpSp>
          <p:sp>
            <p:nvSpPr>
              <p:cNvPr id="73" name="Rectangle 65"/>
              <p:cNvSpPr>
                <a:spLocks noChangeArrowheads="1"/>
              </p:cNvSpPr>
              <p:nvPr/>
            </p:nvSpPr>
            <p:spPr bwMode="auto">
              <a:xfrm>
                <a:off x="4468" y="2160"/>
                <a:ext cx="284" cy="454"/>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4" name="Freeform 69"/>
              <p:cNvSpPr>
                <a:spLocks/>
              </p:cNvSpPr>
              <p:nvPr/>
            </p:nvSpPr>
            <p:spPr bwMode="auto">
              <a:xfrm>
                <a:off x="4666" y="2273"/>
                <a:ext cx="85" cy="67"/>
              </a:xfrm>
              <a:custGeom>
                <a:avLst/>
                <a:gdLst>
                  <a:gd name="T0" fmla="*/ 0 w 85"/>
                  <a:gd name="T1" fmla="*/ 0 h 67"/>
                  <a:gd name="T2" fmla="*/ 28 w 85"/>
                  <a:gd name="T3" fmla="*/ 57 h 67"/>
                  <a:gd name="T4" fmla="*/ 85 w 85"/>
                  <a:gd name="T5" fmla="*/ 57 h 67"/>
                </a:gdLst>
                <a:ahLst/>
                <a:cxnLst>
                  <a:cxn ang="0">
                    <a:pos x="T0" y="T1"/>
                  </a:cxn>
                  <a:cxn ang="0">
                    <a:pos x="T2" y="T3"/>
                  </a:cxn>
                  <a:cxn ang="0">
                    <a:pos x="T4" y="T5"/>
                  </a:cxn>
                </a:cxnLst>
                <a:rect l="0" t="0" r="r" b="b"/>
                <a:pathLst>
                  <a:path w="85" h="67">
                    <a:moveTo>
                      <a:pt x="0" y="0"/>
                    </a:moveTo>
                    <a:cubicBezTo>
                      <a:pt x="7" y="23"/>
                      <a:pt x="14" y="47"/>
                      <a:pt x="28" y="57"/>
                    </a:cubicBezTo>
                    <a:cubicBezTo>
                      <a:pt x="42" y="67"/>
                      <a:pt x="76" y="57"/>
                      <a:pt x="85" y="57"/>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71" name="Freeform 71"/>
            <p:cNvSpPr>
              <a:spLocks/>
            </p:cNvSpPr>
            <p:nvPr/>
          </p:nvSpPr>
          <p:spPr bwMode="auto">
            <a:xfrm>
              <a:off x="4439" y="2472"/>
              <a:ext cx="119" cy="170"/>
            </a:xfrm>
            <a:custGeom>
              <a:avLst/>
              <a:gdLst>
                <a:gd name="T0" fmla="*/ 0 w 119"/>
                <a:gd name="T1" fmla="*/ 0 h 170"/>
                <a:gd name="T2" fmla="*/ 85 w 119"/>
                <a:gd name="T3" fmla="*/ 28 h 170"/>
                <a:gd name="T4" fmla="*/ 114 w 119"/>
                <a:gd name="T5" fmla="*/ 85 h 170"/>
                <a:gd name="T6" fmla="*/ 57 w 119"/>
                <a:gd name="T7" fmla="*/ 170 h 170"/>
              </a:gdLst>
              <a:ahLst/>
              <a:cxnLst>
                <a:cxn ang="0">
                  <a:pos x="T0" y="T1"/>
                </a:cxn>
                <a:cxn ang="0">
                  <a:pos x="T2" y="T3"/>
                </a:cxn>
                <a:cxn ang="0">
                  <a:pos x="T4" y="T5"/>
                </a:cxn>
                <a:cxn ang="0">
                  <a:pos x="T6" y="T7"/>
                </a:cxn>
              </a:cxnLst>
              <a:rect l="0" t="0" r="r" b="b"/>
              <a:pathLst>
                <a:path w="119" h="170">
                  <a:moveTo>
                    <a:pt x="0" y="0"/>
                  </a:moveTo>
                  <a:cubicBezTo>
                    <a:pt x="33" y="7"/>
                    <a:pt x="66" y="14"/>
                    <a:pt x="85" y="28"/>
                  </a:cubicBezTo>
                  <a:cubicBezTo>
                    <a:pt x="104" y="42"/>
                    <a:pt x="119" y="61"/>
                    <a:pt x="114" y="85"/>
                  </a:cubicBezTo>
                  <a:cubicBezTo>
                    <a:pt x="109" y="109"/>
                    <a:pt x="67" y="156"/>
                    <a:pt x="57" y="170"/>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aphicFrame>
        <p:nvGraphicFramePr>
          <p:cNvPr id="132" name="Object 4"/>
          <p:cNvGraphicFramePr>
            <a:graphicFrameLocks noChangeAspect="1"/>
          </p:cNvGraphicFramePr>
          <p:nvPr>
            <p:extLst>
              <p:ext uri="{D42A27DB-BD31-4B8C-83A1-F6EECF244321}">
                <p14:modId xmlns:p14="http://schemas.microsoft.com/office/powerpoint/2010/main" val="3486485559"/>
              </p:ext>
            </p:extLst>
          </p:nvPr>
        </p:nvGraphicFramePr>
        <p:xfrm>
          <a:off x="5344141" y="740235"/>
          <a:ext cx="2853093" cy="1203548"/>
        </p:xfrm>
        <a:graphic>
          <a:graphicData uri="http://schemas.openxmlformats.org/presentationml/2006/ole">
            <mc:AlternateContent xmlns:mc="http://schemas.openxmlformats.org/markup-compatibility/2006">
              <mc:Choice xmlns:v="urn:schemas-microsoft-com:vml" Requires="v">
                <p:oleObj spid="_x0000_s58776" name="Equation" r:id="rId22" imgW="1155600" imgH="444240" progId="Equation.3">
                  <p:embed/>
                </p:oleObj>
              </mc:Choice>
              <mc:Fallback>
                <p:oleObj name="Equation" r:id="rId22" imgW="1155600" imgH="4442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44141" y="740235"/>
                        <a:ext cx="2853093" cy="1203548"/>
                      </a:xfrm>
                      <a:prstGeom prst="rect">
                        <a:avLst/>
                      </a:prstGeom>
                      <a:noFill/>
                      <a:ln>
                        <a:solidFill>
                          <a:schemeClr val="tx1"/>
                        </a:solidFill>
                      </a:ln>
                      <a:effectLst/>
                    </p:spPr>
                  </p:pic>
                </p:oleObj>
              </mc:Fallback>
            </mc:AlternateContent>
          </a:graphicData>
        </a:graphic>
      </p:graphicFrame>
    </p:spTree>
    <p:extLst>
      <p:ext uri="{BB962C8B-B14F-4D97-AF65-F5344CB8AC3E}">
        <p14:creationId xmlns:p14="http://schemas.microsoft.com/office/powerpoint/2010/main" val="1137191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067520" y="0"/>
            <a:ext cx="3076480" cy="1995113"/>
          </a:xfrm>
          <a:prstGeom prst="rect">
            <a:avLst/>
          </a:prstGeom>
          <a:solidFill>
            <a:schemeClr val="bg1"/>
          </a:solidFill>
        </p:spPr>
        <p:txBody>
          <a:bodyPr wrap="square" rtlCol="0" anchor="ctr">
            <a:spAutoFit/>
          </a:bodyPr>
          <a:lstStyle/>
          <a:p>
            <a:pPr algn="just">
              <a:spcAft>
                <a:spcPts val="1200"/>
              </a:spcAft>
              <a:buClr>
                <a:schemeClr val="folHlink"/>
              </a:buClr>
              <a:buSzPct val="60000"/>
              <a:buFont typeface="Wingdings" panose="05000000000000000000" pitchFamily="2" charset="2"/>
              <a:buNone/>
            </a:pPr>
            <a:endParaRPr kumimoji="1" lang="zh-CN" altLang="en-US" sz="1800" dirty="0" smtClean="0">
              <a:solidFill>
                <a:srgbClr val="000000"/>
              </a:solidFill>
              <a:latin typeface="+mn-ea"/>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19</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53496" y="1046734"/>
            <a:ext cx="8625809" cy="430374"/>
          </a:xfrm>
          <a:prstGeom prst="rect">
            <a:avLst/>
          </a:prstGeom>
        </p:spPr>
        <p:txBody>
          <a:bodyPr wrap="square">
            <a:spAutoFit/>
          </a:bodyPr>
          <a:lstStyle/>
          <a:p>
            <a:pPr marL="457200" indent="-457200">
              <a:lnSpc>
                <a:spcPct val="120000"/>
              </a:lnSpc>
              <a:buFont typeface="+mj-lt"/>
              <a:buAutoNum type="arabicPeriod" startAt="2"/>
            </a:pPr>
            <a:r>
              <a:rPr kumimoji="1" lang="zh-CN" altLang="en-US" sz="2000" dirty="0">
                <a:solidFill>
                  <a:srgbClr val="0000FF"/>
                </a:solidFill>
                <a:latin typeface="+mj-ea"/>
                <a:ea typeface="+mj-ea"/>
              </a:rPr>
              <a:t> </a:t>
            </a:r>
            <a:r>
              <a:rPr kumimoji="1" lang="zh-CN" altLang="en-US" sz="2000" dirty="0" smtClean="0">
                <a:solidFill>
                  <a:srgbClr val="0000FF"/>
                </a:solidFill>
                <a:latin typeface="+mj-ea"/>
                <a:ea typeface="+mj-ea"/>
              </a:rPr>
              <a:t>圆电流轴线上的磁场：</a:t>
            </a:r>
            <a:endParaRPr kumimoji="1" lang="zh-CN" altLang="en-US" sz="2000" dirty="0">
              <a:solidFill>
                <a:srgbClr val="0000FF"/>
              </a:solidFill>
              <a:latin typeface="+mj-ea"/>
              <a:ea typeface="+mj-ea"/>
            </a:endParaRPr>
          </a:p>
        </p:txBody>
      </p:sp>
      <p:grpSp>
        <p:nvGrpSpPr>
          <p:cNvPr id="16" name="组合 15"/>
          <p:cNvGrpSpPr/>
          <p:nvPr/>
        </p:nvGrpSpPr>
        <p:grpSpPr>
          <a:xfrm>
            <a:off x="6301789" y="17329"/>
            <a:ext cx="2709863" cy="1714500"/>
            <a:chOff x="6034818" y="2115283"/>
            <a:chExt cx="2709863" cy="1714500"/>
          </a:xfrm>
        </p:grpSpPr>
        <p:grpSp>
          <p:nvGrpSpPr>
            <p:cNvPr id="55" name="Group 12"/>
            <p:cNvGrpSpPr>
              <a:grpSpLocks/>
            </p:cNvGrpSpPr>
            <p:nvPr/>
          </p:nvGrpSpPr>
          <p:grpSpPr bwMode="auto">
            <a:xfrm>
              <a:off x="6034818" y="2115283"/>
              <a:ext cx="2709863" cy="1714500"/>
              <a:chOff x="535" y="1025"/>
              <a:chExt cx="1707" cy="1080"/>
            </a:xfrm>
          </p:grpSpPr>
          <p:graphicFrame>
            <p:nvGraphicFramePr>
              <p:cNvPr id="56" name="Object 13"/>
              <p:cNvGraphicFramePr>
                <a:graphicFrameLocks noChangeAspect="1"/>
              </p:cNvGraphicFramePr>
              <p:nvPr/>
            </p:nvGraphicFramePr>
            <p:xfrm>
              <a:off x="2030" y="1079"/>
              <a:ext cx="212" cy="200"/>
            </p:xfrm>
            <a:graphic>
              <a:graphicData uri="http://schemas.openxmlformats.org/presentationml/2006/ole">
                <mc:AlternateContent xmlns:mc="http://schemas.openxmlformats.org/markup-compatibility/2006">
                  <mc:Choice xmlns:v="urn:schemas-microsoft-com:vml" Requires="v">
                    <p:oleObj spid="_x0000_s60199" name="Equation" r:id="rId3" imgW="215640" imgH="203040" progId="Equation.3">
                      <p:embed/>
                    </p:oleObj>
                  </mc:Choice>
                  <mc:Fallback>
                    <p:oleObj name="Equation" r:id="rId3" imgW="2156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 y="1079"/>
                            <a:ext cx="21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Line 14"/>
              <p:cNvSpPr>
                <a:spLocks noChangeShapeType="1"/>
              </p:cNvSpPr>
              <p:nvPr/>
            </p:nvSpPr>
            <p:spPr bwMode="auto">
              <a:xfrm flipV="1">
                <a:off x="872" y="1179"/>
                <a:ext cx="0" cy="424"/>
              </a:xfrm>
              <a:prstGeom prst="line">
                <a:avLst/>
              </a:prstGeom>
              <a:noFill/>
              <a:ln w="19050">
                <a:solidFill>
                  <a:srgbClr val="000000"/>
                </a:solidFill>
                <a:round/>
                <a:headEnd type="oval"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58" name="Object 15"/>
              <p:cNvGraphicFramePr>
                <a:graphicFrameLocks noChangeAspect="1"/>
              </p:cNvGraphicFramePr>
              <p:nvPr/>
            </p:nvGraphicFramePr>
            <p:xfrm>
              <a:off x="1324" y="1169"/>
              <a:ext cx="185" cy="221"/>
            </p:xfrm>
            <a:graphic>
              <a:graphicData uri="http://schemas.openxmlformats.org/presentationml/2006/ole">
                <mc:AlternateContent xmlns:mc="http://schemas.openxmlformats.org/markup-compatibility/2006">
                  <mc:Choice xmlns:v="urn:schemas-microsoft-com:vml" Requires="v">
                    <p:oleObj spid="_x0000_s60200" name="Equation" r:id="rId5" imgW="126720" imgH="152280" progId="Equation.3">
                      <p:embed/>
                    </p:oleObj>
                  </mc:Choice>
                  <mc:Fallback>
                    <p:oleObj name="Equation" r:id="rId5" imgW="126720" imgH="152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4" y="1169"/>
                            <a:ext cx="18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16"/>
              <p:cNvGraphicFramePr>
                <a:graphicFrameLocks noChangeAspect="1"/>
              </p:cNvGraphicFramePr>
              <p:nvPr/>
            </p:nvGraphicFramePr>
            <p:xfrm>
              <a:off x="1928" y="1452"/>
              <a:ext cx="273" cy="139"/>
            </p:xfrm>
            <a:graphic>
              <a:graphicData uri="http://schemas.openxmlformats.org/presentationml/2006/ole">
                <mc:AlternateContent xmlns:mc="http://schemas.openxmlformats.org/markup-compatibility/2006">
                  <mc:Choice xmlns:v="urn:schemas-microsoft-com:vml" Requires="v">
                    <p:oleObj spid="_x0000_s60201" name="Equation" r:id="rId7" imgW="152280" imgH="139680" progId="Equation.3">
                      <p:embed/>
                    </p:oleObj>
                  </mc:Choice>
                  <mc:Fallback>
                    <p:oleObj name="Equation" r:id="rId7" imgW="15228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 y="1452"/>
                            <a:ext cx="273"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AutoShape 17"/>
              <p:cNvSpPr>
                <a:spLocks noChangeArrowheads="1"/>
              </p:cNvSpPr>
              <p:nvPr/>
            </p:nvSpPr>
            <p:spPr bwMode="auto">
              <a:xfrm>
                <a:off x="681" y="1127"/>
                <a:ext cx="384" cy="978"/>
              </a:xfrm>
              <a:custGeom>
                <a:avLst/>
                <a:gdLst>
                  <a:gd name="G0" fmla="+- 900 0 0"/>
                  <a:gd name="G1" fmla="+- 21600 0 900"/>
                  <a:gd name="G2" fmla="+- 21600 0 9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00" y="10800"/>
                    </a:moveTo>
                    <a:cubicBezTo>
                      <a:pt x="900" y="16268"/>
                      <a:pt x="5332" y="20700"/>
                      <a:pt x="10800" y="20700"/>
                    </a:cubicBezTo>
                    <a:cubicBezTo>
                      <a:pt x="16268" y="20700"/>
                      <a:pt x="20700" y="16268"/>
                      <a:pt x="20700" y="10800"/>
                    </a:cubicBezTo>
                    <a:cubicBezTo>
                      <a:pt x="20700" y="5332"/>
                      <a:pt x="16268" y="900"/>
                      <a:pt x="10800" y="900"/>
                    </a:cubicBezTo>
                    <a:cubicBezTo>
                      <a:pt x="5332" y="900"/>
                      <a:pt x="900" y="5332"/>
                      <a:pt x="900" y="10800"/>
                    </a:cubicBezTo>
                    <a:close/>
                  </a:path>
                </a:pathLst>
              </a:custGeom>
              <a:solidFill>
                <a:srgbClr val="EBF7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1" name="Line 18"/>
              <p:cNvSpPr>
                <a:spLocks noChangeShapeType="1"/>
              </p:cNvSpPr>
              <p:nvPr/>
            </p:nvSpPr>
            <p:spPr bwMode="auto">
              <a:xfrm>
                <a:off x="720" y="1603"/>
                <a:ext cx="1484" cy="0"/>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2" name="Line 19"/>
              <p:cNvSpPr>
                <a:spLocks noChangeShapeType="1"/>
              </p:cNvSpPr>
              <p:nvPr/>
            </p:nvSpPr>
            <p:spPr bwMode="auto">
              <a:xfrm>
                <a:off x="872" y="1159"/>
                <a:ext cx="976" cy="444"/>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3" name="Line 20"/>
              <p:cNvSpPr>
                <a:spLocks noChangeShapeType="1"/>
              </p:cNvSpPr>
              <p:nvPr/>
            </p:nvSpPr>
            <p:spPr bwMode="auto">
              <a:xfrm flipV="1">
                <a:off x="1848" y="1179"/>
                <a:ext cx="144" cy="424"/>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64" name="Object 21"/>
              <p:cNvGraphicFramePr>
                <a:graphicFrameLocks noChangeAspect="1"/>
              </p:cNvGraphicFramePr>
              <p:nvPr/>
            </p:nvGraphicFramePr>
            <p:xfrm>
              <a:off x="735" y="1334"/>
              <a:ext cx="144" cy="156"/>
            </p:xfrm>
            <a:graphic>
              <a:graphicData uri="http://schemas.openxmlformats.org/presentationml/2006/ole">
                <mc:AlternateContent xmlns:mc="http://schemas.openxmlformats.org/markup-compatibility/2006">
                  <mc:Choice xmlns:v="urn:schemas-microsoft-com:vml" Requires="v">
                    <p:oleObj spid="_x0000_s60202" name="Equation" r:id="rId9" imgW="152280" imgH="164880" progId="Equation.3">
                      <p:embed/>
                    </p:oleObj>
                  </mc:Choice>
                  <mc:Fallback>
                    <p:oleObj name="Equation" r:id="rId9" imgW="1522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 y="1334"/>
                            <a:ext cx="144"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23"/>
              <p:cNvGraphicFramePr>
                <a:graphicFrameLocks noChangeAspect="1"/>
              </p:cNvGraphicFramePr>
              <p:nvPr/>
            </p:nvGraphicFramePr>
            <p:xfrm>
              <a:off x="535" y="1025"/>
              <a:ext cx="256" cy="204"/>
            </p:xfrm>
            <a:graphic>
              <a:graphicData uri="http://schemas.openxmlformats.org/presentationml/2006/ole">
                <mc:AlternateContent xmlns:mc="http://schemas.openxmlformats.org/markup-compatibility/2006">
                  <mc:Choice xmlns:v="urn:schemas-microsoft-com:vml" Requires="v">
                    <p:oleObj spid="_x0000_s60203" name="Equation" r:id="rId11" imgW="253800" imgH="203040" progId="Equation.3">
                      <p:embed/>
                    </p:oleObj>
                  </mc:Choice>
                  <mc:Fallback>
                    <p:oleObj name="Equation" r:id="rId11" imgW="25380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 y="1025"/>
                            <a:ext cx="2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24"/>
              <p:cNvGraphicFramePr>
                <a:graphicFrameLocks noChangeAspect="1"/>
              </p:cNvGraphicFramePr>
              <p:nvPr/>
            </p:nvGraphicFramePr>
            <p:xfrm>
              <a:off x="1736" y="1634"/>
              <a:ext cx="186" cy="200"/>
            </p:xfrm>
            <a:graphic>
              <a:graphicData uri="http://schemas.openxmlformats.org/presentationml/2006/ole">
                <mc:AlternateContent xmlns:mc="http://schemas.openxmlformats.org/markup-compatibility/2006">
                  <mc:Choice xmlns:v="urn:schemas-microsoft-com:vml" Requires="v">
                    <p:oleObj spid="_x0000_s60204" name="Equation" r:id="rId13" imgW="152280" imgH="164880" progId="Equation.3">
                      <p:embed/>
                    </p:oleObj>
                  </mc:Choice>
                  <mc:Fallback>
                    <p:oleObj name="Equation" r:id="rId13" imgW="1522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6" y="1634"/>
                            <a:ext cx="18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25"/>
              <p:cNvGraphicFramePr>
                <a:graphicFrameLocks noChangeAspect="1"/>
              </p:cNvGraphicFramePr>
              <p:nvPr/>
            </p:nvGraphicFramePr>
            <p:xfrm>
              <a:off x="779" y="1626"/>
              <a:ext cx="186" cy="216"/>
            </p:xfrm>
            <a:graphic>
              <a:graphicData uri="http://schemas.openxmlformats.org/presentationml/2006/ole">
                <mc:AlternateContent xmlns:mc="http://schemas.openxmlformats.org/markup-compatibility/2006">
                  <mc:Choice xmlns:v="urn:schemas-microsoft-com:vml" Requires="v">
                    <p:oleObj spid="_x0000_s60205" name="Equation" r:id="rId15" imgW="152280" imgH="177480" progId="Equation.3">
                      <p:embed/>
                    </p:oleObj>
                  </mc:Choice>
                  <mc:Fallback>
                    <p:oleObj name="Equation" r:id="rId15" imgW="15228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 y="1626"/>
                            <a:ext cx="18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Line 26"/>
              <p:cNvSpPr>
                <a:spLocks noChangeShapeType="1"/>
              </p:cNvSpPr>
              <p:nvPr/>
            </p:nvSpPr>
            <p:spPr bwMode="auto">
              <a:xfrm flipV="1">
                <a:off x="752" y="1133"/>
                <a:ext cx="152" cy="60"/>
              </a:xfrm>
              <a:prstGeom prst="line">
                <a:avLst/>
              </a:prstGeom>
              <a:noFill/>
              <a:ln w="22225">
                <a:solidFill>
                  <a:srgbClr val="FF0066"/>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0" name="Freeform 27"/>
              <p:cNvSpPr>
                <a:spLocks/>
              </p:cNvSpPr>
              <p:nvPr/>
            </p:nvSpPr>
            <p:spPr bwMode="auto">
              <a:xfrm>
                <a:off x="1876" y="1522"/>
                <a:ext cx="66" cy="83"/>
              </a:xfrm>
              <a:custGeom>
                <a:avLst/>
                <a:gdLst>
                  <a:gd name="T0" fmla="*/ 0 w 66"/>
                  <a:gd name="T1" fmla="*/ 0 h 83"/>
                  <a:gd name="T2" fmla="*/ 58 w 66"/>
                  <a:gd name="T3" fmla="*/ 33 h 83"/>
                  <a:gd name="T4" fmla="*/ 49 w 66"/>
                  <a:gd name="T5" fmla="*/ 83 h 83"/>
                </a:gdLst>
                <a:ahLst/>
                <a:cxnLst>
                  <a:cxn ang="0">
                    <a:pos x="T0" y="T1"/>
                  </a:cxn>
                  <a:cxn ang="0">
                    <a:pos x="T2" y="T3"/>
                  </a:cxn>
                  <a:cxn ang="0">
                    <a:pos x="T4" y="T5"/>
                  </a:cxn>
                </a:cxnLst>
                <a:rect l="0" t="0" r="r" b="b"/>
                <a:pathLst>
                  <a:path w="66" h="83">
                    <a:moveTo>
                      <a:pt x="0" y="0"/>
                    </a:moveTo>
                    <a:cubicBezTo>
                      <a:pt x="25" y="9"/>
                      <a:pt x="50" y="19"/>
                      <a:pt x="58" y="33"/>
                    </a:cubicBezTo>
                    <a:cubicBezTo>
                      <a:pt x="66" y="47"/>
                      <a:pt x="57" y="65"/>
                      <a:pt x="49" y="83"/>
                    </a:cubicBez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1" name="Freeform 28"/>
              <p:cNvSpPr>
                <a:spLocks/>
              </p:cNvSpPr>
              <p:nvPr/>
            </p:nvSpPr>
            <p:spPr bwMode="auto">
              <a:xfrm>
                <a:off x="1752" y="1472"/>
                <a:ext cx="123" cy="91"/>
              </a:xfrm>
              <a:custGeom>
                <a:avLst/>
                <a:gdLst>
                  <a:gd name="T0" fmla="*/ 0 w 123"/>
                  <a:gd name="T1" fmla="*/ 91 h 91"/>
                  <a:gd name="T2" fmla="*/ 33 w 123"/>
                  <a:gd name="T3" fmla="*/ 0 h 91"/>
                  <a:gd name="T4" fmla="*/ 123 w 123"/>
                  <a:gd name="T5" fmla="*/ 58 h 91"/>
                </a:gdLst>
                <a:ahLst/>
                <a:cxnLst>
                  <a:cxn ang="0">
                    <a:pos x="T0" y="T1"/>
                  </a:cxn>
                  <a:cxn ang="0">
                    <a:pos x="T2" y="T3"/>
                  </a:cxn>
                  <a:cxn ang="0">
                    <a:pos x="T4" y="T5"/>
                  </a:cxn>
                </a:cxnLst>
                <a:rect l="0" t="0" r="r" b="b"/>
                <a:pathLst>
                  <a:path w="123" h="91">
                    <a:moveTo>
                      <a:pt x="0" y="91"/>
                    </a:moveTo>
                    <a:lnTo>
                      <a:pt x="33" y="0"/>
                    </a:lnTo>
                    <a:lnTo>
                      <a:pt x="123" y="58"/>
                    </a:lnTo>
                  </a:path>
                </a:pathLst>
              </a:custGeom>
              <a:noFill/>
              <a:ln w="127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4" name="文本框 3"/>
            <p:cNvSpPr txBox="1"/>
            <p:nvPr/>
          </p:nvSpPr>
          <p:spPr>
            <a:xfrm>
              <a:off x="7206349" y="2963564"/>
              <a:ext cx="312906" cy="400110"/>
            </a:xfrm>
            <a:prstGeom prst="rect">
              <a:avLst/>
            </a:prstGeom>
            <a:noFill/>
          </p:spPr>
          <p:txBody>
            <a:bodyPr wrap="none" rtlCol="0">
              <a:spAutoFit/>
            </a:bodyPr>
            <a:lstStyle/>
            <a:p>
              <a:r>
                <a:rPr lang="en-US" altLang="zh-CN" sz="2000" dirty="0" smtClean="0"/>
                <a:t>x</a:t>
              </a:r>
              <a:endParaRPr lang="zh-CN" altLang="en-US" sz="2000" dirty="0"/>
            </a:p>
          </p:txBody>
        </p:sp>
      </p:grpSp>
      <p:sp>
        <p:nvSpPr>
          <p:cNvPr id="17" name="文本框 16"/>
          <p:cNvSpPr txBox="1"/>
          <p:nvPr/>
        </p:nvSpPr>
        <p:spPr>
          <a:xfrm>
            <a:off x="581891" y="1585323"/>
            <a:ext cx="1980029" cy="400110"/>
          </a:xfrm>
          <a:prstGeom prst="rect">
            <a:avLst/>
          </a:prstGeom>
          <a:noFill/>
        </p:spPr>
        <p:txBody>
          <a:bodyPr wrap="none" rtlCol="0">
            <a:spAutoFit/>
          </a:bodyPr>
          <a:lstStyle/>
          <a:p>
            <a:r>
              <a:rPr lang="zh-CN" altLang="en-US" sz="2000" dirty="0" smtClean="0"/>
              <a:t>讨论（理解）：</a:t>
            </a:r>
            <a:endParaRPr lang="zh-CN" altLang="en-US" sz="2000" dirty="0"/>
          </a:p>
        </p:txBody>
      </p:sp>
      <p:sp>
        <p:nvSpPr>
          <p:cNvPr id="45" name="Text Box 19"/>
          <p:cNvSpPr txBox="1">
            <a:spLocks noChangeArrowheads="1"/>
          </p:cNvSpPr>
          <p:nvPr/>
        </p:nvSpPr>
        <p:spPr bwMode="auto">
          <a:xfrm>
            <a:off x="538434" y="2062870"/>
            <a:ext cx="41148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dirty="0" smtClean="0">
                <a:ln>
                  <a:noFill/>
                </a:ln>
                <a:solidFill>
                  <a:srgbClr val="CC0000"/>
                </a:solidFill>
                <a:effectLst/>
                <a:uLnTx/>
                <a:uFillTx/>
                <a:latin typeface="Times New Roman" panose="02020603050405020304" pitchFamily="18" charset="0"/>
              </a:rPr>
              <a:t>1</a:t>
            </a:r>
            <a:r>
              <a:rPr kumimoji="0" lang="zh-CN" altLang="en-US" sz="2400" b="1" i="0" u="none" strike="noStrike" kern="0" cap="none" spc="0" normalizeH="0" baseline="0" noProof="0" dirty="0" smtClean="0">
                <a:ln>
                  <a:noFill/>
                </a:ln>
                <a:solidFill>
                  <a:srgbClr val="010000"/>
                </a:solidFill>
                <a:effectLst/>
                <a:uLnTx/>
                <a:uFillTx/>
                <a:latin typeface="Times New Roman" panose="02020603050405020304" pitchFamily="18" charset="0"/>
              </a:rPr>
              <a:t>）</a:t>
            </a:r>
          </a:p>
        </p:txBody>
      </p:sp>
      <p:grpSp>
        <p:nvGrpSpPr>
          <p:cNvPr id="10" name="组合 9"/>
          <p:cNvGrpSpPr/>
          <p:nvPr/>
        </p:nvGrpSpPr>
        <p:grpSpPr>
          <a:xfrm>
            <a:off x="180000" y="4433038"/>
            <a:ext cx="8964000" cy="2316299"/>
            <a:chOff x="180001" y="4406420"/>
            <a:chExt cx="8964000" cy="2316299"/>
          </a:xfrm>
        </p:grpSpPr>
        <mc:AlternateContent xmlns:mc="http://schemas.openxmlformats.org/markup-compatibility/2006" xmlns:a14="http://schemas.microsoft.com/office/drawing/2010/main">
          <mc:Choice Requires="a14">
            <p:graphicFrame>
              <p:nvGraphicFramePr>
                <p:cNvPr id="83" name="Object 45"/>
                <p:cNvGraphicFramePr>
                  <a:graphicFrameLocks noChangeAspect="1"/>
                </p:cNvGraphicFramePr>
                <p:nvPr>
                  <p:extLst/>
                </p:nvPr>
              </p:nvGraphicFramePr>
              <p:xfrm>
                <a:off x="5871529" y="5198738"/>
                <a:ext cx="2123500" cy="885534"/>
              </p:xfrm>
              <a:graphic>
                <a:graphicData uri="http://schemas.openxmlformats.org/presentationml/2006/ole">
                  <mc:AlternateContent>
                    <mc:Choice xmlns:v="urn:schemas-microsoft-com:vml" Requires="v">
                      <p:oleObj spid="_x0000_s60206" name="公式" r:id="rId17" imgW="850680" imgH="393480" progId="Equation.3">
                        <p:embed/>
                      </p:oleObj>
                    </mc:Choice>
                    <mc:Fallback>
                      <p:oleObj name="公式" r:id="rId17" imgW="850680" imgH="393480" progId="Equation.3">
                        <p:embed/>
                        <p:pic>
                          <p:nvPicPr>
                            <p:cNvPr id="0" name=""/>
                            <p:cNvPicPr>
                              <a:picLocks noChangeAspect="1" noChangeArrowheads="1"/>
                            </p:cNvPicPr>
                            <p:nvPr/>
                          </p:nvPicPr>
                          <p:blipFill>
                            <a:blip r:embed="rId18">
                              <a:extLst>
                                <a:ext uri="{28A0092B-C50C-407E-A947-70E740481C1C}">
                                  <a14:useLocalDpi val="0"/>
                                </a:ext>
                              </a:extLst>
                            </a:blip>
                            <a:srcRect/>
                            <a:stretch>
                              <a:fillRect/>
                            </a:stretch>
                          </p:blipFill>
                          <p:spPr bwMode="auto">
                            <a:xfrm>
                              <a:off x="5871529" y="5198738"/>
                              <a:ext cx="2123500" cy="885534"/>
                            </a:xfrm>
                            <a:prstGeom prst="rect">
                              <a:avLst/>
                            </a:prstGeom>
                            <a:solidFill>
                              <a:srgbClr val="FFFF99"/>
                            </a:solidFill>
                            <a:ln>
                              <a:noFill/>
                            </a:ln>
                            <a:effectLst/>
                          </p:spPr>
                        </p:pic>
                      </p:oleObj>
                    </mc:Fallback>
                  </mc:AlternateContent>
                </a:graphicData>
              </a:graphic>
            </p:graphicFrame>
          </mc:Choice>
          <mc:Fallback xmlns="">
            <p:graphicFrame>
              <p:nvGraphicFramePr>
                <p:cNvPr id="83" name="Object 45"/>
                <p:cNvGraphicFramePr>
                  <a:graphicFrameLocks noChangeAspect="1"/>
                </p:cNvGraphicFramePr>
                <p:nvPr>
                  <p:extLst>
                    <p:ext uri="{D42A27DB-BD31-4B8C-83A1-F6EECF244321}">
                      <p14:modId xmlns:p14="http://schemas.microsoft.com/office/powerpoint/2010/main" val="4022972893"/>
                    </p:ext>
                  </p:extLst>
                </p:nvPr>
              </p:nvGraphicFramePr>
              <p:xfrm>
                <a:off x="5871529" y="5198738"/>
                <a:ext cx="2123500" cy="885534"/>
              </p:xfrm>
              <a:graphic>
                <a:graphicData uri="http://schemas.openxmlformats.org/presentationml/2006/ole">
                  <mc:AlternateContent>
                    <mc:Choice xmlns:v="urn:schemas-microsoft-com:vml" Requires="v">
                      <p:oleObj spid="_x0000_s14734" name="公式" r:id="rId19" imgW="850680" imgH="393480" progId="Equation.3">
                        <p:embed/>
                      </p:oleObj>
                    </mc:Choice>
                    <mc:Fallback>
                      <p:oleObj name="公式" r:id="rId19" imgW="85068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71529" y="5198738"/>
                              <a:ext cx="2123500" cy="885534"/>
                            </a:xfrm>
                            <a:prstGeom prst="rect">
                              <a:avLst/>
                            </a:prstGeom>
                            <a:solidFill>
                              <a:srgbClr val="FFFF99"/>
                            </a:solidFill>
                            <a:ln>
                              <a:noFill/>
                            </a:ln>
                            <a:effectLst/>
                          </p:spPr>
                        </p:pic>
                      </p:oleObj>
                    </mc:Fallback>
                  </mc:AlternateContent>
                </a:graphicData>
              </a:graphic>
            </p:graphicFrame>
          </mc:Fallback>
        </mc:AlternateContent>
        <p:grpSp>
          <p:nvGrpSpPr>
            <p:cNvPr id="84" name="Group 52"/>
            <p:cNvGrpSpPr>
              <a:grpSpLocks/>
            </p:cNvGrpSpPr>
            <p:nvPr/>
          </p:nvGrpSpPr>
          <p:grpSpPr bwMode="auto">
            <a:xfrm>
              <a:off x="1727781" y="5046319"/>
              <a:ext cx="4038600" cy="1676400"/>
              <a:chOff x="215" y="147"/>
              <a:chExt cx="2544" cy="1056"/>
            </a:xfrm>
          </p:grpSpPr>
          <p:grpSp>
            <p:nvGrpSpPr>
              <p:cNvPr id="85" name="Group 27"/>
              <p:cNvGrpSpPr>
                <a:grpSpLocks/>
              </p:cNvGrpSpPr>
              <p:nvPr/>
            </p:nvGrpSpPr>
            <p:grpSpPr bwMode="auto">
              <a:xfrm>
                <a:off x="215" y="147"/>
                <a:ext cx="2544" cy="1056"/>
                <a:chOff x="480" y="480"/>
                <a:chExt cx="2544" cy="1056"/>
              </a:xfrm>
            </p:grpSpPr>
            <p:sp>
              <p:nvSpPr>
                <p:cNvPr id="91" name="Rectangle 28"/>
                <p:cNvSpPr>
                  <a:spLocks noChangeArrowheads="1"/>
                </p:cNvSpPr>
                <p:nvPr/>
              </p:nvSpPr>
              <p:spPr bwMode="auto">
                <a:xfrm>
                  <a:off x="480" y="480"/>
                  <a:ext cx="2544" cy="105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29"/>
                <p:cNvSpPr>
                  <a:spLocks noChangeArrowheads="1"/>
                </p:cNvSpPr>
                <p:nvPr/>
              </p:nvSpPr>
              <p:spPr bwMode="auto">
                <a:xfrm>
                  <a:off x="960" y="528"/>
                  <a:ext cx="528" cy="96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30"/>
                <p:cNvSpPr>
                  <a:spLocks noChangeShapeType="1"/>
                </p:cNvSpPr>
                <p:nvPr/>
              </p:nvSpPr>
              <p:spPr bwMode="auto">
                <a:xfrm>
                  <a:off x="1248" y="1008"/>
                  <a:ext cx="1536" cy="0"/>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31"/>
                <p:cNvSpPr>
                  <a:spLocks noChangeShapeType="1"/>
                </p:cNvSpPr>
                <p:nvPr/>
              </p:nvSpPr>
              <p:spPr bwMode="auto">
                <a:xfrm>
                  <a:off x="1291" y="1008"/>
                  <a:ext cx="432"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32"/>
                <p:cNvSpPr>
                  <a:spLocks noChangeShapeType="1"/>
                </p:cNvSpPr>
                <p:nvPr/>
              </p:nvSpPr>
              <p:spPr bwMode="auto">
                <a:xfrm flipH="1" flipV="1">
                  <a:off x="1056" y="624"/>
                  <a:ext cx="192" cy="384"/>
                </a:xfrm>
                <a:prstGeom prst="line">
                  <a:avLst/>
                </a:prstGeom>
                <a:noFill/>
                <a:ln w="28575">
                  <a:solidFill>
                    <a:srgbClr val="FF66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Text Box 33"/>
                <p:cNvSpPr txBox="1">
                  <a:spLocks noChangeArrowheads="1"/>
                </p:cNvSpPr>
                <p:nvPr/>
              </p:nvSpPr>
              <p:spPr bwMode="auto">
                <a:xfrm>
                  <a:off x="2160" y="720"/>
                  <a:ext cx="1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zh-CN" altLang="zh-CN" sz="2800" b="1">
                    <a:solidFill>
                      <a:srgbClr val="010000"/>
                    </a:solidFill>
                    <a:latin typeface="Times New Roman" panose="02020603050405020304" pitchFamily="18" charset="0"/>
                  </a:endParaRPr>
                </a:p>
              </p:txBody>
            </p:sp>
            <p:sp>
              <p:nvSpPr>
                <p:cNvPr id="97" name="Line 34"/>
                <p:cNvSpPr>
                  <a:spLocks noChangeShapeType="1"/>
                </p:cNvSpPr>
                <p:nvPr/>
              </p:nvSpPr>
              <p:spPr bwMode="auto">
                <a:xfrm flipH="1">
                  <a:off x="624" y="1008"/>
                  <a:ext cx="336" cy="0"/>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Text Box 36"/>
                <p:cNvSpPr txBox="1">
                  <a:spLocks noChangeArrowheads="1"/>
                </p:cNvSpPr>
                <p:nvPr/>
              </p:nvSpPr>
              <p:spPr bwMode="auto">
                <a:xfrm>
                  <a:off x="1147" y="869"/>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solidFill>
                        <a:srgbClr val="010000"/>
                      </a:solidFill>
                      <a:latin typeface="Times New Roman" panose="02020603050405020304" pitchFamily="18" charset="0"/>
                    </a:rPr>
                    <a:t>*</a:t>
                  </a:r>
                </a:p>
              </p:txBody>
            </p:sp>
            <mc:AlternateContent xmlns:mc="http://schemas.openxmlformats.org/markup-compatibility/2006" xmlns:a14="http://schemas.microsoft.com/office/drawing/2010/main">
              <mc:Choice Requires="a14">
                <p:graphicFrame>
                  <p:nvGraphicFramePr>
                    <p:cNvPr id="100" name="Object 37"/>
                    <p:cNvGraphicFramePr>
                      <a:graphicFrameLocks noChangeAspect="1"/>
                    </p:cNvGraphicFramePr>
                    <p:nvPr>
                      <p:extLst/>
                    </p:nvPr>
                  </p:nvGraphicFramePr>
                  <p:xfrm>
                    <a:off x="1534" y="664"/>
                    <a:ext cx="231" cy="286"/>
                  </p:xfrm>
                  <a:graphic>
                    <a:graphicData uri="http://schemas.openxmlformats.org/presentationml/2006/ole">
                      <mc:AlternateContent>
                        <mc:Choice xmlns:v="urn:schemas-microsoft-com:vml" Requires="v">
                          <p:oleObj spid="_x0000_s60207" name="公式" r:id="rId21" imgW="215640" imgH="266400" progId="Equation.3">
                            <p:embed/>
                          </p:oleObj>
                        </mc:Choice>
                        <mc:Fallback>
                          <p:oleObj name="公式" r:id="rId21" imgW="215640" imgH="266400" progId="Equation.3">
                            <p:embed/>
                            <p:pic>
                              <p:nvPicPr>
                                <p:cNvPr id="0" name=""/>
                                <p:cNvPicPr>
                                  <a:picLocks noChangeAspect="1" noChangeArrowheads="1"/>
                                </p:cNvPicPr>
                                <p:nvPr/>
                              </p:nvPicPr>
                              <p:blipFill>
                                <a:blip r:embed="rId22">
                                  <a:extLst>
                                    <a:ext uri="{28A0092B-C50C-407E-A947-70E740481C1C}">
                                      <a14:useLocalDpi val="0"/>
                                    </a:ext>
                                  </a:extLst>
                                </a:blip>
                                <a:srcRect/>
                                <a:stretch>
                                  <a:fillRect/>
                                </a:stretch>
                              </p:blipFill>
                              <p:spPr bwMode="auto">
                                <a:xfrm>
                                  <a:off x="1534" y="664"/>
                                  <a:ext cx="231" cy="286"/>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00" name="Object 37"/>
                    <p:cNvGraphicFramePr>
                      <a:graphicFrameLocks noChangeAspect="1"/>
                    </p:cNvGraphicFramePr>
                    <p:nvPr>
                      <p:extLst>
                        <p:ext uri="{D42A27DB-BD31-4B8C-83A1-F6EECF244321}">
                          <p14:modId xmlns:p14="http://schemas.microsoft.com/office/powerpoint/2010/main" val="2345642054"/>
                        </p:ext>
                      </p:extLst>
                    </p:nvPr>
                  </p:nvGraphicFramePr>
                  <p:xfrm>
                    <a:off x="1534" y="664"/>
                    <a:ext cx="231" cy="286"/>
                  </p:xfrm>
                  <a:graphic>
                    <a:graphicData uri="http://schemas.openxmlformats.org/presentationml/2006/ole">
                      <mc:AlternateContent>
                        <mc:Choice xmlns:v="urn:schemas-microsoft-com:vml" Requires="v">
                          <p:oleObj spid="_x0000_s14735" name="公式" r:id="rId23" imgW="215640" imgH="266400" progId="Equation.3">
                            <p:embed/>
                          </p:oleObj>
                        </mc:Choice>
                        <mc:Fallback>
                          <p:oleObj name="公式" r:id="rId23" imgW="215640" imgH="2664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34" y="664"/>
                                  <a:ext cx="23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01" name="Object 38"/>
                    <p:cNvGraphicFramePr>
                      <a:graphicFrameLocks noChangeAspect="1"/>
                    </p:cNvGraphicFramePr>
                    <p:nvPr/>
                  </p:nvGraphicFramePr>
                  <p:xfrm>
                    <a:off x="2496" y="1008"/>
                    <a:ext cx="222" cy="240"/>
                  </p:xfrm>
                  <a:graphic>
                    <a:graphicData uri="http://schemas.openxmlformats.org/presentationml/2006/ole">
                      <mc:AlternateContent>
                        <mc:Choice xmlns:v="urn:schemas-microsoft-com:vml" Requires="v">
                          <p:oleObj spid="_x0000_s60208" name="公式" r:id="rId25" imgW="177480" imgH="190440" progId="Equation.3">
                            <p:embed/>
                          </p:oleObj>
                        </mc:Choice>
                        <mc:Fallback>
                          <p:oleObj name="公式" r:id="rId25" imgW="177480" imgH="190440" progId="Equation.3">
                            <p:embed/>
                            <p:pic>
                              <p:nvPicPr>
                                <p:cNvPr id="0" name=""/>
                                <p:cNvPicPr>
                                  <a:picLocks noChangeAspect="1" noChangeArrowheads="1"/>
                                </p:cNvPicPr>
                                <p:nvPr/>
                              </p:nvPicPr>
                              <p:blipFill>
                                <a:blip r:embed="rId26">
                                  <a:extLst>
                                    <a:ext uri="{28A0092B-C50C-407E-A947-70E740481C1C}">
                                      <a14:useLocalDpi val="0"/>
                                    </a:ext>
                                  </a:extLst>
                                </a:blip>
                                <a:srcRect/>
                                <a:stretch>
                                  <a:fillRect/>
                                </a:stretch>
                              </p:blipFill>
                              <p:spPr bwMode="auto">
                                <a:xfrm>
                                  <a:off x="2496" y="1008"/>
                                  <a:ext cx="222" cy="24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01" name="Object 38"/>
                    <p:cNvGraphicFramePr>
                      <a:graphicFrameLocks noChangeAspect="1"/>
                    </p:cNvGraphicFramePr>
                    <p:nvPr/>
                  </p:nvGraphicFramePr>
                  <p:xfrm>
                    <a:off x="2496" y="1008"/>
                    <a:ext cx="222" cy="240"/>
                  </p:xfrm>
                  <a:graphic>
                    <a:graphicData uri="http://schemas.openxmlformats.org/presentationml/2006/ole">
                      <mc:AlternateContent>
                        <mc:Choice xmlns:v="urn:schemas-microsoft-com:vml" Requires="v">
                          <p:oleObj spid="_x0000_s14736" name="公式" r:id="rId27" imgW="177480" imgH="190440" progId="Equation.3">
                            <p:embed/>
                          </p:oleObj>
                        </mc:Choice>
                        <mc:Fallback>
                          <p:oleObj name="公式" r:id="rId27" imgW="177480" imgH="1904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96" y="1008"/>
                                  <a:ext cx="2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02" name="Object 39"/>
                    <p:cNvGraphicFramePr>
                      <a:graphicFrameLocks noChangeAspect="1"/>
                    </p:cNvGraphicFramePr>
                    <p:nvPr/>
                  </p:nvGraphicFramePr>
                  <p:xfrm>
                    <a:off x="1152" y="1008"/>
                    <a:ext cx="166" cy="192"/>
                  </p:xfrm>
                  <a:graphic>
                    <a:graphicData uri="http://schemas.openxmlformats.org/presentationml/2006/ole">
                      <mc:AlternateContent>
                        <mc:Choice xmlns:v="urn:schemas-microsoft-com:vml" Requires="v">
                          <p:oleObj spid="_x0000_s60209" name="Equation" r:id="rId29" imgW="164880" imgH="190440" progId="Equation.3">
                            <p:embed/>
                          </p:oleObj>
                        </mc:Choice>
                        <mc:Fallback>
                          <p:oleObj name="Equation" r:id="rId29" imgW="164880" imgH="190440" progId="Equation.3">
                            <p:embed/>
                            <p:pic>
                              <p:nvPicPr>
                                <p:cNvPr id="0" name=""/>
                                <p:cNvPicPr>
                                  <a:picLocks noChangeAspect="1" noChangeArrowheads="1"/>
                                </p:cNvPicPr>
                                <p:nvPr/>
                              </p:nvPicPr>
                              <p:blipFill>
                                <a:blip r:embed="rId30">
                                  <a:extLst>
                                    <a:ext uri="{28A0092B-C50C-407E-A947-70E740481C1C}">
                                      <a14:useLocalDpi val="0"/>
                                    </a:ext>
                                  </a:extLst>
                                </a:blip>
                                <a:srcRect/>
                                <a:stretch>
                                  <a:fillRect/>
                                </a:stretch>
                              </p:blipFill>
                              <p:spPr bwMode="auto">
                                <a:xfrm>
                                  <a:off x="1152" y="1008"/>
                                  <a:ext cx="166" cy="19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02" name="Object 39"/>
                    <p:cNvGraphicFramePr>
                      <a:graphicFrameLocks noChangeAspect="1"/>
                    </p:cNvGraphicFramePr>
                    <p:nvPr/>
                  </p:nvGraphicFramePr>
                  <p:xfrm>
                    <a:off x="1152" y="1008"/>
                    <a:ext cx="166" cy="192"/>
                  </p:xfrm>
                  <a:graphic>
                    <a:graphicData uri="http://schemas.openxmlformats.org/presentationml/2006/ole">
                      <mc:AlternateContent>
                        <mc:Choice xmlns:v="urn:schemas-microsoft-com:vml" Requires="v">
                          <p:oleObj spid="_x0000_s14737" name="Equation" r:id="rId31" imgW="164880" imgH="190440" progId="Equation.3">
                            <p:embed/>
                          </p:oleObj>
                        </mc:Choice>
                        <mc:Fallback>
                          <p:oleObj name="Equation" r:id="rId31" imgW="164880" imgH="1904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52" y="1008"/>
                                  <a:ext cx="16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03" name="Object 40"/>
                    <p:cNvGraphicFramePr>
                      <a:graphicFrameLocks noChangeAspect="1"/>
                    </p:cNvGraphicFramePr>
                    <p:nvPr/>
                  </p:nvGraphicFramePr>
                  <p:xfrm>
                    <a:off x="1213" y="720"/>
                    <a:ext cx="227" cy="240"/>
                  </p:xfrm>
                  <a:graphic>
                    <a:graphicData uri="http://schemas.openxmlformats.org/presentationml/2006/ole">
                      <mc:AlternateContent>
                        <mc:Choice xmlns:v="urn:schemas-microsoft-com:vml" Requires="v">
                          <p:oleObj spid="_x0000_s60210" name="Equation" r:id="rId33" imgW="215640" imgH="228600" progId="Equation.3">
                            <p:embed/>
                          </p:oleObj>
                        </mc:Choice>
                        <mc:Fallback>
                          <p:oleObj name="Equation" r:id="rId33" imgW="215640" imgH="228600" progId="Equation.3">
                            <p:embed/>
                            <p:pic>
                              <p:nvPicPr>
                                <p:cNvPr id="0" name=""/>
                                <p:cNvPicPr>
                                  <a:picLocks noChangeAspect="1" noChangeArrowheads="1"/>
                                </p:cNvPicPr>
                                <p:nvPr/>
                              </p:nvPicPr>
                              <p:blipFill>
                                <a:blip r:embed="rId34">
                                  <a:extLst>
                                    <a:ext uri="{28A0092B-C50C-407E-A947-70E740481C1C}">
                                      <a14:useLocalDpi val="0"/>
                                    </a:ext>
                                  </a:extLst>
                                </a:blip>
                                <a:srcRect/>
                                <a:stretch>
                                  <a:fillRect/>
                                </a:stretch>
                              </p:blipFill>
                              <p:spPr bwMode="auto">
                                <a:xfrm>
                                  <a:off x="1213" y="720"/>
                                  <a:ext cx="227" cy="24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03" name="Object 40"/>
                    <p:cNvGraphicFramePr>
                      <a:graphicFrameLocks noChangeAspect="1"/>
                    </p:cNvGraphicFramePr>
                    <p:nvPr/>
                  </p:nvGraphicFramePr>
                  <p:xfrm>
                    <a:off x="1213" y="720"/>
                    <a:ext cx="227" cy="240"/>
                  </p:xfrm>
                  <a:graphic>
                    <a:graphicData uri="http://schemas.openxmlformats.org/presentationml/2006/ole">
                      <mc:AlternateContent>
                        <mc:Choice xmlns:v="urn:schemas-microsoft-com:vml" Requires="v">
                          <p:oleObj spid="_x0000_s14738" name="Equation" r:id="rId35" imgW="215640" imgH="228600" progId="Equation.3">
                            <p:embed/>
                          </p:oleObj>
                        </mc:Choice>
                        <mc:Fallback>
                          <p:oleObj name="Equation" r:id="rId35" imgW="215640" imgH="22860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213" y="72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04" name="Object 41"/>
                    <p:cNvGraphicFramePr>
                      <a:graphicFrameLocks noChangeAspect="1"/>
                    </p:cNvGraphicFramePr>
                    <p:nvPr/>
                  </p:nvGraphicFramePr>
                  <p:xfrm>
                    <a:off x="816" y="768"/>
                    <a:ext cx="173" cy="240"/>
                  </p:xfrm>
                  <a:graphic>
                    <a:graphicData uri="http://schemas.openxmlformats.org/presentationml/2006/ole">
                      <mc:AlternateContent>
                        <mc:Choice xmlns:v="urn:schemas-microsoft-com:vml" Requires="v">
                          <p:oleObj spid="_x0000_s60211" name="Equation" r:id="rId37" imgW="164880" imgH="228600" progId="Equation.3">
                            <p:embed/>
                          </p:oleObj>
                        </mc:Choice>
                        <mc:Fallback>
                          <p:oleObj name="Equation" r:id="rId37" imgW="164880" imgH="228600" progId="Equation.3">
                            <p:embed/>
                            <p:pic>
                              <p:nvPicPr>
                                <p:cNvPr id="0" name=""/>
                                <p:cNvPicPr>
                                  <a:picLocks noChangeAspect="1" noChangeArrowheads="1"/>
                                </p:cNvPicPr>
                                <p:nvPr/>
                              </p:nvPicPr>
                              <p:blipFill>
                                <a:blip r:embed="rId38">
                                  <a:extLst>
                                    <a:ext uri="{28A0092B-C50C-407E-A947-70E740481C1C}">
                                      <a14:useLocalDpi val="0"/>
                                    </a:ext>
                                  </a:extLst>
                                </a:blip>
                                <a:srcRect/>
                                <a:stretch>
                                  <a:fillRect/>
                                </a:stretch>
                              </p:blipFill>
                              <p:spPr bwMode="auto">
                                <a:xfrm>
                                  <a:off x="816" y="768"/>
                                  <a:ext cx="173" cy="24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104" name="Object 41"/>
                    <p:cNvGraphicFramePr>
                      <a:graphicFrameLocks noChangeAspect="1"/>
                    </p:cNvGraphicFramePr>
                    <p:nvPr/>
                  </p:nvGraphicFramePr>
                  <p:xfrm>
                    <a:off x="816" y="768"/>
                    <a:ext cx="173" cy="240"/>
                  </p:xfrm>
                  <a:graphic>
                    <a:graphicData uri="http://schemas.openxmlformats.org/presentationml/2006/ole">
                      <mc:AlternateContent>
                        <mc:Choice xmlns:v="urn:schemas-microsoft-com:vml" Requires="v">
                          <p:oleObj spid="_x0000_s14739" name="Equation" r:id="rId39" imgW="164880" imgH="228600" progId="Equation.3">
                            <p:embed/>
                          </p:oleObj>
                        </mc:Choice>
                        <mc:Fallback>
                          <p:oleObj name="Equation" r:id="rId39" imgW="164880" imgH="2286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16" y="768"/>
                                  <a:ext cx="17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105" name="Line 42"/>
                <p:cNvSpPr>
                  <a:spLocks noChangeShapeType="1"/>
                </p:cNvSpPr>
                <p:nvPr/>
              </p:nvSpPr>
              <p:spPr bwMode="auto">
                <a:xfrm>
                  <a:off x="960" y="960"/>
                  <a:ext cx="0" cy="144"/>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 name="Line 46"/>
              <p:cNvSpPr>
                <a:spLocks noChangeShapeType="1"/>
              </p:cNvSpPr>
              <p:nvPr/>
            </p:nvSpPr>
            <p:spPr bwMode="auto">
              <a:xfrm flipH="1" flipV="1">
                <a:off x="697" y="601"/>
                <a:ext cx="284" cy="5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Freeform 47"/>
              <p:cNvSpPr>
                <a:spLocks/>
              </p:cNvSpPr>
              <p:nvPr/>
            </p:nvSpPr>
            <p:spPr bwMode="auto">
              <a:xfrm>
                <a:off x="896" y="572"/>
                <a:ext cx="28" cy="57"/>
              </a:xfrm>
              <a:custGeom>
                <a:avLst/>
                <a:gdLst>
                  <a:gd name="T0" fmla="*/ 57 w 57"/>
                  <a:gd name="T1" fmla="*/ 0 h 29"/>
                  <a:gd name="T2" fmla="*/ 0 w 57"/>
                  <a:gd name="T3" fmla="*/ 29 h 29"/>
                </a:gdLst>
                <a:ahLst/>
                <a:cxnLst>
                  <a:cxn ang="0">
                    <a:pos x="T0" y="T1"/>
                  </a:cxn>
                  <a:cxn ang="0">
                    <a:pos x="T2" y="T3"/>
                  </a:cxn>
                </a:cxnLst>
                <a:rect l="0" t="0" r="r" b="b"/>
                <a:pathLst>
                  <a:path w="57" h="29">
                    <a:moveTo>
                      <a:pt x="57" y="0"/>
                    </a:moveTo>
                    <a:cubicBezTo>
                      <a:pt x="33" y="10"/>
                      <a:pt x="9" y="20"/>
                      <a:pt x="0" y="29"/>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graphicFrame>
                <p:nvGraphicFramePr>
                  <p:cNvPr id="88" name="Object 48"/>
                  <p:cNvGraphicFramePr>
                    <a:graphicFrameLocks noChangeAspect="1"/>
                  </p:cNvGraphicFramePr>
                  <p:nvPr/>
                </p:nvGraphicFramePr>
                <p:xfrm>
                  <a:off x="754" y="459"/>
                  <a:ext cx="120" cy="169"/>
                </p:xfrm>
                <a:graphic>
                  <a:graphicData uri="http://schemas.openxmlformats.org/presentationml/2006/ole">
                    <mc:AlternateContent>
                      <mc:Choice xmlns:v="urn:schemas-microsoft-com:vml" Requires="v">
                        <p:oleObj spid="_x0000_s60212" name="公式" r:id="rId41" imgW="126720" imgH="177480" progId="Equation.3">
                          <p:embed/>
                        </p:oleObj>
                      </mc:Choice>
                      <mc:Fallback>
                        <p:oleObj name="公式" r:id="rId41" imgW="126720" imgH="177480" progId="Equation.3">
                          <p:embed/>
                          <p:pic>
                            <p:nvPicPr>
                              <p:cNvPr id="0" name=""/>
                              <p:cNvPicPr>
                                <a:picLocks noChangeAspect="1" noChangeArrowheads="1"/>
                              </p:cNvPicPr>
                              <p:nvPr/>
                            </p:nvPicPr>
                            <p:blipFill>
                              <a:blip r:embed="rId42">
                                <a:extLst>
                                  <a:ext uri="{28A0092B-C50C-407E-A947-70E740481C1C}">
                                    <a14:useLocalDpi val="0"/>
                                  </a:ext>
                                </a:extLst>
                              </a:blip>
                              <a:srcRect/>
                              <a:stretch>
                                <a:fillRect/>
                              </a:stretch>
                            </p:blipFill>
                            <p:spPr bwMode="auto">
                              <a:xfrm>
                                <a:off x="754" y="459"/>
                                <a:ext cx="120" cy="16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88" name="Object 48"/>
                  <p:cNvGraphicFramePr>
                    <a:graphicFrameLocks noChangeAspect="1"/>
                  </p:cNvGraphicFramePr>
                  <p:nvPr/>
                </p:nvGraphicFramePr>
                <p:xfrm>
                  <a:off x="754" y="459"/>
                  <a:ext cx="120" cy="169"/>
                </p:xfrm>
                <a:graphic>
                  <a:graphicData uri="http://schemas.openxmlformats.org/presentationml/2006/ole">
                    <mc:AlternateContent>
                      <mc:Choice xmlns:v="urn:schemas-microsoft-com:vml" Requires="v">
                        <p:oleObj spid="_x0000_s14740" name="公式" r:id="rId43" imgW="126720" imgH="177480" progId="Equation.3">
                          <p:embed/>
                        </p:oleObj>
                      </mc:Choice>
                      <mc:Fallback>
                        <p:oleObj name="公式" r:id="rId43" imgW="126720" imgH="1774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54" y="459"/>
                                <a:ext cx="120"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89" name="Arc 50"/>
              <p:cNvSpPr>
                <a:spLocks/>
              </p:cNvSpPr>
              <p:nvPr/>
            </p:nvSpPr>
            <p:spPr bwMode="auto">
              <a:xfrm flipH="1">
                <a:off x="697" y="317"/>
                <a:ext cx="121" cy="315"/>
              </a:xfrm>
              <a:custGeom>
                <a:avLst/>
                <a:gdLst>
                  <a:gd name="G0" fmla="+- 9086 0 0"/>
                  <a:gd name="G1" fmla="+- 21600 0 0"/>
                  <a:gd name="G2" fmla="+- 21600 0 0"/>
                  <a:gd name="T0" fmla="*/ 0 w 30648"/>
                  <a:gd name="T1" fmla="*/ 2004 h 21600"/>
                  <a:gd name="T2" fmla="*/ 30648 w 30648"/>
                  <a:gd name="T3" fmla="*/ 20325 h 21600"/>
                  <a:gd name="T4" fmla="*/ 9086 w 30648"/>
                  <a:gd name="T5" fmla="*/ 21600 h 21600"/>
                </a:gdLst>
                <a:ahLst/>
                <a:cxnLst>
                  <a:cxn ang="0">
                    <a:pos x="T0" y="T1"/>
                  </a:cxn>
                  <a:cxn ang="0">
                    <a:pos x="T2" y="T3"/>
                  </a:cxn>
                  <a:cxn ang="0">
                    <a:pos x="T4" y="T5"/>
                  </a:cxn>
                </a:cxnLst>
                <a:rect l="0" t="0" r="r" b="b"/>
                <a:pathLst>
                  <a:path w="30648" h="21600" fill="none" extrusionOk="0">
                    <a:moveTo>
                      <a:pt x="-1" y="2003"/>
                    </a:moveTo>
                    <a:cubicBezTo>
                      <a:pt x="2847" y="683"/>
                      <a:pt x="5947" y="0"/>
                      <a:pt x="9086" y="0"/>
                    </a:cubicBezTo>
                    <a:cubicBezTo>
                      <a:pt x="20520" y="0"/>
                      <a:pt x="29973" y="8910"/>
                      <a:pt x="30648" y="20324"/>
                    </a:cubicBezTo>
                  </a:path>
                  <a:path w="30648" h="21600" stroke="0" extrusionOk="0">
                    <a:moveTo>
                      <a:pt x="-1" y="2003"/>
                    </a:moveTo>
                    <a:cubicBezTo>
                      <a:pt x="2847" y="683"/>
                      <a:pt x="5947" y="0"/>
                      <a:pt x="9086" y="0"/>
                    </a:cubicBezTo>
                    <a:cubicBezTo>
                      <a:pt x="20520" y="0"/>
                      <a:pt x="29973" y="8910"/>
                      <a:pt x="30648" y="20324"/>
                    </a:cubicBezTo>
                    <a:lnTo>
                      <a:pt x="9086" y="21600"/>
                    </a:lnTo>
                    <a:close/>
                  </a:path>
                </a:pathLst>
              </a:custGeom>
              <a:noFill/>
              <a:ln w="349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graphicFrame>
                <p:nvGraphicFramePr>
                  <p:cNvPr id="90" name="Object 51"/>
                  <p:cNvGraphicFramePr>
                    <a:graphicFrameLocks noChangeAspect="1"/>
                  </p:cNvGraphicFramePr>
                  <p:nvPr/>
                </p:nvGraphicFramePr>
                <p:xfrm>
                  <a:off x="640" y="289"/>
                  <a:ext cx="84" cy="169"/>
                </p:xfrm>
                <a:graphic>
                  <a:graphicData uri="http://schemas.openxmlformats.org/presentationml/2006/ole">
                    <mc:AlternateContent>
                      <mc:Choice xmlns:v="urn:schemas-microsoft-com:vml" Requires="v">
                        <p:oleObj spid="_x0000_s60213" name="公式" r:id="rId45" imgW="88560" imgH="177480" progId="Equation.3">
                          <p:embed/>
                        </p:oleObj>
                      </mc:Choice>
                      <mc:Fallback>
                        <p:oleObj name="公式" r:id="rId45" imgW="88560" imgH="177480" progId="Equation.3">
                          <p:embed/>
                          <p:pic>
                            <p:nvPicPr>
                              <p:cNvPr id="0" name=""/>
                              <p:cNvPicPr>
                                <a:picLocks noChangeAspect="1" noChangeArrowheads="1"/>
                              </p:cNvPicPr>
                              <p:nvPr/>
                            </p:nvPicPr>
                            <p:blipFill>
                              <a:blip r:embed="rId46">
                                <a:extLst>
                                  <a:ext uri="{28A0092B-C50C-407E-A947-70E740481C1C}">
                                    <a14:useLocalDpi val="0"/>
                                  </a:ext>
                                </a:extLst>
                              </a:blip>
                              <a:srcRect/>
                              <a:stretch>
                                <a:fillRect/>
                              </a:stretch>
                            </p:blipFill>
                            <p:spPr bwMode="auto">
                              <a:xfrm>
                                <a:off x="640" y="289"/>
                                <a:ext cx="84" cy="16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90" name="Object 51"/>
                  <p:cNvGraphicFramePr>
                    <a:graphicFrameLocks noChangeAspect="1"/>
                  </p:cNvGraphicFramePr>
                  <p:nvPr/>
                </p:nvGraphicFramePr>
                <p:xfrm>
                  <a:off x="640" y="289"/>
                  <a:ext cx="84" cy="169"/>
                </p:xfrm>
                <a:graphic>
                  <a:graphicData uri="http://schemas.openxmlformats.org/presentationml/2006/ole">
                    <mc:AlternateContent>
                      <mc:Choice xmlns:v="urn:schemas-microsoft-com:vml" Requires="v">
                        <p:oleObj spid="_x0000_s14741" name="公式" r:id="rId47" imgW="88560" imgH="177480" progId="Equation.3">
                          <p:embed/>
                        </p:oleObj>
                      </mc:Choice>
                      <mc:Fallback>
                        <p:oleObj name="公式" r:id="rId47" imgW="88560" imgH="1774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40" y="289"/>
                                <a:ext cx="84"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106" name="Text Box 6"/>
                <p:cNvSpPr txBox="1">
                  <a:spLocks noChangeArrowheads="1"/>
                </p:cNvSpPr>
                <p:nvPr/>
              </p:nvSpPr>
              <p:spPr bwMode="auto">
                <a:xfrm>
                  <a:off x="180001" y="4406420"/>
                  <a:ext cx="8964000" cy="830997"/>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lang="en-US" altLang="zh-CN" sz="2400" b="1" kern="0" dirty="0">
                      <a:solidFill>
                        <a:srgbClr val="CC0000"/>
                      </a:solidFill>
                      <a:latin typeface="Times New Roman" panose="02020603050405020304" pitchFamily="18" charset="0"/>
                    </a:rPr>
                    <a:t>3</a:t>
                  </a:r>
                  <a:r>
                    <a:rPr kumimoji="0" lang="zh-CN" altLang="en-US" sz="2400" i="0" u="none" strike="noStrike" kern="0" cap="none" spc="0" normalizeH="0" baseline="0" noProof="0" dirty="0" smtClean="0">
                      <a:ln>
                        <a:noFill/>
                      </a:ln>
                      <a:solidFill>
                        <a:srgbClr val="010000"/>
                      </a:solidFill>
                      <a:effectLst/>
                      <a:uLnTx/>
                      <a:uFillTx/>
                      <a:latin typeface="+mj-ea"/>
                      <a:ea typeface="+mj-ea"/>
                    </a:rPr>
                    <a:t>）圆电流上一段弧电流（对应角</a:t>
                  </a:r>
                  <a14:m>
                    <m:oMath xmlns:m="http://schemas.openxmlformats.org/officeDocument/2006/math">
                      <m:r>
                        <a:rPr kumimoji="0" lang="zh-CN" altLang="en-US" sz="2400" i="1" u="none" strike="noStrike" kern="0" cap="none" spc="0" normalizeH="0" baseline="0" noProof="0" smtClean="0">
                          <a:ln>
                            <a:noFill/>
                          </a:ln>
                          <a:solidFill>
                            <a:srgbClr val="010000"/>
                          </a:solidFill>
                          <a:effectLst/>
                          <a:uLnTx/>
                          <a:uFillTx/>
                          <a:latin typeface="Cambria Math" panose="02040503050406030204" pitchFamily="18" charset="0"/>
                          <a:ea typeface="+mj-ea"/>
                        </a:rPr>
                        <m:t>𝜃</m:t>
                      </m:r>
                    </m:oMath>
                  </a14:m>
                  <a:r>
                    <a:rPr kumimoji="0" lang="zh-CN" altLang="en-US" sz="2400" i="0" u="none" strike="noStrike" kern="0" cap="none" spc="0" normalizeH="0" baseline="0" noProof="0" dirty="0" smtClean="0">
                      <a:ln>
                        <a:noFill/>
                      </a:ln>
                      <a:solidFill>
                        <a:srgbClr val="010000"/>
                      </a:solidFill>
                      <a:effectLst/>
                      <a:uLnTx/>
                      <a:uFillTx/>
                      <a:latin typeface="+mj-ea"/>
                      <a:ea typeface="+mj-ea"/>
                    </a:rPr>
                    <a:t>），在圆心</a:t>
                  </a:r>
                  <a:r>
                    <a:rPr kumimoji="0" lang="en-US" altLang="zh-CN" sz="2400" i="0" u="none" strike="noStrike" kern="0" cap="none" spc="0" normalizeH="0" baseline="0" noProof="0" dirty="0" smtClean="0">
                      <a:ln>
                        <a:noFill/>
                      </a:ln>
                      <a:solidFill>
                        <a:srgbClr val="010000"/>
                      </a:solidFill>
                      <a:effectLst/>
                      <a:uLnTx/>
                      <a:uFillTx/>
                      <a:latin typeface="+mj-ea"/>
                      <a:ea typeface="+mj-ea"/>
                    </a:rPr>
                    <a:t>O</a:t>
                  </a:r>
                  <a:r>
                    <a:rPr lang="zh-CN" altLang="en-US" sz="2400" kern="0" dirty="0" smtClean="0">
                      <a:solidFill>
                        <a:srgbClr val="010000"/>
                      </a:solidFill>
                      <a:latin typeface="+mj-ea"/>
                      <a:ea typeface="+mj-ea"/>
                    </a:rPr>
                    <a:t>点产生的磁感应强度大小：</a:t>
                  </a:r>
                  <a:endParaRPr kumimoji="0" lang="en-US" altLang="zh-CN" sz="2400" i="0" u="none" strike="noStrike" kern="0" cap="none" spc="0" normalizeH="0" baseline="0" noProof="0" dirty="0" smtClean="0">
                    <a:ln>
                      <a:noFill/>
                    </a:ln>
                    <a:solidFill>
                      <a:srgbClr val="010000"/>
                    </a:solidFill>
                    <a:effectLst/>
                    <a:uLnTx/>
                    <a:uFillTx/>
                    <a:latin typeface="+mj-ea"/>
                    <a:ea typeface="+mj-ea"/>
                  </a:endParaRPr>
                </a:p>
              </p:txBody>
            </p:sp>
          </mc:Choice>
          <mc:Fallback xmlns="">
            <p:sp>
              <p:nvSpPr>
                <p:cNvPr id="106" name="Text Box 6"/>
                <p:cNvSpPr txBox="1">
                  <a:spLocks noRot="1" noChangeAspect="1" noMove="1" noResize="1" noEditPoints="1" noAdjustHandles="1" noChangeArrowheads="1" noChangeShapeType="1" noTextEdit="1"/>
                </p:cNvSpPr>
                <p:nvPr/>
              </p:nvSpPr>
              <p:spPr bwMode="auto">
                <a:xfrm>
                  <a:off x="180001" y="4406420"/>
                  <a:ext cx="8964000" cy="830997"/>
                </a:xfrm>
                <a:prstGeom prst="rect">
                  <a:avLst/>
                </a:prstGeom>
                <a:blipFill rotWithShape="0">
                  <a:blip r:embed="rId49"/>
                  <a:stretch>
                    <a:fillRect l="-1088" t="-5839" b="-15328"/>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109" name="Object 29"/>
          <p:cNvGraphicFramePr>
            <a:graphicFrameLocks noChangeAspect="1"/>
          </p:cNvGraphicFramePr>
          <p:nvPr>
            <p:extLst/>
          </p:nvPr>
        </p:nvGraphicFramePr>
        <p:xfrm>
          <a:off x="1008601" y="2028466"/>
          <a:ext cx="1022350" cy="471488"/>
        </p:xfrm>
        <a:graphic>
          <a:graphicData uri="http://schemas.openxmlformats.org/presentationml/2006/ole">
            <mc:AlternateContent xmlns:mc="http://schemas.openxmlformats.org/markup-compatibility/2006">
              <mc:Choice xmlns:v="urn:schemas-microsoft-com:vml" Requires="v">
                <p:oleObj spid="_x0000_s60214" name="公式" r:id="rId50" imgW="469800" imgH="177480" progId="Equation.3">
                  <p:embed/>
                </p:oleObj>
              </mc:Choice>
              <mc:Fallback>
                <p:oleObj name="公式" r:id="rId50" imgW="469800" imgH="17748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008601" y="2028466"/>
                        <a:ext cx="102235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30"/>
          <p:cNvGraphicFramePr>
            <a:graphicFrameLocks noChangeAspect="1"/>
          </p:cNvGraphicFramePr>
          <p:nvPr>
            <p:extLst/>
          </p:nvPr>
        </p:nvGraphicFramePr>
        <p:xfrm>
          <a:off x="2210255" y="1800032"/>
          <a:ext cx="3284349" cy="890757"/>
        </p:xfrm>
        <a:graphic>
          <a:graphicData uri="http://schemas.openxmlformats.org/presentationml/2006/ole">
            <mc:AlternateContent xmlns:mc="http://schemas.openxmlformats.org/markup-compatibility/2006">
              <mc:Choice xmlns:v="urn:schemas-microsoft-com:vml" Requires="v">
                <p:oleObj spid="_x0000_s60215" name="公式" r:id="rId52" imgW="1523880" imgH="419040" progId="Equation.3">
                  <p:embed/>
                </p:oleObj>
              </mc:Choice>
              <mc:Fallback>
                <p:oleObj name="公式" r:id="rId52" imgW="1523880" imgH="41904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210255" y="1800032"/>
                        <a:ext cx="3284349" cy="890757"/>
                      </a:xfrm>
                      <a:prstGeom prst="rect">
                        <a:avLst/>
                      </a:prstGeom>
                      <a:noFill/>
                      <a:ln>
                        <a:noFill/>
                      </a:ln>
                      <a:effectLst/>
                    </p:spPr>
                  </p:pic>
                </p:oleObj>
              </mc:Fallback>
            </mc:AlternateContent>
          </a:graphicData>
        </a:graphic>
      </p:graphicFrame>
      <p:sp>
        <p:nvSpPr>
          <p:cNvPr id="113" name="Text Box 31"/>
          <p:cNvSpPr txBox="1">
            <a:spLocks noChangeArrowheads="1"/>
          </p:cNvSpPr>
          <p:nvPr/>
        </p:nvSpPr>
        <p:spPr bwMode="auto">
          <a:xfrm>
            <a:off x="827669" y="2571258"/>
            <a:ext cx="3149600" cy="4001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lang="zh-CN" altLang="en-US" sz="2000" b="1" dirty="0" smtClean="0">
                <a:solidFill>
                  <a:srgbClr val="CC0000"/>
                </a:solidFill>
                <a:latin typeface="Times New Roman" panose="02020603050405020304" pitchFamily="18" charset="0"/>
              </a:rPr>
              <a:t>规定磁矩</a:t>
            </a:r>
            <a:r>
              <a:rPr lang="en-US" altLang="zh-CN" sz="2000" b="1" dirty="0" smtClean="0">
                <a:solidFill>
                  <a:srgbClr val="CC0000"/>
                </a:solidFill>
                <a:latin typeface="Times New Roman" panose="02020603050405020304" pitchFamily="18" charset="0"/>
              </a:rPr>
              <a:t>(</a:t>
            </a:r>
            <a:r>
              <a:rPr lang="zh-CN" altLang="en-US" sz="2000" b="1" dirty="0" smtClean="0">
                <a:solidFill>
                  <a:srgbClr val="CC0000"/>
                </a:solidFill>
                <a:latin typeface="Times New Roman" panose="02020603050405020304" pitchFamily="18" charset="0"/>
              </a:rPr>
              <a:t>磁偶极矩</a:t>
            </a:r>
            <a:r>
              <a:rPr lang="en-US" altLang="zh-CN" sz="2000" b="1" dirty="0" smtClean="0">
                <a:solidFill>
                  <a:srgbClr val="CC0000"/>
                </a:solidFill>
                <a:latin typeface="Times New Roman" panose="02020603050405020304" pitchFamily="18" charset="0"/>
              </a:rPr>
              <a:t>)</a:t>
            </a:r>
          </a:p>
        </p:txBody>
      </p:sp>
      <p:graphicFrame>
        <p:nvGraphicFramePr>
          <p:cNvPr id="114" name="Object 32"/>
          <p:cNvGraphicFramePr>
            <a:graphicFrameLocks noChangeAspect="1"/>
          </p:cNvGraphicFramePr>
          <p:nvPr>
            <p:extLst/>
          </p:nvPr>
        </p:nvGraphicFramePr>
        <p:xfrm>
          <a:off x="934629" y="2949082"/>
          <a:ext cx="2713174" cy="464931"/>
        </p:xfrm>
        <a:graphic>
          <a:graphicData uri="http://schemas.openxmlformats.org/presentationml/2006/ole">
            <mc:AlternateContent xmlns:mc="http://schemas.openxmlformats.org/markup-compatibility/2006">
              <mc:Choice xmlns:v="urn:schemas-microsoft-com:vml" Requires="v">
                <p:oleObj spid="_x0000_s60216" name="公式" r:id="rId54" imgW="914400" imgH="215640" progId="Equation.3">
                  <p:embed/>
                </p:oleObj>
              </mc:Choice>
              <mc:Fallback>
                <p:oleObj name="公式" r:id="rId54" imgW="914400" imgH="215640"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934629" y="2949082"/>
                        <a:ext cx="2713174" cy="464931"/>
                      </a:xfrm>
                      <a:prstGeom prst="rect">
                        <a:avLst/>
                      </a:prstGeom>
                      <a:noFill/>
                      <a:ln w="12700">
                        <a:solidFill>
                          <a:srgbClr val="000000"/>
                        </a:solidFill>
                        <a:miter lim="800000"/>
                        <a:headEnd/>
                        <a:tailEnd/>
                      </a:ln>
                      <a:effectLst/>
                    </p:spPr>
                  </p:pic>
                </p:oleObj>
              </mc:Fallback>
            </mc:AlternateContent>
          </a:graphicData>
        </a:graphic>
      </p:graphicFrame>
      <p:graphicFrame>
        <p:nvGraphicFramePr>
          <p:cNvPr id="115" name="Object 34"/>
          <p:cNvGraphicFramePr>
            <a:graphicFrameLocks noChangeAspect="1"/>
          </p:cNvGraphicFramePr>
          <p:nvPr>
            <p:extLst/>
          </p:nvPr>
        </p:nvGraphicFramePr>
        <p:xfrm>
          <a:off x="4396485" y="2614256"/>
          <a:ext cx="1552006" cy="862660"/>
        </p:xfrm>
        <a:graphic>
          <a:graphicData uri="http://schemas.openxmlformats.org/presentationml/2006/ole">
            <mc:AlternateContent xmlns:mc="http://schemas.openxmlformats.org/markup-compatibility/2006">
              <mc:Choice xmlns:v="urn:schemas-microsoft-com:vml" Requires="v">
                <p:oleObj spid="_x0000_s60217" name="公式" r:id="rId56" imgW="660240" imgH="393480" progId="Equation.3">
                  <p:embed/>
                </p:oleObj>
              </mc:Choice>
              <mc:Fallback>
                <p:oleObj name="公式" r:id="rId56" imgW="660240" imgH="393480"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396485" y="2614256"/>
                        <a:ext cx="1552006" cy="862660"/>
                      </a:xfrm>
                      <a:prstGeom prst="rect">
                        <a:avLst/>
                      </a:prstGeom>
                      <a:noFill/>
                      <a:ln>
                        <a:noFill/>
                      </a:ln>
                      <a:effectLst/>
                    </p:spPr>
                  </p:pic>
                </p:oleObj>
              </mc:Fallback>
            </mc:AlternateContent>
          </a:graphicData>
        </a:graphic>
      </p:graphicFrame>
      <p:grpSp>
        <p:nvGrpSpPr>
          <p:cNvPr id="116" name="组合 115"/>
          <p:cNvGrpSpPr/>
          <p:nvPr/>
        </p:nvGrpSpPr>
        <p:grpSpPr>
          <a:xfrm>
            <a:off x="6217283" y="2315253"/>
            <a:ext cx="1388477" cy="1193814"/>
            <a:chOff x="1328738" y="4745039"/>
            <a:chExt cx="1884362" cy="1584752"/>
          </a:xfrm>
        </p:grpSpPr>
        <p:sp>
          <p:nvSpPr>
            <p:cNvPr id="117" name="Rectangle 36"/>
            <p:cNvSpPr>
              <a:spLocks noChangeArrowheads="1"/>
            </p:cNvSpPr>
            <p:nvPr/>
          </p:nvSpPr>
          <p:spPr bwMode="auto">
            <a:xfrm>
              <a:off x="1328738" y="4745039"/>
              <a:ext cx="1884362" cy="1584752"/>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 name="Group 37"/>
            <p:cNvGrpSpPr>
              <a:grpSpLocks/>
            </p:cNvGrpSpPr>
            <p:nvPr/>
          </p:nvGrpSpPr>
          <p:grpSpPr bwMode="auto">
            <a:xfrm>
              <a:off x="1328738" y="4875213"/>
              <a:ext cx="1341437" cy="1365250"/>
              <a:chOff x="3811" y="794"/>
              <a:chExt cx="845" cy="860"/>
            </a:xfrm>
          </p:grpSpPr>
          <p:sp>
            <p:nvSpPr>
              <p:cNvPr id="125" name="Oval 38"/>
              <p:cNvSpPr>
                <a:spLocks noChangeArrowheads="1"/>
              </p:cNvSpPr>
              <p:nvPr/>
            </p:nvSpPr>
            <p:spPr bwMode="auto">
              <a:xfrm>
                <a:off x="4049" y="794"/>
                <a:ext cx="398" cy="860"/>
              </a:xfrm>
              <a:prstGeom prst="ellipse">
                <a:avLst/>
              </a:prstGeom>
              <a:noFill/>
              <a:ln w="38100">
                <a:solidFill>
                  <a:srgbClr val="99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39"/>
              <p:cNvSpPr>
                <a:spLocks noChangeShapeType="1"/>
              </p:cNvSpPr>
              <p:nvPr/>
            </p:nvSpPr>
            <p:spPr bwMode="auto">
              <a:xfrm>
                <a:off x="4049" y="1155"/>
                <a:ext cx="0" cy="13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Text Box 40"/>
              <p:cNvSpPr txBox="1">
                <a:spLocks noChangeArrowheads="1"/>
              </p:cNvSpPr>
              <p:nvPr/>
            </p:nvSpPr>
            <p:spPr bwMode="auto">
              <a:xfrm>
                <a:off x="3811" y="1014"/>
                <a:ext cx="41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10000"/>
                    </a:solidFill>
                    <a:latin typeface="Times New Roman" panose="02020603050405020304" pitchFamily="18" charset="0"/>
                  </a:rPr>
                  <a:t>I</a:t>
                </a:r>
              </a:p>
            </p:txBody>
          </p:sp>
          <p:sp>
            <p:nvSpPr>
              <p:cNvPr id="128" name="Text Box 41"/>
              <p:cNvSpPr txBox="1">
                <a:spLocks noChangeArrowheads="1"/>
              </p:cNvSpPr>
              <p:nvPr/>
            </p:nvSpPr>
            <p:spPr bwMode="auto">
              <a:xfrm>
                <a:off x="4100" y="1224"/>
                <a:ext cx="55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10000"/>
                    </a:solidFill>
                    <a:latin typeface="Times New Roman" panose="02020603050405020304" pitchFamily="18" charset="0"/>
                  </a:rPr>
                  <a:t>S</a:t>
                </a:r>
              </a:p>
            </p:txBody>
          </p:sp>
        </p:grpSp>
        <p:grpSp>
          <p:nvGrpSpPr>
            <p:cNvPr id="119" name="Group 43"/>
            <p:cNvGrpSpPr>
              <a:grpSpLocks/>
            </p:cNvGrpSpPr>
            <p:nvPr/>
          </p:nvGrpSpPr>
          <p:grpSpPr bwMode="auto">
            <a:xfrm>
              <a:off x="2049463" y="5172075"/>
              <a:ext cx="1163637" cy="479425"/>
              <a:chOff x="3915" y="624"/>
              <a:chExt cx="733" cy="350"/>
            </a:xfrm>
          </p:grpSpPr>
          <p:sp>
            <p:nvSpPr>
              <p:cNvPr id="123" name="Line 44"/>
              <p:cNvSpPr>
                <a:spLocks noChangeShapeType="1"/>
              </p:cNvSpPr>
              <p:nvPr/>
            </p:nvSpPr>
            <p:spPr bwMode="auto">
              <a:xfrm>
                <a:off x="3915" y="936"/>
                <a:ext cx="620"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 name="Object 45"/>
              <p:cNvGraphicFramePr>
                <a:graphicFrameLocks noChangeAspect="1"/>
              </p:cNvGraphicFramePr>
              <p:nvPr/>
            </p:nvGraphicFramePr>
            <p:xfrm>
              <a:off x="4310" y="624"/>
              <a:ext cx="338" cy="350"/>
            </p:xfrm>
            <a:graphic>
              <a:graphicData uri="http://schemas.openxmlformats.org/presentationml/2006/ole">
                <mc:AlternateContent xmlns:mc="http://schemas.openxmlformats.org/markup-compatibility/2006">
                  <mc:Choice xmlns:v="urn:schemas-microsoft-com:vml" Requires="v">
                    <p:oleObj spid="_x0000_s60218" name="公式" r:id="rId58" imgW="164880" imgH="164880" progId="Equation.3">
                      <p:embed/>
                    </p:oleObj>
                  </mc:Choice>
                  <mc:Fallback>
                    <p:oleObj name="公式" r:id="rId58" imgW="164880" imgH="16488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310" y="624"/>
                            <a:ext cx="338"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0" name="Group 46"/>
            <p:cNvGrpSpPr>
              <a:grpSpLocks/>
            </p:cNvGrpSpPr>
            <p:nvPr/>
          </p:nvGrpSpPr>
          <p:grpSpPr bwMode="auto">
            <a:xfrm>
              <a:off x="2054225" y="5540375"/>
              <a:ext cx="871538" cy="701675"/>
              <a:chOff x="3915" y="902"/>
              <a:chExt cx="549" cy="442"/>
            </a:xfrm>
          </p:grpSpPr>
          <p:sp>
            <p:nvSpPr>
              <p:cNvPr id="121" name="Line 47"/>
              <p:cNvSpPr>
                <a:spLocks noChangeShapeType="1"/>
              </p:cNvSpPr>
              <p:nvPr/>
            </p:nvSpPr>
            <p:spPr bwMode="auto">
              <a:xfrm>
                <a:off x="3915" y="936"/>
                <a:ext cx="395" cy="0"/>
              </a:xfrm>
              <a:prstGeom prst="line">
                <a:avLst/>
              </a:prstGeom>
              <a:noFill/>
              <a:ln w="28575">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2" name="Object 48"/>
              <p:cNvGraphicFramePr>
                <a:graphicFrameLocks noChangeAspect="1"/>
              </p:cNvGraphicFramePr>
              <p:nvPr/>
            </p:nvGraphicFramePr>
            <p:xfrm>
              <a:off x="4141" y="902"/>
              <a:ext cx="323" cy="442"/>
            </p:xfrm>
            <a:graphic>
              <a:graphicData uri="http://schemas.openxmlformats.org/presentationml/2006/ole">
                <mc:AlternateContent xmlns:mc="http://schemas.openxmlformats.org/markup-compatibility/2006">
                  <mc:Choice xmlns:v="urn:schemas-microsoft-com:vml" Requires="v">
                    <p:oleObj spid="_x0000_s60219" name="Equation" r:id="rId60" imgW="164880" imgH="215640" progId="Equation.3">
                      <p:embed/>
                    </p:oleObj>
                  </mc:Choice>
                  <mc:Fallback>
                    <p:oleObj name="Equation" r:id="rId60" imgW="164880" imgH="215640" progId="Equation.3">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141" y="902"/>
                            <a:ext cx="323"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 name="文本框 5"/>
          <p:cNvSpPr txBox="1"/>
          <p:nvPr/>
        </p:nvSpPr>
        <p:spPr>
          <a:xfrm>
            <a:off x="3963484" y="2788713"/>
            <a:ext cx="492443" cy="461665"/>
          </a:xfrm>
          <a:prstGeom prst="rect">
            <a:avLst/>
          </a:prstGeom>
          <a:noFill/>
        </p:spPr>
        <p:txBody>
          <a:bodyPr wrap="none" rtlCol="0">
            <a:spAutoFit/>
          </a:bodyPr>
          <a:lstStyle/>
          <a:p>
            <a:r>
              <a:rPr lang="zh-CN" altLang="en-US" sz="2400" dirty="0" smtClean="0"/>
              <a:t>则</a:t>
            </a:r>
            <a:endParaRPr lang="zh-CN" altLang="en-US" sz="2400" dirty="0"/>
          </a:p>
        </p:txBody>
      </p:sp>
      <p:grpSp>
        <p:nvGrpSpPr>
          <p:cNvPr id="9" name="组合 8"/>
          <p:cNvGrpSpPr/>
          <p:nvPr/>
        </p:nvGrpSpPr>
        <p:grpSpPr>
          <a:xfrm>
            <a:off x="527998" y="3620945"/>
            <a:ext cx="4761763" cy="806161"/>
            <a:chOff x="543063" y="3577531"/>
            <a:chExt cx="4761763" cy="806161"/>
          </a:xfrm>
        </p:grpSpPr>
        <p:grpSp>
          <p:nvGrpSpPr>
            <p:cNvPr id="78" name="Group 3"/>
            <p:cNvGrpSpPr>
              <a:grpSpLocks/>
            </p:cNvGrpSpPr>
            <p:nvPr/>
          </p:nvGrpSpPr>
          <p:grpSpPr bwMode="auto">
            <a:xfrm>
              <a:off x="543063" y="3577531"/>
              <a:ext cx="4761763" cy="806161"/>
              <a:chOff x="762" y="2723"/>
              <a:chExt cx="4177" cy="693"/>
            </a:xfrm>
          </p:grpSpPr>
          <p:graphicFrame>
            <p:nvGraphicFramePr>
              <p:cNvPr id="79" name="Object 4"/>
              <p:cNvGraphicFramePr>
                <a:graphicFrameLocks noChangeAspect="1"/>
              </p:cNvGraphicFramePr>
              <p:nvPr>
                <p:extLst/>
              </p:nvPr>
            </p:nvGraphicFramePr>
            <p:xfrm>
              <a:off x="3388" y="2723"/>
              <a:ext cx="1551" cy="693"/>
            </p:xfrm>
            <a:graphic>
              <a:graphicData uri="http://schemas.openxmlformats.org/presentationml/2006/ole">
                <mc:AlternateContent xmlns:mc="http://schemas.openxmlformats.org/markup-compatibility/2006">
                  <mc:Choice xmlns:v="urn:schemas-microsoft-com:vml" Requires="v">
                    <p:oleObj spid="_x0000_s60220" name="公式" r:id="rId62" imgW="545760" imgH="393480" progId="Equation.3">
                      <p:embed/>
                    </p:oleObj>
                  </mc:Choice>
                  <mc:Fallback>
                    <p:oleObj name="公式" r:id="rId62" imgW="545760" imgH="393480" progId="Equation.3">
                      <p:embed/>
                      <p:pic>
                        <p:nvPicPr>
                          <p:cNvPr id="0" name=""/>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388" y="2723"/>
                            <a:ext cx="1551" cy="693"/>
                          </a:xfrm>
                          <a:prstGeom prst="rect">
                            <a:avLst/>
                          </a:prstGeom>
                          <a:gradFill rotWithShape="0">
                            <a:gsLst>
                              <a:gs pos="0">
                                <a:srgbClr val="CCCC00"/>
                              </a:gs>
                              <a:gs pos="50000">
                                <a:srgbClr val="FFFFFF"/>
                              </a:gs>
                              <a:gs pos="100000">
                                <a:srgbClr val="CCCC00"/>
                              </a:gs>
                            </a:gsLst>
                            <a:lin ang="54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 name="Group 5"/>
              <p:cNvGrpSpPr>
                <a:grpSpLocks/>
              </p:cNvGrpSpPr>
              <p:nvPr/>
            </p:nvGrpSpPr>
            <p:grpSpPr bwMode="auto">
              <a:xfrm>
                <a:off x="762" y="2896"/>
                <a:ext cx="2445" cy="397"/>
                <a:chOff x="762" y="2896"/>
                <a:chExt cx="2445" cy="397"/>
              </a:xfrm>
            </p:grpSpPr>
            <p:sp>
              <p:nvSpPr>
                <p:cNvPr id="81" name="Text Box 6"/>
                <p:cNvSpPr txBox="1">
                  <a:spLocks noChangeArrowheads="1"/>
                </p:cNvSpPr>
                <p:nvPr/>
              </p:nvSpPr>
              <p:spPr bwMode="auto">
                <a:xfrm>
                  <a:off x="762" y="2896"/>
                  <a:ext cx="816"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lang="en-US" altLang="zh-CN" sz="2400" b="1" kern="0" dirty="0">
                      <a:solidFill>
                        <a:srgbClr val="CC0000"/>
                      </a:solidFill>
                      <a:latin typeface="Times New Roman" panose="02020603050405020304" pitchFamily="18" charset="0"/>
                    </a:rPr>
                    <a:t>2</a:t>
                  </a:r>
                  <a:r>
                    <a:rPr kumimoji="0" lang="zh-CN" altLang="en-US" sz="2400" b="1" i="0" u="none" strike="noStrike" kern="0" cap="none" spc="0" normalizeH="0" baseline="0" noProof="0" dirty="0" smtClean="0">
                      <a:ln>
                        <a:noFill/>
                      </a:ln>
                      <a:solidFill>
                        <a:srgbClr val="010000"/>
                      </a:solidFill>
                      <a:effectLst/>
                      <a:uLnTx/>
                      <a:uFillTx/>
                      <a:latin typeface="Times New Roman" panose="02020603050405020304" pitchFamily="18" charset="0"/>
                    </a:rPr>
                    <a:t>）</a:t>
                  </a:r>
                  <a:endParaRPr kumimoji="0" lang="en-US" altLang="zh-CN" sz="2800" b="1" i="0" u="none" strike="noStrike" kern="0" cap="none" spc="0" normalizeH="0" baseline="0" noProof="0" dirty="0" smtClean="0">
                    <a:ln>
                      <a:noFill/>
                    </a:ln>
                    <a:solidFill>
                      <a:srgbClr val="010000"/>
                    </a:solidFill>
                    <a:effectLst/>
                    <a:uLnTx/>
                    <a:uFillTx/>
                    <a:latin typeface="Times New Roman" panose="02020603050405020304" pitchFamily="18" charset="0"/>
                  </a:endParaRPr>
                </a:p>
              </p:txBody>
            </p:sp>
            <p:graphicFrame>
              <p:nvGraphicFramePr>
                <p:cNvPr id="82" name="Object 7"/>
                <p:cNvGraphicFramePr>
                  <a:graphicFrameLocks noChangeAspect="1"/>
                </p:cNvGraphicFramePr>
                <p:nvPr>
                  <p:extLst/>
                </p:nvPr>
              </p:nvGraphicFramePr>
              <p:xfrm>
                <a:off x="2487" y="3002"/>
                <a:ext cx="720" cy="274"/>
              </p:xfrm>
              <a:graphic>
                <a:graphicData uri="http://schemas.openxmlformats.org/presentationml/2006/ole">
                  <mc:AlternateContent xmlns:mc="http://schemas.openxmlformats.org/markup-compatibility/2006">
                    <mc:Choice xmlns:v="urn:schemas-microsoft-com:vml" Requires="v">
                      <p:oleObj spid="_x0000_s60221" name="Equation" r:id="rId64" imgW="545760" imgH="241200" progId="Equation.3">
                        <p:embed/>
                      </p:oleObj>
                    </mc:Choice>
                    <mc:Fallback>
                      <p:oleObj name="Equation" r:id="rId64" imgW="545760" imgH="241200" progId="Equation.3">
                        <p:embed/>
                        <p:pic>
                          <p:nvPicPr>
                            <p:cNvPr id="0" name=""/>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487" y="3002"/>
                              <a:ext cx="720"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 name="矩形 7"/>
            <p:cNvSpPr/>
            <p:nvPr/>
          </p:nvSpPr>
          <p:spPr>
            <a:xfrm>
              <a:off x="1195221" y="3808009"/>
              <a:ext cx="1107996" cy="461665"/>
            </a:xfrm>
            <a:prstGeom prst="rect">
              <a:avLst/>
            </a:prstGeom>
          </p:spPr>
          <p:txBody>
            <a:bodyPr wrap="none">
              <a:spAutoFit/>
            </a:bodyPr>
            <a:lstStyle/>
            <a:p>
              <a:r>
                <a:rPr lang="zh-CN" altLang="en-US" sz="2400" kern="0" dirty="0" smtClean="0">
                  <a:solidFill>
                    <a:srgbClr val="010000"/>
                  </a:solidFill>
                  <a:latin typeface="微软雅黑"/>
                  <a:ea typeface="微软雅黑"/>
                </a:rPr>
                <a:t>圆心处</a:t>
              </a:r>
              <a:endParaRPr lang="zh-CN" altLang="en-US" dirty="0"/>
            </a:p>
          </p:txBody>
        </p:sp>
      </p:grpSp>
      <p:sp>
        <p:nvSpPr>
          <p:cNvPr id="98" name="Text Box 49"/>
          <p:cNvSpPr txBox="1">
            <a:spLocks noChangeArrowheads="1"/>
          </p:cNvSpPr>
          <p:nvPr/>
        </p:nvSpPr>
        <p:spPr bwMode="auto">
          <a:xfrm>
            <a:off x="7710410" y="2018019"/>
            <a:ext cx="1388560" cy="181588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800" b="1" dirty="0">
                <a:solidFill>
                  <a:srgbClr val="CC0000"/>
                </a:solidFill>
                <a:latin typeface="Times New Roman" panose="02020603050405020304" pitchFamily="18" charset="0"/>
              </a:rPr>
              <a:t>物质磁性起源的基本单元</a:t>
            </a:r>
          </a:p>
        </p:txBody>
      </p:sp>
    </p:spTree>
    <p:extLst>
      <p:ext uri="{BB962C8B-B14F-4D97-AF65-F5344CB8AC3E}">
        <p14:creationId xmlns:p14="http://schemas.microsoft.com/office/powerpoint/2010/main" val="33218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blinds(horizontal)">
                                      <p:cBhvr>
                                        <p:cTn id="7" dur="500"/>
                                        <p:tgtEl>
                                          <p:spTgt spid="1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blinds(horizontal)">
                                      <p:cBhvr>
                                        <p:cTn id="10" dur="500"/>
                                        <p:tgtEl>
                                          <p:spTgt spid="1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500"/>
                            </p:stCondLst>
                            <p:childTnLst>
                              <p:par>
                                <p:cTn id="17" presetID="4" presetClass="entr" presetSubtype="3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box(out)">
                                      <p:cBhvr>
                                        <p:cTn id="19" dur="500"/>
                                        <p:tgtEl>
                                          <p:spTgt spid="115"/>
                                        </p:tgtEl>
                                      </p:cBhvr>
                                    </p:animEffect>
                                  </p:childTnLst>
                                </p:cTn>
                              </p:par>
                              <p:par>
                                <p:cTn id="20" presetID="22" presetClass="entr" presetSubtype="4" fill="hold"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down)">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blinds(horizontal)">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44698" y="4310803"/>
            <a:ext cx="4562762" cy="1631216"/>
          </a:xfrm>
          <a:prstGeom prst="rect">
            <a:avLst/>
          </a:prstGeom>
          <a:noFill/>
        </p:spPr>
        <p:txBody>
          <a:bodyPr wrap="square" rtlCol="0">
            <a:spAutoFit/>
          </a:bodyPr>
          <a:lstStyle/>
          <a:p>
            <a:pPr indent="457200"/>
            <a:r>
              <a:rPr lang="zh-CN" altLang="en-US" sz="2000" dirty="0">
                <a:latin typeface="楷体" panose="02010609060101010101" pitchFamily="49" charset="-122"/>
                <a:ea typeface="楷体" panose="02010609060101010101" pitchFamily="49" charset="-122"/>
              </a:rPr>
              <a:t>在静止电荷的周围存在着电场</a:t>
            </a:r>
            <a:r>
              <a:rPr lang="en-US" altLang="zh-CN"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当电荷运动时</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在其周围不仅有电场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而且还存在磁场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本章将讨论运动电荷</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电流</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产生磁场的基本规律以及磁场对运动电荷</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电流</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的作用</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3" name="文本框 2"/>
          <p:cNvSpPr txBox="1"/>
          <p:nvPr/>
        </p:nvSpPr>
        <p:spPr>
          <a:xfrm>
            <a:off x="517236" y="1422400"/>
            <a:ext cx="4698722" cy="4370427"/>
          </a:xfrm>
          <a:prstGeom prst="rect">
            <a:avLst/>
          </a:prstGeom>
          <a:noFill/>
        </p:spPr>
        <p:txBody>
          <a:bodyPr wrap="none" rtlCol="0">
            <a:spAutoFit/>
          </a:bodyPr>
          <a:lstStyle/>
          <a:p>
            <a:pPr>
              <a:spcAft>
                <a:spcPts val="1200"/>
              </a:spcAft>
            </a:pPr>
            <a:endParaRPr lang="en-US" altLang="zh-CN" sz="2200" dirty="0" smtClean="0">
              <a:latin typeface="+mj-ea"/>
              <a:ea typeface="+mj-ea"/>
            </a:endParaRPr>
          </a:p>
          <a:p>
            <a:pPr>
              <a:spcAft>
                <a:spcPts val="1200"/>
              </a:spcAft>
            </a:pPr>
            <a:r>
              <a:rPr lang="en-US" altLang="zh-CN" sz="2200" dirty="0" smtClean="0">
                <a:latin typeface="+mj-ea"/>
                <a:ea typeface="+mj-ea"/>
              </a:rPr>
              <a:t>5.1  </a:t>
            </a:r>
            <a:r>
              <a:rPr lang="zh-CN" altLang="en-US" sz="2200" dirty="0" smtClean="0">
                <a:latin typeface="+mj-ea"/>
                <a:ea typeface="+mj-ea"/>
              </a:rPr>
              <a:t>磁场   磁感应强度</a:t>
            </a:r>
            <a:endParaRPr lang="en-US" altLang="zh-CN" sz="2200" dirty="0" smtClean="0">
              <a:latin typeface="+mj-ea"/>
              <a:ea typeface="+mj-ea"/>
            </a:endParaRPr>
          </a:p>
          <a:p>
            <a:pPr>
              <a:spcAft>
                <a:spcPts val="1200"/>
              </a:spcAft>
            </a:pPr>
            <a:r>
              <a:rPr lang="en-US" altLang="zh-CN" sz="2200" dirty="0" smtClean="0">
                <a:latin typeface="+mj-ea"/>
                <a:ea typeface="+mj-ea"/>
              </a:rPr>
              <a:t>5.2  </a:t>
            </a:r>
            <a:r>
              <a:rPr lang="zh-CN" altLang="en-US" sz="2200" dirty="0" smtClean="0">
                <a:latin typeface="+mj-ea"/>
                <a:ea typeface="+mj-ea"/>
              </a:rPr>
              <a:t>比奥</a:t>
            </a:r>
            <a:r>
              <a:rPr lang="en-US" altLang="zh-CN" sz="2200" dirty="0" smtClean="0">
                <a:latin typeface="+mj-ea"/>
                <a:ea typeface="+mj-ea"/>
              </a:rPr>
              <a:t>-</a:t>
            </a:r>
            <a:r>
              <a:rPr lang="zh-CN" altLang="en-US" sz="2200" dirty="0" smtClean="0">
                <a:latin typeface="+mj-ea"/>
                <a:ea typeface="+mj-ea"/>
              </a:rPr>
              <a:t>萨法尔定律及其应用</a:t>
            </a:r>
            <a:endParaRPr lang="en-US" altLang="zh-CN" sz="2200" dirty="0" smtClean="0">
              <a:latin typeface="+mj-ea"/>
              <a:ea typeface="+mj-ea"/>
            </a:endParaRPr>
          </a:p>
          <a:p>
            <a:pPr>
              <a:spcAft>
                <a:spcPts val="1200"/>
              </a:spcAft>
            </a:pPr>
            <a:r>
              <a:rPr lang="en-US" altLang="zh-CN" sz="2200" dirty="0" smtClean="0">
                <a:latin typeface="+mj-ea"/>
                <a:ea typeface="+mj-ea"/>
              </a:rPr>
              <a:t>5.3  </a:t>
            </a:r>
            <a:r>
              <a:rPr lang="zh-CN" altLang="en-US" sz="2200" dirty="0" smtClean="0">
                <a:latin typeface="+mj-ea"/>
                <a:ea typeface="+mj-ea"/>
              </a:rPr>
              <a:t>运动电荷的磁场</a:t>
            </a:r>
            <a:endParaRPr lang="en-US" altLang="zh-CN" sz="2200" dirty="0" smtClean="0">
              <a:latin typeface="+mj-ea"/>
              <a:ea typeface="+mj-ea"/>
            </a:endParaRPr>
          </a:p>
          <a:p>
            <a:pPr>
              <a:spcAft>
                <a:spcPts val="1200"/>
              </a:spcAft>
            </a:pPr>
            <a:r>
              <a:rPr lang="en-US" altLang="zh-CN" sz="2200" dirty="0" smtClean="0">
                <a:latin typeface="+mj-ea"/>
                <a:ea typeface="+mj-ea"/>
              </a:rPr>
              <a:t>5.4  </a:t>
            </a:r>
            <a:r>
              <a:rPr lang="zh-CN" altLang="en-US" sz="2200" dirty="0" smtClean="0">
                <a:latin typeface="+mj-ea"/>
                <a:ea typeface="+mj-ea"/>
              </a:rPr>
              <a:t>磁场的高斯定理和安培环路定理</a:t>
            </a:r>
            <a:endParaRPr lang="en-US" altLang="zh-CN" sz="2200" dirty="0" smtClean="0">
              <a:latin typeface="+mj-ea"/>
              <a:ea typeface="+mj-ea"/>
            </a:endParaRPr>
          </a:p>
          <a:p>
            <a:pPr>
              <a:spcAft>
                <a:spcPts val="1200"/>
              </a:spcAft>
            </a:pPr>
            <a:r>
              <a:rPr lang="en-US" altLang="zh-CN" sz="2200" dirty="0" smtClean="0">
                <a:latin typeface="+mj-ea"/>
                <a:ea typeface="+mj-ea"/>
              </a:rPr>
              <a:t>5.5  </a:t>
            </a:r>
            <a:r>
              <a:rPr lang="zh-CN" altLang="en-US" sz="2200" dirty="0" smtClean="0">
                <a:latin typeface="+mj-ea"/>
                <a:ea typeface="+mj-ea"/>
              </a:rPr>
              <a:t>磁场对载流导体的作用</a:t>
            </a:r>
            <a:endParaRPr lang="en-US" altLang="zh-CN" sz="2200" dirty="0" smtClean="0">
              <a:latin typeface="+mj-ea"/>
              <a:ea typeface="+mj-ea"/>
            </a:endParaRPr>
          </a:p>
          <a:p>
            <a:pPr>
              <a:spcAft>
                <a:spcPts val="1200"/>
              </a:spcAft>
            </a:pPr>
            <a:r>
              <a:rPr lang="en-US" altLang="zh-CN" sz="2200" dirty="0" smtClean="0">
                <a:latin typeface="+mj-ea"/>
                <a:ea typeface="+mj-ea"/>
              </a:rPr>
              <a:t>5.6  </a:t>
            </a:r>
            <a:r>
              <a:rPr lang="zh-CN" altLang="en-US" sz="2200" dirty="0" smtClean="0">
                <a:latin typeface="+mj-ea"/>
                <a:ea typeface="+mj-ea"/>
              </a:rPr>
              <a:t>洛伦兹力</a:t>
            </a:r>
            <a:endParaRPr lang="en-US" altLang="zh-CN" sz="2200" dirty="0" smtClean="0">
              <a:latin typeface="+mj-ea"/>
              <a:ea typeface="+mj-ea"/>
            </a:endParaRPr>
          </a:p>
          <a:p>
            <a:pPr>
              <a:spcAft>
                <a:spcPts val="1200"/>
              </a:spcAft>
            </a:pPr>
            <a:r>
              <a:rPr lang="en-US" altLang="zh-CN" sz="2200" dirty="0" smtClean="0">
                <a:latin typeface="+mj-ea"/>
                <a:ea typeface="+mj-ea"/>
              </a:rPr>
              <a:t>5.7  </a:t>
            </a:r>
            <a:r>
              <a:rPr lang="zh-CN" altLang="en-US" sz="2200" dirty="0" smtClean="0">
                <a:latin typeface="+mj-ea"/>
                <a:ea typeface="+mj-ea"/>
              </a:rPr>
              <a:t>磁力的功</a:t>
            </a:r>
            <a:endParaRPr lang="en-US" altLang="zh-CN" sz="2200" dirty="0" smtClean="0">
              <a:latin typeface="+mj-ea"/>
              <a:ea typeface="+mj-ea"/>
            </a:endParaRPr>
          </a:p>
          <a:p>
            <a:pPr>
              <a:spcAft>
                <a:spcPts val="1200"/>
              </a:spcAft>
            </a:pPr>
            <a:r>
              <a:rPr lang="en-US" altLang="zh-CN" sz="2200" dirty="0" smtClean="0">
                <a:latin typeface="+mj-ea"/>
                <a:ea typeface="+mj-ea"/>
              </a:rPr>
              <a:t>5.8  </a:t>
            </a:r>
            <a:r>
              <a:rPr lang="zh-CN" altLang="en-US" sz="2200" dirty="0" smtClean="0">
                <a:latin typeface="+mj-ea"/>
                <a:ea typeface="+mj-ea"/>
              </a:rPr>
              <a:t>物质的磁性</a:t>
            </a:r>
            <a:endParaRPr lang="en-US" altLang="zh-CN" sz="2200" dirty="0" smtClean="0">
              <a:latin typeface="+mj-ea"/>
              <a:ea typeface="+mj-ea"/>
            </a:endParaRPr>
          </a:p>
        </p:txBody>
      </p:sp>
      <p:sp>
        <p:nvSpPr>
          <p:cNvPr id="4" name="矩形 3"/>
          <p:cNvSpPr/>
          <p:nvPr/>
        </p:nvSpPr>
        <p:spPr>
          <a:xfrm>
            <a:off x="430782" y="1022290"/>
            <a:ext cx="3307316" cy="400110"/>
          </a:xfrm>
          <a:prstGeom prst="rect">
            <a:avLst/>
          </a:prstGeom>
        </p:spPr>
        <p:txBody>
          <a:bodyPr wrap="none">
            <a:spAutoFit/>
          </a:bodyPr>
          <a:lstStyle/>
          <a:p>
            <a:r>
              <a:rPr lang="en-US" altLang="zh-CN" sz="2000" dirty="0" smtClean="0">
                <a:latin typeface="+mj-ea"/>
                <a:ea typeface="+mj-ea"/>
              </a:rPr>
              <a:t>《</a:t>
            </a:r>
            <a:r>
              <a:rPr lang="zh-CN" altLang="en-US" sz="2000" dirty="0" smtClean="0">
                <a:latin typeface="+mj-ea"/>
                <a:ea typeface="+mj-ea"/>
              </a:rPr>
              <a:t>力学篇</a:t>
            </a:r>
            <a:r>
              <a:rPr lang="en-US" altLang="zh-CN" sz="2000" dirty="0" smtClean="0">
                <a:latin typeface="+mj-ea"/>
                <a:ea typeface="+mj-ea"/>
              </a:rPr>
              <a:t>》</a:t>
            </a:r>
            <a:r>
              <a:rPr lang="zh-CN" altLang="en-US" sz="2000" dirty="0" smtClean="0">
                <a:latin typeface="+mj-ea"/>
                <a:ea typeface="+mj-ea"/>
              </a:rPr>
              <a:t>第</a:t>
            </a:r>
            <a:r>
              <a:rPr lang="en-US" altLang="zh-CN" sz="2000" dirty="0" smtClean="0">
                <a:latin typeface="+mj-ea"/>
                <a:ea typeface="+mj-ea"/>
              </a:rPr>
              <a:t>5</a:t>
            </a:r>
            <a:r>
              <a:rPr lang="zh-CN" altLang="en-US" sz="2000" dirty="0" smtClean="0">
                <a:latin typeface="+mj-ea"/>
                <a:ea typeface="+mj-ea"/>
              </a:rPr>
              <a:t>章  稳恒磁场</a:t>
            </a:r>
            <a:endParaRPr lang="zh-CN" altLang="en-US" sz="2000" dirty="0">
              <a:latin typeface="+mj-ea"/>
              <a:ea typeface="+mj-ea"/>
            </a:endParaRPr>
          </a:p>
        </p:txBody>
      </p:sp>
    </p:spTree>
    <p:extLst>
      <p:ext uri="{BB962C8B-B14F-4D97-AF65-F5344CB8AC3E}">
        <p14:creationId xmlns:p14="http://schemas.microsoft.com/office/powerpoint/2010/main" val="57433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20</a:t>
            </a:fld>
            <a:endParaRPr lang="zh-CN" altLang="en-US"/>
          </a:p>
        </p:txBody>
      </p:sp>
      <p:grpSp>
        <p:nvGrpSpPr>
          <p:cNvPr id="3" name="组合 2"/>
          <p:cNvGrpSpPr/>
          <p:nvPr/>
        </p:nvGrpSpPr>
        <p:grpSpPr>
          <a:xfrm>
            <a:off x="234084" y="1166237"/>
            <a:ext cx="8602663" cy="5594350"/>
            <a:chOff x="234084" y="944562"/>
            <a:chExt cx="8602663" cy="5594350"/>
          </a:xfrm>
        </p:grpSpPr>
        <p:grpSp>
          <p:nvGrpSpPr>
            <p:cNvPr id="90" name="Group 85"/>
            <p:cNvGrpSpPr>
              <a:grpSpLocks/>
            </p:cNvGrpSpPr>
            <p:nvPr/>
          </p:nvGrpSpPr>
          <p:grpSpPr bwMode="auto">
            <a:xfrm>
              <a:off x="234084" y="944562"/>
              <a:ext cx="8602663" cy="5594350"/>
              <a:chOff x="258" y="461"/>
              <a:chExt cx="5291" cy="3700"/>
            </a:xfrm>
          </p:grpSpPr>
          <p:grpSp>
            <p:nvGrpSpPr>
              <p:cNvPr id="91" name="Group 2"/>
              <p:cNvGrpSpPr>
                <a:grpSpLocks/>
              </p:cNvGrpSpPr>
              <p:nvPr/>
            </p:nvGrpSpPr>
            <p:grpSpPr bwMode="auto">
              <a:xfrm>
                <a:off x="2999" y="1953"/>
                <a:ext cx="2544" cy="1872"/>
                <a:chOff x="2976" y="2064"/>
                <a:chExt cx="2544" cy="1872"/>
              </a:xfrm>
            </p:grpSpPr>
            <p:sp>
              <p:nvSpPr>
                <p:cNvPr id="152" name="Rectangle 3"/>
                <p:cNvSpPr>
                  <a:spLocks noChangeArrowheads="1"/>
                </p:cNvSpPr>
                <p:nvPr/>
              </p:nvSpPr>
              <p:spPr bwMode="auto">
                <a:xfrm>
                  <a:off x="2976" y="2064"/>
                  <a:ext cx="2544" cy="1872"/>
                </a:xfrm>
                <a:prstGeom prst="rect">
                  <a:avLst/>
                </a:prstGeom>
                <a:solidFill>
                  <a:srgbClr val="FFFFFF"/>
                </a:soli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3" name="Line 4"/>
                <p:cNvSpPr>
                  <a:spLocks noChangeShapeType="1"/>
                </p:cNvSpPr>
                <p:nvPr/>
              </p:nvSpPr>
              <p:spPr bwMode="auto">
                <a:xfrm>
                  <a:off x="3360" y="2832"/>
                  <a:ext cx="2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4" name="AutoShape 5"/>
                <p:cNvSpPr>
                  <a:spLocks noChangeArrowheads="1"/>
                </p:cNvSpPr>
                <p:nvPr/>
              </p:nvSpPr>
              <p:spPr bwMode="auto">
                <a:xfrm>
                  <a:off x="3648" y="2112"/>
                  <a:ext cx="1392" cy="1392"/>
                </a:xfrm>
                <a:custGeom>
                  <a:avLst/>
                  <a:gdLst>
                    <a:gd name="G0" fmla="+- 7873 0 0"/>
                    <a:gd name="G1" fmla="+- 11648592 0 0"/>
                    <a:gd name="G2" fmla="+- 0 0 11648592"/>
                    <a:gd name="T0" fmla="*/ 0 256 1"/>
                    <a:gd name="T1" fmla="*/ 180 256 1"/>
                    <a:gd name="G3" fmla="+- 11648592 T0 T1"/>
                    <a:gd name="T2" fmla="*/ 0 256 1"/>
                    <a:gd name="T3" fmla="*/ 90 256 1"/>
                    <a:gd name="G4" fmla="+- 11648592 T2 T3"/>
                    <a:gd name="G5" fmla="*/ G4 2 1"/>
                    <a:gd name="T4" fmla="*/ 90 256 1"/>
                    <a:gd name="T5" fmla="*/ 0 256 1"/>
                    <a:gd name="G6" fmla="+- 11648592 T4 T5"/>
                    <a:gd name="G7" fmla="*/ G6 2 1"/>
                    <a:gd name="G8" fmla="abs 1164859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873"/>
                    <a:gd name="G18" fmla="*/ 7873 1 2"/>
                    <a:gd name="G19" fmla="+- G18 5400 0"/>
                    <a:gd name="G20" fmla="cos G19 11648592"/>
                    <a:gd name="G21" fmla="sin G19 11648592"/>
                    <a:gd name="G22" fmla="+- G20 10800 0"/>
                    <a:gd name="G23" fmla="+- G21 10800 0"/>
                    <a:gd name="G24" fmla="+- 10800 0 G20"/>
                    <a:gd name="G25" fmla="+- 7873 10800 0"/>
                    <a:gd name="G26" fmla="?: G9 G17 G25"/>
                    <a:gd name="G27" fmla="?: G9 0 21600"/>
                    <a:gd name="G28" fmla="cos 10800 11648592"/>
                    <a:gd name="G29" fmla="sin 10800 11648592"/>
                    <a:gd name="G30" fmla="sin 7873 11648592"/>
                    <a:gd name="G31" fmla="+- G28 10800 0"/>
                    <a:gd name="G32" fmla="+- G29 10800 0"/>
                    <a:gd name="G33" fmla="+- G30 10800 0"/>
                    <a:gd name="G34" fmla="?: G4 0 G31"/>
                    <a:gd name="G35" fmla="?: 11648592 G34 0"/>
                    <a:gd name="G36" fmla="?: G6 G35 G31"/>
                    <a:gd name="G37" fmla="+- 21600 0 G36"/>
                    <a:gd name="G38" fmla="?: G4 0 G33"/>
                    <a:gd name="G39" fmla="?: 11648592 G38 G32"/>
                    <a:gd name="G40" fmla="?: G6 G39 0"/>
                    <a:gd name="G41" fmla="?: G4 G32 21600"/>
                    <a:gd name="G42" fmla="?: G6 G41 G33"/>
                    <a:gd name="T12" fmla="*/ 10800 w 21600"/>
                    <a:gd name="T13" fmla="*/ 0 h 21600"/>
                    <a:gd name="T14" fmla="*/ 1470 w 21600"/>
                    <a:gd name="T15" fmla="*/ 11167 h 21600"/>
                    <a:gd name="T16" fmla="*/ 10800 w 21600"/>
                    <a:gd name="T17" fmla="*/ 2927 h 21600"/>
                    <a:gd name="T18" fmla="*/ 20130 w 21600"/>
                    <a:gd name="T19" fmla="*/ 1116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33" y="11109"/>
                      </a:moveTo>
                      <a:cubicBezTo>
                        <a:pt x="2929" y="11006"/>
                        <a:pt x="2927" y="10903"/>
                        <a:pt x="2927" y="10800"/>
                      </a:cubicBezTo>
                      <a:cubicBezTo>
                        <a:pt x="2927" y="6451"/>
                        <a:pt x="6451" y="2927"/>
                        <a:pt x="10800" y="2927"/>
                      </a:cubicBezTo>
                      <a:cubicBezTo>
                        <a:pt x="15148" y="2927"/>
                        <a:pt x="18673" y="6451"/>
                        <a:pt x="18673" y="10800"/>
                      </a:cubicBezTo>
                      <a:cubicBezTo>
                        <a:pt x="18673" y="10903"/>
                        <a:pt x="18670" y="11006"/>
                        <a:pt x="18666" y="11109"/>
                      </a:cubicBezTo>
                      <a:lnTo>
                        <a:pt x="21591" y="11225"/>
                      </a:lnTo>
                      <a:cubicBezTo>
                        <a:pt x="21597" y="11083"/>
                        <a:pt x="21600" y="10941"/>
                        <a:pt x="21600" y="10800"/>
                      </a:cubicBezTo>
                      <a:cubicBezTo>
                        <a:pt x="21600" y="4835"/>
                        <a:pt x="16764" y="0"/>
                        <a:pt x="10800" y="0"/>
                      </a:cubicBezTo>
                      <a:cubicBezTo>
                        <a:pt x="4835" y="0"/>
                        <a:pt x="0" y="4835"/>
                        <a:pt x="0" y="10800"/>
                      </a:cubicBezTo>
                      <a:cubicBezTo>
                        <a:pt x="0" y="10941"/>
                        <a:pt x="2" y="11083"/>
                        <a:pt x="8" y="11225"/>
                      </a:cubicBezTo>
                      <a:close/>
                    </a:path>
                  </a:pathLst>
                </a:cu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5" name="Line 6"/>
                <p:cNvSpPr>
                  <a:spLocks noChangeShapeType="1"/>
                </p:cNvSpPr>
                <p:nvPr/>
              </p:nvSpPr>
              <p:spPr bwMode="auto">
                <a:xfrm>
                  <a:off x="3120" y="2832"/>
                  <a:ext cx="240" cy="0"/>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6" name="Line 7"/>
                <p:cNvSpPr>
                  <a:spLocks noChangeShapeType="1"/>
                </p:cNvSpPr>
                <p:nvPr/>
              </p:nvSpPr>
              <p:spPr bwMode="auto">
                <a:xfrm>
                  <a:off x="3840" y="2832"/>
                  <a:ext cx="0" cy="336"/>
                </a:xfrm>
                <a:prstGeom prst="line">
                  <a:avLst/>
                </a:prstGeom>
                <a:noFill/>
                <a:ln w="28575">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7" name="Line 8"/>
                <p:cNvSpPr>
                  <a:spLocks noChangeShapeType="1"/>
                </p:cNvSpPr>
                <p:nvPr/>
              </p:nvSpPr>
              <p:spPr bwMode="auto">
                <a:xfrm>
                  <a:off x="3840" y="3072"/>
                  <a:ext cx="0" cy="240"/>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8" name="Line 9"/>
                <p:cNvSpPr>
                  <a:spLocks noChangeShapeType="1"/>
                </p:cNvSpPr>
                <p:nvPr/>
              </p:nvSpPr>
              <p:spPr bwMode="auto">
                <a:xfrm flipV="1">
                  <a:off x="3840" y="2832"/>
                  <a:ext cx="1008" cy="0"/>
                </a:xfrm>
                <a:prstGeom prst="line">
                  <a:avLst/>
                </a:prstGeom>
                <a:noFill/>
                <a:ln w="222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9" name="Text Box 10"/>
                <p:cNvSpPr txBox="1">
                  <a:spLocks noChangeArrowheads="1"/>
                </p:cNvSpPr>
                <p:nvPr/>
              </p:nvSpPr>
              <p:spPr bwMode="auto">
                <a:xfrm>
                  <a:off x="4160" y="2537"/>
                  <a:ext cx="21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dirty="0" smtClean="0">
                      <a:ln>
                        <a:noFill/>
                      </a:ln>
                      <a:solidFill>
                        <a:srgbClr val="000000"/>
                      </a:solidFill>
                      <a:effectLst/>
                      <a:uLnTx/>
                      <a:uFillTx/>
                      <a:latin typeface="Times New Roman" panose="02020603050405020304" pitchFamily="18" charset="0"/>
                    </a:rPr>
                    <a:t>o</a:t>
                  </a:r>
                </a:p>
              </p:txBody>
            </p:sp>
            <p:sp>
              <p:nvSpPr>
                <p:cNvPr id="160" name="Line 11"/>
                <p:cNvSpPr>
                  <a:spLocks noChangeShapeType="1"/>
                </p:cNvSpPr>
                <p:nvPr/>
              </p:nvSpPr>
              <p:spPr bwMode="auto">
                <a:xfrm>
                  <a:off x="4320" y="2112"/>
                  <a:ext cx="144"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1" name="Line 12"/>
                <p:cNvSpPr>
                  <a:spLocks noChangeShapeType="1"/>
                </p:cNvSpPr>
                <p:nvPr/>
              </p:nvSpPr>
              <p:spPr bwMode="auto">
                <a:xfrm flipH="1">
                  <a:off x="4272" y="2304"/>
                  <a:ext cx="144"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2" name="Line 13"/>
                <p:cNvSpPr>
                  <a:spLocks noChangeShapeType="1"/>
                </p:cNvSpPr>
                <p:nvPr/>
              </p:nvSpPr>
              <p:spPr bwMode="auto">
                <a:xfrm>
                  <a:off x="3840" y="2928"/>
                  <a:ext cx="0" cy="144"/>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3" name="Text Box 14"/>
                <p:cNvSpPr txBox="1">
                  <a:spLocks noChangeArrowheads="1"/>
                </p:cNvSpPr>
                <p:nvPr/>
              </p:nvSpPr>
              <p:spPr bwMode="auto">
                <a:xfrm>
                  <a:off x="3504" y="2400"/>
                  <a:ext cx="187"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I</a:t>
                  </a:r>
                </a:p>
              </p:txBody>
            </p:sp>
            <p:sp>
              <p:nvSpPr>
                <p:cNvPr id="164" name="Line 15"/>
                <p:cNvSpPr>
                  <a:spLocks noChangeShapeType="1"/>
                </p:cNvSpPr>
                <p:nvPr/>
              </p:nvSpPr>
              <p:spPr bwMode="auto">
                <a:xfrm flipV="1">
                  <a:off x="4320" y="2400"/>
                  <a:ext cx="336" cy="432"/>
                </a:xfrm>
                <a:prstGeom prst="line">
                  <a:avLst/>
                </a:prstGeom>
                <a:noFill/>
                <a:ln w="22225">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5" name="Line 16"/>
                <p:cNvSpPr>
                  <a:spLocks noChangeShapeType="1"/>
                </p:cNvSpPr>
                <p:nvPr/>
              </p:nvSpPr>
              <p:spPr bwMode="auto">
                <a:xfrm flipV="1">
                  <a:off x="4320" y="2544"/>
                  <a:ext cx="672" cy="288"/>
                </a:xfrm>
                <a:prstGeom prst="line">
                  <a:avLst/>
                </a:prstGeom>
                <a:noFill/>
                <a:ln w="22225">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66" name="Object 17"/>
                <p:cNvGraphicFramePr>
                  <a:graphicFrameLocks noChangeAspect="1"/>
                </p:cNvGraphicFramePr>
                <p:nvPr/>
              </p:nvGraphicFramePr>
              <p:xfrm>
                <a:off x="4992" y="2304"/>
                <a:ext cx="273" cy="308"/>
              </p:xfrm>
              <a:graphic>
                <a:graphicData uri="http://schemas.openxmlformats.org/presentationml/2006/ole">
                  <mc:AlternateContent xmlns:mc="http://schemas.openxmlformats.org/markup-compatibility/2006">
                    <mc:Choice xmlns:v="urn:schemas-microsoft-com:vml" Requires="v">
                      <p:oleObj spid="_x0000_s16066" name="公式" r:id="rId3" imgW="190440" imgH="215640" progId="Equation.3">
                        <p:embed/>
                      </p:oleObj>
                    </mc:Choice>
                    <mc:Fallback>
                      <p:oleObj name="公式" r:id="rId3" imgW="1904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2304"/>
                              <a:ext cx="27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 name="Object 18"/>
                <p:cNvGraphicFramePr>
                  <a:graphicFrameLocks noChangeAspect="1"/>
                </p:cNvGraphicFramePr>
                <p:nvPr/>
              </p:nvGraphicFramePr>
              <p:xfrm>
                <a:off x="4272" y="2332"/>
                <a:ext cx="253" cy="308"/>
              </p:xfrm>
              <a:graphic>
                <a:graphicData uri="http://schemas.openxmlformats.org/presentationml/2006/ole">
                  <mc:AlternateContent xmlns:mc="http://schemas.openxmlformats.org/markup-compatibility/2006">
                    <mc:Choice xmlns:v="urn:schemas-microsoft-com:vml" Requires="v">
                      <p:oleObj spid="_x0000_s16067" name="公式" r:id="rId5" imgW="177480" imgH="215640" progId="Equation.3">
                        <p:embed/>
                      </p:oleObj>
                    </mc:Choice>
                    <mc:Fallback>
                      <p:oleObj name="公式" r:id="rId5" imgW="1774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2332"/>
                              <a:ext cx="25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 name="Line 19"/>
                <p:cNvSpPr>
                  <a:spLocks noChangeShapeType="1"/>
                </p:cNvSpPr>
                <p:nvPr/>
              </p:nvSpPr>
              <p:spPr bwMode="auto">
                <a:xfrm flipH="1">
                  <a:off x="4848" y="2832"/>
                  <a:ext cx="96"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9" name="Rectangle 20"/>
                <p:cNvSpPr>
                  <a:spLocks noChangeArrowheads="1"/>
                </p:cNvSpPr>
                <p:nvPr/>
              </p:nvSpPr>
              <p:spPr bwMode="auto">
                <a:xfrm>
                  <a:off x="3072" y="2080"/>
                  <a:ext cx="66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rPr>
                    <a:t>5</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170" name="Line 21"/>
                <p:cNvSpPr>
                  <a:spLocks noChangeShapeType="1"/>
                </p:cNvSpPr>
                <p:nvPr/>
              </p:nvSpPr>
              <p:spPr bwMode="auto">
                <a:xfrm>
                  <a:off x="3312" y="2832"/>
                  <a:ext cx="33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71" name="Line 22"/>
                <p:cNvSpPr>
                  <a:spLocks noChangeShapeType="1"/>
                </p:cNvSpPr>
                <p:nvPr/>
              </p:nvSpPr>
              <p:spPr bwMode="auto">
                <a:xfrm>
                  <a:off x="3456" y="2832"/>
                  <a:ext cx="96"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72" name="Text Box 23"/>
                <p:cNvSpPr txBox="1">
                  <a:spLocks noChangeArrowheads="1"/>
                </p:cNvSpPr>
                <p:nvPr/>
              </p:nvSpPr>
              <p:spPr bwMode="auto">
                <a:xfrm>
                  <a:off x="4224" y="2729"/>
                  <a:ext cx="28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1" u="none" strike="noStrike" kern="0" cap="none" spc="0" normalizeH="0" baseline="0" noProof="0" dirty="0" smtClean="0">
                      <a:ln>
                        <a:noFill/>
                      </a:ln>
                      <a:solidFill>
                        <a:srgbClr val="000000"/>
                      </a:solidFill>
                      <a:effectLst/>
                      <a:uLnTx/>
                      <a:uFillTx/>
                      <a:latin typeface="Times New Roman" panose="02020603050405020304" pitchFamily="18" charset="0"/>
                    </a:rPr>
                    <a:t>*</a:t>
                  </a:r>
                </a:p>
              </p:txBody>
            </p:sp>
            <p:sp>
              <p:nvSpPr>
                <p:cNvPr id="173" name="Line 24"/>
                <p:cNvSpPr>
                  <a:spLocks noChangeShapeType="1"/>
                </p:cNvSpPr>
                <p:nvPr/>
              </p:nvSpPr>
              <p:spPr bwMode="auto">
                <a:xfrm>
                  <a:off x="3648" y="2832"/>
                  <a:ext cx="192" cy="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grpSp>
            <p:nvGrpSpPr>
              <p:cNvPr id="92" name="Group 25"/>
              <p:cNvGrpSpPr>
                <a:grpSpLocks/>
              </p:cNvGrpSpPr>
              <p:nvPr/>
            </p:nvGrpSpPr>
            <p:grpSpPr bwMode="auto">
              <a:xfrm>
                <a:off x="2951" y="464"/>
                <a:ext cx="2592" cy="1495"/>
                <a:chOff x="2928" y="528"/>
                <a:chExt cx="2592" cy="1495"/>
              </a:xfrm>
            </p:grpSpPr>
            <p:sp>
              <p:nvSpPr>
                <p:cNvPr id="139" name="Rectangle 26"/>
                <p:cNvSpPr>
                  <a:spLocks noChangeArrowheads="1"/>
                </p:cNvSpPr>
                <p:nvPr/>
              </p:nvSpPr>
              <p:spPr bwMode="auto">
                <a:xfrm>
                  <a:off x="2976" y="528"/>
                  <a:ext cx="2544" cy="1440"/>
                </a:xfrm>
                <a:prstGeom prst="rect">
                  <a:avLst/>
                </a:prstGeom>
                <a:solidFill>
                  <a:srgbClr val="FFFFFF"/>
                </a:soli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0" name="Text Box 27"/>
                <p:cNvSpPr txBox="1">
                  <a:spLocks noChangeArrowheads="1"/>
                </p:cNvSpPr>
                <p:nvPr/>
              </p:nvSpPr>
              <p:spPr bwMode="auto">
                <a:xfrm>
                  <a:off x="2928" y="672"/>
                  <a:ext cx="16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1" u="none" strike="noStrike" kern="0" cap="none" spc="0" normalizeH="0" baseline="0" noProof="0" smtClean="0">
                      <a:ln>
                        <a:noFill/>
                      </a:ln>
                      <a:solidFill>
                        <a:srgbClr val="000000"/>
                      </a:solidFill>
                      <a:effectLst/>
                      <a:uLnTx/>
                      <a:uFillTx/>
                      <a:latin typeface="Times New Roman" panose="02020603050405020304" pitchFamily="18" charset="0"/>
                    </a:rPr>
                    <a:t> </a:t>
                  </a:r>
                  <a:endParaRPr kumimoji="0" lang="zh-CN" altLang="zh-CN" sz="28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41" name="Line 28"/>
                <p:cNvSpPr>
                  <a:spLocks noChangeShapeType="1"/>
                </p:cNvSpPr>
                <p:nvPr/>
              </p:nvSpPr>
              <p:spPr bwMode="auto">
                <a:xfrm>
                  <a:off x="3456" y="1776"/>
                  <a:ext cx="576" cy="0"/>
                </a:xfrm>
                <a:prstGeom prst="line">
                  <a:avLst/>
                </a:prstGeom>
                <a:noFill/>
                <a:ln w="28575">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2" name="Line 29"/>
                <p:cNvSpPr>
                  <a:spLocks noChangeShapeType="1"/>
                </p:cNvSpPr>
                <p:nvPr/>
              </p:nvSpPr>
              <p:spPr bwMode="auto">
                <a:xfrm flipV="1">
                  <a:off x="4032" y="1104"/>
                  <a:ext cx="0" cy="672"/>
                </a:xfrm>
                <a:prstGeom prst="line">
                  <a:avLst/>
                </a:prstGeom>
                <a:noFill/>
                <a:ln w="28575">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3" name="Line 30"/>
                <p:cNvSpPr>
                  <a:spLocks noChangeShapeType="1"/>
                </p:cNvSpPr>
                <p:nvPr/>
              </p:nvSpPr>
              <p:spPr bwMode="auto">
                <a:xfrm flipH="1">
                  <a:off x="3168" y="1776"/>
                  <a:ext cx="288" cy="0"/>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4" name="Line 31"/>
                <p:cNvSpPr>
                  <a:spLocks noChangeShapeType="1"/>
                </p:cNvSpPr>
                <p:nvPr/>
              </p:nvSpPr>
              <p:spPr bwMode="auto">
                <a:xfrm flipV="1">
                  <a:off x="4032" y="816"/>
                  <a:ext cx="0" cy="336"/>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5" name="Line 32"/>
                <p:cNvSpPr>
                  <a:spLocks noChangeShapeType="1"/>
                </p:cNvSpPr>
                <p:nvPr/>
              </p:nvSpPr>
              <p:spPr bwMode="auto">
                <a:xfrm>
                  <a:off x="4032" y="1776"/>
                  <a:ext cx="480" cy="0"/>
                </a:xfrm>
                <a:prstGeom prst="line">
                  <a:avLst/>
                </a:prstGeom>
                <a:noFill/>
                <a:ln w="222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6" name="Text Box 33"/>
                <p:cNvSpPr txBox="1">
                  <a:spLocks noChangeArrowheads="1"/>
                </p:cNvSpPr>
                <p:nvPr/>
              </p:nvSpPr>
              <p:spPr bwMode="auto">
                <a:xfrm>
                  <a:off x="4460" y="1679"/>
                  <a:ext cx="24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9900CC"/>
                      </a:solidFill>
                      <a:effectLst/>
                      <a:uLnTx/>
                      <a:uFillTx/>
                      <a:latin typeface="Times New Roman" panose="02020603050405020304" pitchFamily="18" charset="0"/>
                    </a:rPr>
                    <a:t>A</a:t>
                  </a:r>
                </a:p>
              </p:txBody>
            </p:sp>
            <p:sp>
              <p:nvSpPr>
                <p:cNvPr id="147" name="Text Box 34"/>
                <p:cNvSpPr txBox="1">
                  <a:spLocks noChangeArrowheads="1"/>
                </p:cNvSpPr>
                <p:nvPr/>
              </p:nvSpPr>
              <p:spPr bwMode="auto">
                <a:xfrm>
                  <a:off x="4080" y="1488"/>
                  <a:ext cx="223"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rPr>
                    <a:t>d</a:t>
                  </a:r>
                </a:p>
              </p:txBody>
            </p:sp>
            <p:sp>
              <p:nvSpPr>
                <p:cNvPr id="148" name="Line 35"/>
                <p:cNvSpPr>
                  <a:spLocks noChangeShapeType="1"/>
                </p:cNvSpPr>
                <p:nvPr/>
              </p:nvSpPr>
              <p:spPr bwMode="auto">
                <a:xfrm>
                  <a:off x="3648" y="1776"/>
                  <a:ext cx="144" cy="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9" name="Line 36"/>
                <p:cNvSpPr>
                  <a:spLocks noChangeShapeType="1"/>
                </p:cNvSpPr>
                <p:nvPr/>
              </p:nvSpPr>
              <p:spPr bwMode="auto">
                <a:xfrm flipV="1">
                  <a:off x="4032" y="1296"/>
                  <a:ext cx="0" cy="14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0" name="Rectangle 37"/>
                <p:cNvSpPr>
                  <a:spLocks noChangeArrowheads="1"/>
                </p:cNvSpPr>
                <p:nvPr/>
              </p:nvSpPr>
              <p:spPr bwMode="auto">
                <a:xfrm>
                  <a:off x="3072" y="544"/>
                  <a:ext cx="66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rPr>
                    <a:t>4</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grpSp>
          <p:grpSp>
            <p:nvGrpSpPr>
              <p:cNvPr id="93" name="Group 39"/>
              <p:cNvGrpSpPr>
                <a:grpSpLocks/>
              </p:cNvGrpSpPr>
              <p:nvPr/>
            </p:nvGrpSpPr>
            <p:grpSpPr bwMode="auto">
              <a:xfrm>
                <a:off x="272" y="1621"/>
                <a:ext cx="2640" cy="1248"/>
                <a:chOff x="240" y="1680"/>
                <a:chExt cx="2640" cy="1248"/>
              </a:xfrm>
            </p:grpSpPr>
            <p:sp>
              <p:nvSpPr>
                <p:cNvPr id="127" name="Rectangle 40"/>
                <p:cNvSpPr>
                  <a:spLocks noChangeArrowheads="1"/>
                </p:cNvSpPr>
                <p:nvPr/>
              </p:nvSpPr>
              <p:spPr bwMode="auto">
                <a:xfrm>
                  <a:off x="336" y="1728"/>
                  <a:ext cx="2544" cy="1008"/>
                </a:xfrm>
                <a:prstGeom prst="rect">
                  <a:avLst/>
                </a:prstGeom>
                <a:solidFill>
                  <a:srgbClr val="FFFFFF"/>
                </a:soli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8" name="Text Box 41"/>
                <p:cNvSpPr txBox="1">
                  <a:spLocks noChangeArrowheads="1"/>
                </p:cNvSpPr>
                <p:nvPr/>
              </p:nvSpPr>
              <p:spPr bwMode="auto">
                <a:xfrm>
                  <a:off x="976" y="2304"/>
                  <a:ext cx="416"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o</a:t>
                  </a:r>
                </a:p>
              </p:txBody>
            </p:sp>
            <p:sp>
              <p:nvSpPr>
                <p:cNvPr id="129" name="Rectangle 42"/>
                <p:cNvSpPr>
                  <a:spLocks noChangeArrowheads="1"/>
                </p:cNvSpPr>
                <p:nvPr/>
              </p:nvSpPr>
              <p:spPr bwMode="auto">
                <a:xfrm>
                  <a:off x="240" y="1696"/>
                  <a:ext cx="44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rPr>
                    <a:t>2</a:t>
                  </a:r>
                </a:p>
              </p:txBody>
            </p:sp>
            <p:sp>
              <p:nvSpPr>
                <p:cNvPr id="130" name="Line 43"/>
                <p:cNvSpPr>
                  <a:spLocks noChangeShapeType="1"/>
                </p:cNvSpPr>
                <p:nvPr/>
              </p:nvSpPr>
              <p:spPr bwMode="auto">
                <a:xfrm flipV="1">
                  <a:off x="720" y="2400"/>
                  <a:ext cx="1008" cy="0"/>
                </a:xfrm>
                <a:prstGeom prst="line">
                  <a:avLst/>
                </a:prstGeom>
                <a:noFill/>
                <a:ln w="222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1" name="Line 44"/>
                <p:cNvSpPr>
                  <a:spLocks noChangeShapeType="1"/>
                </p:cNvSpPr>
                <p:nvPr/>
              </p:nvSpPr>
              <p:spPr bwMode="auto">
                <a:xfrm flipV="1">
                  <a:off x="1200" y="2064"/>
                  <a:ext cx="384" cy="336"/>
                </a:xfrm>
                <a:prstGeom prst="line">
                  <a:avLst/>
                </a:prstGeom>
                <a:noFill/>
                <a:ln w="19050">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2" name="Text Box 45"/>
                <p:cNvSpPr txBox="1">
                  <a:spLocks noChangeArrowheads="1"/>
                </p:cNvSpPr>
                <p:nvPr/>
              </p:nvSpPr>
              <p:spPr bwMode="auto">
                <a:xfrm>
                  <a:off x="1200" y="2016"/>
                  <a:ext cx="24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R</a:t>
                  </a:r>
                </a:p>
              </p:txBody>
            </p:sp>
            <p:sp>
              <p:nvSpPr>
                <p:cNvPr id="133" name="Oval 46"/>
                <p:cNvSpPr>
                  <a:spLocks noChangeArrowheads="1"/>
                </p:cNvSpPr>
                <p:nvPr/>
              </p:nvSpPr>
              <p:spPr bwMode="auto">
                <a:xfrm>
                  <a:off x="1152" y="2352"/>
                  <a:ext cx="144" cy="144"/>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4" name="Rectangle 47"/>
                <p:cNvSpPr>
                  <a:spLocks noChangeArrowheads="1"/>
                </p:cNvSpPr>
                <p:nvPr/>
              </p:nvSpPr>
              <p:spPr bwMode="auto">
                <a:xfrm>
                  <a:off x="624" y="1680"/>
                  <a:ext cx="333"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135" name="AutoShape 48"/>
                <p:cNvSpPr>
                  <a:spLocks noChangeArrowheads="1"/>
                </p:cNvSpPr>
                <p:nvPr/>
              </p:nvSpPr>
              <p:spPr bwMode="auto">
                <a:xfrm>
                  <a:off x="720" y="1920"/>
                  <a:ext cx="1008" cy="1008"/>
                </a:xfrm>
                <a:custGeom>
                  <a:avLst/>
                  <a:gdLst>
                    <a:gd name="G0" fmla="+- 10800 0 0"/>
                    <a:gd name="G1" fmla="+- -11671705 0 0"/>
                    <a:gd name="G2" fmla="+- 0 0 -11671705"/>
                    <a:gd name="T0" fmla="*/ 0 256 1"/>
                    <a:gd name="T1" fmla="*/ 180 256 1"/>
                    <a:gd name="G3" fmla="+- -11671705 T0 T1"/>
                    <a:gd name="T2" fmla="*/ 0 256 1"/>
                    <a:gd name="T3" fmla="*/ 90 256 1"/>
                    <a:gd name="G4" fmla="+- -11671705 T2 T3"/>
                    <a:gd name="G5" fmla="*/ G4 2 1"/>
                    <a:gd name="T4" fmla="*/ 90 256 1"/>
                    <a:gd name="T5" fmla="*/ 0 256 1"/>
                    <a:gd name="G6" fmla="+- -11671705 T4 T5"/>
                    <a:gd name="G7" fmla="*/ G6 2 1"/>
                    <a:gd name="G8" fmla="abs -116717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671705"/>
                    <a:gd name="G21" fmla="sin G19 -11671705"/>
                    <a:gd name="G22" fmla="+- G20 10800 0"/>
                    <a:gd name="G23" fmla="+- G21 10800 0"/>
                    <a:gd name="G24" fmla="+- 10800 0 G20"/>
                    <a:gd name="G25" fmla="+- 10800 10800 0"/>
                    <a:gd name="G26" fmla="?: G9 G17 G25"/>
                    <a:gd name="G27" fmla="?: G9 0 21600"/>
                    <a:gd name="G28" fmla="cos 10800 -11671705"/>
                    <a:gd name="G29" fmla="sin 10800 -11671705"/>
                    <a:gd name="G30" fmla="sin 10800 -11671705"/>
                    <a:gd name="G31" fmla="+- G28 10800 0"/>
                    <a:gd name="G32" fmla="+- G29 10800 0"/>
                    <a:gd name="G33" fmla="+- G30 10800 0"/>
                    <a:gd name="G34" fmla="?: G4 0 G31"/>
                    <a:gd name="G35" fmla="?: -11671705 G34 0"/>
                    <a:gd name="G36" fmla="?: G6 G35 G31"/>
                    <a:gd name="G37" fmla="+- 21600 0 G36"/>
                    <a:gd name="G38" fmla="?: G4 0 G33"/>
                    <a:gd name="G39" fmla="?: -11671705 G38 G32"/>
                    <a:gd name="G40" fmla="?: G6 G39 0"/>
                    <a:gd name="G41" fmla="?: G4 G32 21600"/>
                    <a:gd name="G42" fmla="?: G6 G41 G33"/>
                    <a:gd name="T12" fmla="*/ 10800 w 21600"/>
                    <a:gd name="T13" fmla="*/ 0 h 21600"/>
                    <a:gd name="T14" fmla="*/ 5 w 21600"/>
                    <a:gd name="T15" fmla="*/ 10441 h 21600"/>
                    <a:gd name="T16" fmla="*/ 10800 w 21600"/>
                    <a:gd name="T17" fmla="*/ 0 h 21600"/>
                    <a:gd name="T18" fmla="*/ 21595 w 21600"/>
                    <a:gd name="T19" fmla="*/ 1044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 y="10441"/>
                      </a:moveTo>
                      <a:cubicBezTo>
                        <a:pt x="199" y="4619"/>
                        <a:pt x="4974" y="0"/>
                        <a:pt x="10800" y="0"/>
                      </a:cubicBezTo>
                      <a:cubicBezTo>
                        <a:pt x="16625" y="0"/>
                        <a:pt x="21400" y="4619"/>
                        <a:pt x="21594" y="10441"/>
                      </a:cubicBezTo>
                      <a:cubicBezTo>
                        <a:pt x="21400" y="4619"/>
                        <a:pt x="16625" y="0"/>
                        <a:pt x="10799" y="0"/>
                      </a:cubicBezTo>
                      <a:cubicBezTo>
                        <a:pt x="4974" y="0"/>
                        <a:pt x="199" y="4619"/>
                        <a:pt x="5" y="10441"/>
                      </a:cubicBezTo>
                      <a:close/>
                    </a:path>
                  </a:pathLst>
                </a:custGeom>
                <a:solidFill>
                  <a:srgbClr val="CC00CC"/>
                </a:solidFill>
                <a:ln w="349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136" name="Group 49"/>
                <p:cNvGrpSpPr>
                  <a:grpSpLocks/>
                </p:cNvGrpSpPr>
                <p:nvPr/>
              </p:nvGrpSpPr>
              <p:grpSpPr bwMode="auto">
                <a:xfrm>
                  <a:off x="1200" y="1680"/>
                  <a:ext cx="379" cy="344"/>
                  <a:chOff x="1200" y="1680"/>
                  <a:chExt cx="379" cy="344"/>
                </a:xfrm>
              </p:grpSpPr>
              <p:sp>
                <p:nvSpPr>
                  <p:cNvPr id="137" name="Line 50"/>
                  <p:cNvSpPr>
                    <a:spLocks noChangeShapeType="1"/>
                  </p:cNvSpPr>
                  <p:nvPr/>
                </p:nvSpPr>
                <p:spPr bwMode="auto">
                  <a:xfrm>
                    <a:off x="1200" y="1920"/>
                    <a:ext cx="144" cy="0"/>
                  </a:xfrm>
                  <a:prstGeom prst="line">
                    <a:avLst/>
                  </a:prstGeom>
                  <a:noFill/>
                  <a:ln w="47625">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8" name="Text Box 51"/>
                  <p:cNvSpPr txBox="1">
                    <a:spLocks noChangeArrowheads="1"/>
                  </p:cNvSpPr>
                  <p:nvPr/>
                </p:nvSpPr>
                <p:spPr bwMode="auto">
                  <a:xfrm>
                    <a:off x="1392" y="1680"/>
                    <a:ext cx="18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I</a:t>
                    </a:r>
                  </a:p>
                </p:txBody>
              </p:sp>
            </p:grpSp>
          </p:grpSp>
          <p:sp>
            <p:nvSpPr>
              <p:cNvPr id="94" name="Text Box 52"/>
              <p:cNvSpPr txBox="1">
                <a:spLocks noChangeArrowheads="1"/>
              </p:cNvSpPr>
              <p:nvPr/>
            </p:nvSpPr>
            <p:spPr bwMode="auto">
              <a:xfrm rot="19178013">
                <a:off x="1105" y="2133"/>
                <a:ext cx="437"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dirty="0" smtClean="0">
                    <a:ln>
                      <a:noFill/>
                    </a:ln>
                    <a:solidFill>
                      <a:srgbClr val="9900CC"/>
                    </a:solidFill>
                    <a:effectLst/>
                    <a:uLnTx/>
                    <a:uFillTx/>
                    <a:latin typeface="Times New Roman" panose="02020603050405020304" pitchFamily="18" charset="0"/>
                  </a:rPr>
                  <a:t>+</a:t>
                </a:r>
              </a:p>
            </p:txBody>
          </p:sp>
          <p:grpSp>
            <p:nvGrpSpPr>
              <p:cNvPr id="95" name="Group 53"/>
              <p:cNvGrpSpPr>
                <a:grpSpLocks/>
              </p:cNvGrpSpPr>
              <p:nvPr/>
            </p:nvGrpSpPr>
            <p:grpSpPr bwMode="auto">
              <a:xfrm>
                <a:off x="311" y="2721"/>
                <a:ext cx="2608" cy="1440"/>
                <a:chOff x="272" y="2832"/>
                <a:chExt cx="2608" cy="1440"/>
              </a:xfrm>
            </p:grpSpPr>
            <p:grpSp>
              <p:nvGrpSpPr>
                <p:cNvPr id="116" name="Group 54"/>
                <p:cNvGrpSpPr>
                  <a:grpSpLocks/>
                </p:cNvGrpSpPr>
                <p:nvPr/>
              </p:nvGrpSpPr>
              <p:grpSpPr bwMode="auto">
                <a:xfrm>
                  <a:off x="272" y="2832"/>
                  <a:ext cx="2608" cy="1440"/>
                  <a:chOff x="272" y="2832"/>
                  <a:chExt cx="2608" cy="1440"/>
                </a:xfrm>
              </p:grpSpPr>
              <p:sp>
                <p:nvSpPr>
                  <p:cNvPr id="118" name="Rectangle 55"/>
                  <p:cNvSpPr>
                    <a:spLocks noChangeArrowheads="1"/>
                  </p:cNvSpPr>
                  <p:nvPr/>
                </p:nvSpPr>
                <p:spPr bwMode="auto">
                  <a:xfrm>
                    <a:off x="336" y="2832"/>
                    <a:ext cx="2544" cy="1104"/>
                  </a:xfrm>
                  <a:prstGeom prst="rect">
                    <a:avLst/>
                  </a:prstGeom>
                  <a:solidFill>
                    <a:srgbClr val="FFFFFF"/>
                  </a:soli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9" name="Line 56"/>
                  <p:cNvSpPr>
                    <a:spLocks noChangeShapeType="1"/>
                  </p:cNvSpPr>
                  <p:nvPr/>
                </p:nvSpPr>
                <p:spPr bwMode="auto">
                  <a:xfrm>
                    <a:off x="672" y="3312"/>
                    <a:ext cx="480" cy="432"/>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0" name="Line 57"/>
                  <p:cNvSpPr>
                    <a:spLocks noChangeShapeType="1"/>
                  </p:cNvSpPr>
                  <p:nvPr/>
                </p:nvSpPr>
                <p:spPr bwMode="auto">
                  <a:xfrm flipH="1">
                    <a:off x="1152" y="3312"/>
                    <a:ext cx="432" cy="432"/>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1" name="Text Box 58"/>
                  <p:cNvSpPr txBox="1">
                    <a:spLocks noChangeArrowheads="1"/>
                  </p:cNvSpPr>
                  <p:nvPr/>
                </p:nvSpPr>
                <p:spPr bwMode="auto">
                  <a:xfrm>
                    <a:off x="860" y="3264"/>
                    <a:ext cx="24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R</a:t>
                    </a:r>
                  </a:p>
                </p:txBody>
              </p:sp>
              <p:sp>
                <p:nvSpPr>
                  <p:cNvPr id="122" name="Freeform 59"/>
                  <p:cNvSpPr>
                    <a:spLocks/>
                  </p:cNvSpPr>
                  <p:nvPr/>
                </p:nvSpPr>
                <p:spPr bwMode="auto">
                  <a:xfrm>
                    <a:off x="1056" y="3552"/>
                    <a:ext cx="192" cy="96"/>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lnTo>
                          <a:pt x="96" y="0"/>
                        </a:lnTo>
                        <a:lnTo>
                          <a:pt x="192" y="96"/>
                        </a:ln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3" name="Rectangle 60"/>
                  <p:cNvSpPr>
                    <a:spLocks noChangeArrowheads="1"/>
                  </p:cNvSpPr>
                  <p:nvPr/>
                </p:nvSpPr>
                <p:spPr bwMode="auto">
                  <a:xfrm>
                    <a:off x="272" y="2848"/>
                    <a:ext cx="66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rPr>
                      <a:t>3</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124" name="Text Box 61"/>
                  <p:cNvSpPr txBox="1">
                    <a:spLocks noChangeArrowheads="1"/>
                  </p:cNvSpPr>
                  <p:nvPr/>
                </p:nvSpPr>
                <p:spPr bwMode="auto">
                  <a:xfrm>
                    <a:off x="1169" y="3648"/>
                    <a:ext cx="22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0" i="1" u="none" strike="noStrike" kern="0" cap="none" spc="0" normalizeH="0" baseline="0" noProof="0" dirty="0" smtClean="0">
                        <a:ln>
                          <a:noFill/>
                        </a:ln>
                        <a:solidFill>
                          <a:srgbClr val="000000"/>
                        </a:solidFill>
                        <a:effectLst/>
                        <a:uLnTx/>
                        <a:uFillTx/>
                        <a:latin typeface="Times New Roman" panose="02020603050405020304" pitchFamily="18" charset="0"/>
                      </a:rPr>
                      <a:t>o</a:t>
                    </a:r>
                  </a:p>
                </p:txBody>
              </p:sp>
              <p:sp>
                <p:nvSpPr>
                  <p:cNvPr id="125" name="AutoShape 62"/>
                  <p:cNvSpPr>
                    <a:spLocks noChangeArrowheads="1"/>
                  </p:cNvSpPr>
                  <p:nvPr/>
                </p:nvSpPr>
                <p:spPr bwMode="auto">
                  <a:xfrm>
                    <a:off x="480" y="3120"/>
                    <a:ext cx="1296" cy="1152"/>
                  </a:xfrm>
                  <a:custGeom>
                    <a:avLst/>
                    <a:gdLst>
                      <a:gd name="G0" fmla="+- 10244 0 0"/>
                      <a:gd name="G1" fmla="+- -8946636 0 0"/>
                      <a:gd name="G2" fmla="+- 0 0 -8946636"/>
                      <a:gd name="T0" fmla="*/ 0 256 1"/>
                      <a:gd name="T1" fmla="*/ 180 256 1"/>
                      <a:gd name="G3" fmla="+- -8946636 T0 T1"/>
                      <a:gd name="T2" fmla="*/ 0 256 1"/>
                      <a:gd name="T3" fmla="*/ 90 256 1"/>
                      <a:gd name="G4" fmla="+- -8946636 T2 T3"/>
                      <a:gd name="G5" fmla="*/ G4 2 1"/>
                      <a:gd name="T4" fmla="*/ 90 256 1"/>
                      <a:gd name="T5" fmla="*/ 0 256 1"/>
                      <a:gd name="G6" fmla="+- -8946636 T4 T5"/>
                      <a:gd name="G7" fmla="*/ G6 2 1"/>
                      <a:gd name="G8" fmla="abs -894663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244"/>
                      <a:gd name="G18" fmla="*/ 10244 1 2"/>
                      <a:gd name="G19" fmla="+- G18 5400 0"/>
                      <a:gd name="G20" fmla="cos G19 -8946636"/>
                      <a:gd name="G21" fmla="sin G19 -8946636"/>
                      <a:gd name="G22" fmla="+- G20 10800 0"/>
                      <a:gd name="G23" fmla="+- G21 10800 0"/>
                      <a:gd name="G24" fmla="+- 10800 0 G20"/>
                      <a:gd name="G25" fmla="+- 10244 10800 0"/>
                      <a:gd name="G26" fmla="?: G9 G17 G25"/>
                      <a:gd name="G27" fmla="?: G9 0 21600"/>
                      <a:gd name="G28" fmla="cos 10800 -8946636"/>
                      <a:gd name="G29" fmla="sin 10800 -8946636"/>
                      <a:gd name="G30" fmla="sin 10244 -8946636"/>
                      <a:gd name="G31" fmla="+- G28 10800 0"/>
                      <a:gd name="G32" fmla="+- G29 10800 0"/>
                      <a:gd name="G33" fmla="+- G30 10800 0"/>
                      <a:gd name="G34" fmla="?: G4 0 G31"/>
                      <a:gd name="G35" fmla="?: -8946636 G34 0"/>
                      <a:gd name="G36" fmla="?: G6 G35 G31"/>
                      <a:gd name="G37" fmla="+- 21600 0 G36"/>
                      <a:gd name="G38" fmla="?: G4 0 G33"/>
                      <a:gd name="G39" fmla="?: -8946636 G38 G32"/>
                      <a:gd name="G40" fmla="?: G6 G39 0"/>
                      <a:gd name="G41" fmla="?: G4 G32 21600"/>
                      <a:gd name="G42" fmla="?: G6 G41 G33"/>
                      <a:gd name="T12" fmla="*/ 10800 w 21600"/>
                      <a:gd name="T13" fmla="*/ 0 h 21600"/>
                      <a:gd name="T14" fmla="*/ 3165 w 21600"/>
                      <a:gd name="T15" fmla="*/ 3559 h 21600"/>
                      <a:gd name="T16" fmla="*/ 10800 w 21600"/>
                      <a:gd name="T17" fmla="*/ 556 h 21600"/>
                      <a:gd name="T18" fmla="*/ 18435 w 21600"/>
                      <a:gd name="T19" fmla="*/ 355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67" y="3750"/>
                        </a:moveTo>
                        <a:cubicBezTo>
                          <a:pt x="5301" y="1710"/>
                          <a:pt x="7989" y="556"/>
                          <a:pt x="10800" y="556"/>
                        </a:cubicBezTo>
                        <a:cubicBezTo>
                          <a:pt x="13610" y="556"/>
                          <a:pt x="16298" y="1710"/>
                          <a:pt x="18232" y="3750"/>
                        </a:cubicBezTo>
                        <a:lnTo>
                          <a:pt x="18635" y="3367"/>
                        </a:lnTo>
                        <a:cubicBezTo>
                          <a:pt x="16596" y="1217"/>
                          <a:pt x="13763" y="0"/>
                          <a:pt x="10799" y="0"/>
                        </a:cubicBezTo>
                        <a:cubicBezTo>
                          <a:pt x="7836" y="0"/>
                          <a:pt x="5003" y="1217"/>
                          <a:pt x="2964" y="3367"/>
                        </a:cubicBezTo>
                        <a:close/>
                      </a:path>
                    </a:pathLst>
                  </a:cu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6" name="Line 63"/>
                  <p:cNvSpPr>
                    <a:spLocks noChangeShapeType="1"/>
                  </p:cNvSpPr>
                  <p:nvPr/>
                </p:nvSpPr>
                <p:spPr bwMode="auto">
                  <a:xfrm>
                    <a:off x="1056" y="3135"/>
                    <a:ext cx="144" cy="0"/>
                  </a:xfrm>
                  <a:prstGeom prst="line">
                    <a:avLst/>
                  </a:prstGeom>
                  <a:noFill/>
                  <a:ln w="444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sp>
              <p:nvSpPr>
                <p:cNvPr id="117" name="Text Box 64"/>
                <p:cNvSpPr txBox="1">
                  <a:spLocks noChangeArrowheads="1"/>
                </p:cNvSpPr>
                <p:nvPr/>
              </p:nvSpPr>
              <p:spPr bwMode="auto">
                <a:xfrm>
                  <a:off x="960" y="2841"/>
                  <a:ext cx="67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I</a:t>
                  </a:r>
                </a:p>
              </p:txBody>
            </p:sp>
          </p:grpSp>
          <p:graphicFrame>
            <p:nvGraphicFramePr>
              <p:cNvPr id="96" name="Object 65"/>
              <p:cNvGraphicFramePr>
                <a:graphicFrameLocks noChangeAspect="1"/>
              </p:cNvGraphicFramePr>
              <p:nvPr/>
            </p:nvGraphicFramePr>
            <p:xfrm>
              <a:off x="1751" y="1849"/>
              <a:ext cx="960" cy="631"/>
            </p:xfrm>
            <a:graphic>
              <a:graphicData uri="http://schemas.openxmlformats.org/presentationml/2006/ole">
                <mc:AlternateContent xmlns:mc="http://schemas.openxmlformats.org/markup-compatibility/2006">
                  <mc:Choice xmlns:v="urn:schemas-microsoft-com:vml" Requires="v">
                    <p:oleObj spid="_x0000_s16068" name="公式" r:id="rId7" imgW="596880" imgH="393480" progId="Equation.3">
                      <p:embed/>
                    </p:oleObj>
                  </mc:Choice>
                  <mc:Fallback>
                    <p:oleObj name="公式" r:id="rId7" imgW="5968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1" y="1849"/>
                            <a:ext cx="960"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66"/>
              <p:cNvGraphicFramePr>
                <a:graphicFrameLocks noChangeAspect="1"/>
              </p:cNvGraphicFramePr>
              <p:nvPr/>
            </p:nvGraphicFramePr>
            <p:xfrm>
              <a:off x="1751" y="3008"/>
              <a:ext cx="1008" cy="662"/>
            </p:xfrm>
            <a:graphic>
              <a:graphicData uri="http://schemas.openxmlformats.org/presentationml/2006/ole">
                <mc:AlternateContent xmlns:mc="http://schemas.openxmlformats.org/markup-compatibility/2006">
                  <mc:Choice xmlns:v="urn:schemas-microsoft-com:vml" Requires="v">
                    <p:oleObj spid="_x0000_s16069" name="公式" r:id="rId9" imgW="596880" imgH="393480" progId="Equation.3">
                      <p:embed/>
                    </p:oleObj>
                  </mc:Choice>
                  <mc:Fallback>
                    <p:oleObj name="公式" r:id="rId9" imgW="5968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1" y="3008"/>
                            <a:ext cx="1008"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67"/>
              <p:cNvGraphicFramePr>
                <a:graphicFrameLocks noChangeAspect="1"/>
              </p:cNvGraphicFramePr>
              <p:nvPr>
                <p:extLst>
                  <p:ext uri="{D42A27DB-BD31-4B8C-83A1-F6EECF244321}">
                    <p14:modId xmlns:p14="http://schemas.microsoft.com/office/powerpoint/2010/main" val="478484202"/>
                  </p:ext>
                </p:extLst>
              </p:nvPr>
            </p:nvGraphicFramePr>
            <p:xfrm>
              <a:off x="2993" y="3152"/>
              <a:ext cx="2556" cy="721"/>
            </p:xfrm>
            <a:graphic>
              <a:graphicData uri="http://schemas.openxmlformats.org/presentationml/2006/ole">
                <mc:AlternateContent xmlns:mc="http://schemas.openxmlformats.org/markup-compatibility/2006">
                  <mc:Choice xmlns:v="urn:schemas-microsoft-com:vml" Requires="v">
                    <p:oleObj spid="_x0000_s16070" name="Equation" r:id="rId11" imgW="1498320" imgH="431640" progId="Equation.3">
                      <p:embed/>
                    </p:oleObj>
                  </mc:Choice>
                  <mc:Fallback>
                    <p:oleObj name="Equation" r:id="rId11" imgW="149832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3" y="3152"/>
                            <a:ext cx="2556" cy="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68"/>
              <p:cNvGraphicFramePr>
                <a:graphicFrameLocks noChangeAspect="1"/>
              </p:cNvGraphicFramePr>
              <p:nvPr/>
            </p:nvGraphicFramePr>
            <p:xfrm>
              <a:off x="4255" y="751"/>
              <a:ext cx="1096" cy="643"/>
            </p:xfrm>
            <a:graphic>
              <a:graphicData uri="http://schemas.openxmlformats.org/presentationml/2006/ole">
                <mc:AlternateContent xmlns:mc="http://schemas.openxmlformats.org/markup-compatibility/2006">
                  <mc:Choice xmlns:v="urn:schemas-microsoft-com:vml" Requires="v">
                    <p:oleObj spid="_x0000_s16071" name="Equation" r:id="rId13" imgW="685800" imgH="393480" progId="Equation.3">
                      <p:embed/>
                    </p:oleObj>
                  </mc:Choice>
                  <mc:Fallback>
                    <p:oleObj name="Equation" r:id="rId13" imgW="68580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5" y="751"/>
                            <a:ext cx="1096" cy="6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 name="Group 69"/>
              <p:cNvGrpSpPr>
                <a:grpSpLocks/>
              </p:cNvGrpSpPr>
              <p:nvPr/>
            </p:nvGrpSpPr>
            <p:grpSpPr bwMode="auto">
              <a:xfrm>
                <a:off x="258" y="461"/>
                <a:ext cx="2653" cy="1104"/>
                <a:chOff x="276" y="620"/>
                <a:chExt cx="2653" cy="1104"/>
              </a:xfrm>
            </p:grpSpPr>
            <p:sp>
              <p:nvSpPr>
                <p:cNvPr id="101" name="Rectangle 70"/>
                <p:cNvSpPr>
                  <a:spLocks noChangeArrowheads="1"/>
                </p:cNvSpPr>
                <p:nvPr/>
              </p:nvSpPr>
              <p:spPr bwMode="auto">
                <a:xfrm>
                  <a:off x="385" y="620"/>
                  <a:ext cx="2544" cy="1104"/>
                </a:xfrm>
                <a:prstGeom prst="rect">
                  <a:avLst/>
                </a:prstGeom>
                <a:solidFill>
                  <a:srgbClr val="FFFFFF"/>
                </a:soli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2" name="Oval 71"/>
                <p:cNvSpPr>
                  <a:spLocks noChangeArrowheads="1"/>
                </p:cNvSpPr>
                <p:nvPr/>
              </p:nvSpPr>
              <p:spPr bwMode="auto">
                <a:xfrm>
                  <a:off x="972" y="716"/>
                  <a:ext cx="522" cy="960"/>
                </a:xfrm>
                <a:prstGeom prst="ellipse">
                  <a:avLst/>
                </a:prstGeom>
                <a:solidFill>
                  <a:srgbClr val="669999">
                    <a:alpha val="50000"/>
                  </a:srgbClr>
                </a:solidFill>
                <a:ln w="349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3" name="Line 72"/>
                <p:cNvSpPr>
                  <a:spLocks noChangeShapeType="1"/>
                </p:cNvSpPr>
                <p:nvPr/>
              </p:nvSpPr>
              <p:spPr bwMode="auto">
                <a:xfrm>
                  <a:off x="1257" y="1196"/>
                  <a:ext cx="712" cy="0"/>
                </a:xfrm>
                <a:prstGeom prst="line">
                  <a:avLst/>
                </a:prstGeom>
                <a:noFill/>
                <a:ln w="22225">
                  <a:solidFill>
                    <a:srgbClr val="00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4" name="Text Box 73"/>
                <p:cNvSpPr txBox="1">
                  <a:spLocks noChangeArrowheads="1"/>
                </p:cNvSpPr>
                <p:nvPr/>
              </p:nvSpPr>
              <p:spPr bwMode="auto">
                <a:xfrm>
                  <a:off x="721" y="1196"/>
                  <a:ext cx="187"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I</a:t>
                  </a:r>
                </a:p>
              </p:txBody>
            </p:sp>
            <p:sp>
              <p:nvSpPr>
                <p:cNvPr id="105" name="Line 74"/>
                <p:cNvSpPr>
                  <a:spLocks noChangeShapeType="1"/>
                </p:cNvSpPr>
                <p:nvPr/>
              </p:nvSpPr>
              <p:spPr bwMode="auto">
                <a:xfrm flipH="1" flipV="1">
                  <a:off x="1067" y="812"/>
                  <a:ext cx="190" cy="384"/>
                </a:xfrm>
                <a:prstGeom prst="line">
                  <a:avLst/>
                </a:prstGeom>
                <a:noFill/>
                <a:ln w="25400">
                  <a:solidFill>
                    <a:srgbClr val="33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6" name="Text Box 75"/>
                <p:cNvSpPr txBox="1">
                  <a:spLocks noChangeArrowheads="1"/>
                </p:cNvSpPr>
                <p:nvPr/>
              </p:nvSpPr>
              <p:spPr bwMode="auto">
                <a:xfrm>
                  <a:off x="1197" y="812"/>
                  <a:ext cx="24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R</a:t>
                  </a:r>
                </a:p>
              </p:txBody>
            </p:sp>
            <p:sp>
              <p:nvSpPr>
                <p:cNvPr id="107" name="Line 76"/>
                <p:cNvSpPr>
                  <a:spLocks noChangeShapeType="1"/>
                </p:cNvSpPr>
                <p:nvPr/>
              </p:nvSpPr>
              <p:spPr bwMode="auto">
                <a:xfrm flipH="1">
                  <a:off x="625" y="1196"/>
                  <a:ext cx="336" cy="0"/>
                </a:xfrm>
                <a:prstGeom prst="line">
                  <a:avLst/>
                </a:prstGeom>
                <a:noFill/>
                <a:ln w="222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8" name="Text Box 77"/>
                <p:cNvSpPr txBox="1">
                  <a:spLocks noChangeArrowheads="1"/>
                </p:cNvSpPr>
                <p:nvPr/>
              </p:nvSpPr>
              <p:spPr bwMode="auto">
                <a:xfrm>
                  <a:off x="1162" y="1148"/>
                  <a:ext cx="22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o</a:t>
                  </a:r>
                </a:p>
              </p:txBody>
            </p:sp>
            <p:sp>
              <p:nvSpPr>
                <p:cNvPr id="109" name="Text Box 78"/>
                <p:cNvSpPr txBox="1">
                  <a:spLocks noChangeArrowheads="1"/>
                </p:cNvSpPr>
                <p:nvPr/>
              </p:nvSpPr>
              <p:spPr bwMode="auto">
                <a:xfrm>
                  <a:off x="276" y="620"/>
                  <a:ext cx="70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rPr>
                    <a:t>1</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110" name="Line 79"/>
                <p:cNvSpPr>
                  <a:spLocks noChangeShapeType="1"/>
                </p:cNvSpPr>
                <p:nvPr/>
              </p:nvSpPr>
              <p:spPr bwMode="auto">
                <a:xfrm>
                  <a:off x="973" y="1148"/>
                  <a:ext cx="0" cy="14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11" name="Object 80"/>
                <p:cNvGraphicFramePr>
                  <a:graphicFrameLocks noChangeAspect="1"/>
                </p:cNvGraphicFramePr>
                <p:nvPr/>
              </p:nvGraphicFramePr>
              <p:xfrm>
                <a:off x="1777" y="1055"/>
                <a:ext cx="1000" cy="622"/>
              </p:xfrm>
              <a:graphic>
                <a:graphicData uri="http://schemas.openxmlformats.org/presentationml/2006/ole">
                  <mc:AlternateContent xmlns:mc="http://schemas.openxmlformats.org/markup-compatibility/2006">
                    <mc:Choice xmlns:v="urn:schemas-microsoft-com:vml" Requires="v">
                      <p:oleObj spid="_x0000_s16072" name="公式" r:id="rId15" imgW="596880" imgH="393480" progId="Equation.3">
                        <p:embed/>
                      </p:oleObj>
                    </mc:Choice>
                    <mc:Fallback>
                      <p:oleObj name="公式" r:id="rId15" imgW="596880" imgH="393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7" y="1055"/>
                              <a:ext cx="1000" cy="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 name="Text Box 81"/>
                <p:cNvSpPr txBox="1">
                  <a:spLocks noChangeArrowheads="1"/>
                </p:cNvSpPr>
                <p:nvPr/>
              </p:nvSpPr>
              <p:spPr bwMode="auto">
                <a:xfrm>
                  <a:off x="1794" y="863"/>
                  <a:ext cx="59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rPr>
                    <a:t>x</a:t>
                  </a:r>
                </a:p>
              </p:txBody>
            </p:sp>
            <p:grpSp>
              <p:nvGrpSpPr>
                <p:cNvPr id="113" name="Group 82"/>
                <p:cNvGrpSpPr>
                  <a:grpSpLocks/>
                </p:cNvGrpSpPr>
                <p:nvPr/>
              </p:nvGrpSpPr>
              <p:grpSpPr bwMode="auto">
                <a:xfrm>
                  <a:off x="1241" y="863"/>
                  <a:ext cx="533" cy="384"/>
                  <a:chOff x="1208" y="768"/>
                  <a:chExt cx="533" cy="384"/>
                </a:xfrm>
              </p:grpSpPr>
              <p:sp>
                <p:nvSpPr>
                  <p:cNvPr id="114" name="Line 83"/>
                  <p:cNvSpPr>
                    <a:spLocks noChangeShapeType="1"/>
                  </p:cNvSpPr>
                  <p:nvPr/>
                </p:nvSpPr>
                <p:spPr bwMode="auto">
                  <a:xfrm>
                    <a:off x="1208" y="1104"/>
                    <a:ext cx="487" cy="0"/>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115" name="Object 84"/>
                  <p:cNvGraphicFramePr>
                    <a:graphicFrameLocks noChangeAspect="1"/>
                  </p:cNvGraphicFramePr>
                  <p:nvPr/>
                </p:nvGraphicFramePr>
                <p:xfrm>
                  <a:off x="1440" y="768"/>
                  <a:ext cx="301" cy="384"/>
                </p:xfrm>
                <a:graphic>
                  <a:graphicData uri="http://schemas.openxmlformats.org/presentationml/2006/ole">
                    <mc:AlternateContent xmlns:mc="http://schemas.openxmlformats.org/markup-compatibility/2006">
                      <mc:Choice xmlns:v="urn:schemas-microsoft-com:vml" Requires="v">
                        <p:oleObj spid="_x0000_s16073" name="公式" r:id="rId17" imgW="190440" imgH="241200" progId="Equation.3">
                          <p:embed/>
                        </p:oleObj>
                      </mc:Choice>
                      <mc:Fallback>
                        <p:oleObj name="公式" r:id="rId17" imgW="19044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0" y="768"/>
                                <a:ext cx="30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174" name="AutoShape 17"/>
            <p:cNvSpPr>
              <a:spLocks noChangeArrowheads="1"/>
            </p:cNvSpPr>
            <p:nvPr/>
          </p:nvSpPr>
          <p:spPr bwMode="auto">
            <a:xfrm>
              <a:off x="7124359" y="2739832"/>
              <a:ext cx="165100" cy="161925"/>
            </a:xfrm>
            <a:prstGeom prst="flowChartSummingJunction">
              <a:avLst/>
            </a:prstGeom>
            <a:noFill/>
            <a:ln w="9525">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75" name="AutoShape 17"/>
            <p:cNvSpPr>
              <a:spLocks noChangeArrowheads="1"/>
            </p:cNvSpPr>
            <p:nvPr/>
          </p:nvSpPr>
          <p:spPr bwMode="auto">
            <a:xfrm>
              <a:off x="1662653" y="5717903"/>
              <a:ext cx="165100" cy="161925"/>
            </a:xfrm>
            <a:prstGeom prst="flowChartSummingJunction">
              <a:avLst/>
            </a:prstGeom>
            <a:noFill/>
            <a:ln w="9525">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76" name="Text Box 23"/>
            <p:cNvSpPr txBox="1">
              <a:spLocks noChangeArrowheads="1"/>
            </p:cNvSpPr>
            <p:nvPr/>
          </p:nvSpPr>
          <p:spPr bwMode="auto">
            <a:xfrm>
              <a:off x="1627485" y="1615127"/>
              <a:ext cx="468261" cy="518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1" u="none" strike="noStrike" kern="0" cap="none" spc="0" normalizeH="0" baseline="0" noProof="0" dirty="0" smtClean="0">
                  <a:ln>
                    <a:noFill/>
                  </a:ln>
                  <a:solidFill>
                    <a:srgbClr val="000000"/>
                  </a:solidFill>
                  <a:effectLst/>
                  <a:uLnTx/>
                  <a:uFillTx/>
                  <a:latin typeface="Times New Roman" panose="02020603050405020304" pitchFamily="18" charset="0"/>
                </a:rPr>
                <a:t>*</a:t>
              </a:r>
            </a:p>
          </p:txBody>
        </p:sp>
        <p:sp>
          <p:nvSpPr>
            <p:cNvPr id="2" name="文本框 1"/>
            <p:cNvSpPr txBox="1"/>
            <p:nvPr/>
          </p:nvSpPr>
          <p:spPr>
            <a:xfrm>
              <a:off x="6666977" y="4707073"/>
              <a:ext cx="2031325" cy="369332"/>
            </a:xfrm>
            <a:prstGeom prst="rect">
              <a:avLst/>
            </a:prstGeom>
            <a:noFill/>
          </p:spPr>
          <p:txBody>
            <a:bodyPr wrap="none" rtlCol="0">
              <a:spAutoFit/>
            </a:bodyPr>
            <a:lstStyle/>
            <a:p>
              <a:r>
                <a:rPr lang="zh-CN" altLang="en-US" sz="1800" dirty="0" smtClean="0"/>
                <a:t>取正值时穿入纸面</a:t>
              </a:r>
              <a:endParaRPr lang="zh-CN" altLang="en-US" sz="1800" dirty="0"/>
            </a:p>
          </p:txBody>
        </p:sp>
      </p:grpSp>
      <p:sp>
        <p:nvSpPr>
          <p:cNvPr id="178"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255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21</a:t>
            </a:fld>
            <a:endParaRPr lang="zh-CN" altLang="en-US"/>
          </a:p>
        </p:txBody>
      </p:sp>
      <p:sp>
        <p:nvSpPr>
          <p:cNvPr id="3" name="矩形 2"/>
          <p:cNvSpPr/>
          <p:nvPr/>
        </p:nvSpPr>
        <p:spPr>
          <a:xfrm>
            <a:off x="253496" y="1046734"/>
            <a:ext cx="8625809" cy="430374"/>
          </a:xfrm>
          <a:prstGeom prst="rect">
            <a:avLst/>
          </a:prstGeom>
        </p:spPr>
        <p:txBody>
          <a:bodyPr wrap="square">
            <a:spAutoFit/>
          </a:bodyPr>
          <a:lstStyle/>
          <a:p>
            <a:pPr>
              <a:lnSpc>
                <a:spcPct val="120000"/>
              </a:lnSpc>
            </a:pPr>
            <a:r>
              <a:rPr kumimoji="1" lang="en-US" altLang="zh-CN" sz="2000" dirty="0" smtClean="0">
                <a:solidFill>
                  <a:srgbClr val="0000FF"/>
                </a:solidFill>
                <a:latin typeface="+mj-ea"/>
                <a:ea typeface="+mj-ea"/>
              </a:rPr>
              <a:t>3.    </a:t>
            </a:r>
            <a:r>
              <a:rPr kumimoji="1" lang="zh-CN" altLang="en-US" sz="2000" dirty="0" smtClean="0">
                <a:solidFill>
                  <a:srgbClr val="0000FF"/>
                </a:solidFill>
                <a:latin typeface="+mj-ea"/>
                <a:ea typeface="+mj-ea"/>
              </a:rPr>
              <a:t>直</a:t>
            </a:r>
            <a:r>
              <a:rPr kumimoji="1" lang="zh-CN" altLang="en-US" sz="2000" dirty="0">
                <a:solidFill>
                  <a:srgbClr val="0000FF"/>
                </a:solidFill>
                <a:latin typeface="+mj-ea"/>
                <a:ea typeface="+mj-ea"/>
              </a:rPr>
              <a:t>螺线管电流的</a:t>
            </a:r>
            <a:r>
              <a:rPr kumimoji="1" lang="zh-CN" altLang="en-US" sz="2000" dirty="0" smtClean="0">
                <a:solidFill>
                  <a:srgbClr val="0000FF"/>
                </a:solidFill>
                <a:latin typeface="+mj-ea"/>
                <a:ea typeface="+mj-ea"/>
              </a:rPr>
              <a:t>磁场：</a:t>
            </a:r>
            <a:endParaRPr kumimoji="1" lang="zh-CN" altLang="en-US" sz="2000" dirty="0">
              <a:solidFill>
                <a:srgbClr val="0000FF"/>
              </a:solidFill>
              <a:latin typeface="+mj-ea"/>
              <a:ea typeface="+mj-ea"/>
            </a:endParaRPr>
          </a:p>
        </p:txBody>
      </p:sp>
      <p:sp>
        <p:nvSpPr>
          <p:cNvPr id="4"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5" name="Group 3"/>
          <p:cNvGrpSpPr>
            <a:grpSpLocks/>
          </p:cNvGrpSpPr>
          <p:nvPr/>
        </p:nvGrpSpPr>
        <p:grpSpPr bwMode="auto">
          <a:xfrm>
            <a:off x="5375132" y="1659670"/>
            <a:ext cx="3049587" cy="1136650"/>
            <a:chOff x="2074" y="1321"/>
            <a:chExt cx="1921" cy="716"/>
          </a:xfrm>
        </p:grpSpPr>
        <p:grpSp>
          <p:nvGrpSpPr>
            <p:cNvPr id="6" name="Group 4"/>
            <p:cNvGrpSpPr>
              <a:grpSpLocks/>
            </p:cNvGrpSpPr>
            <p:nvPr/>
          </p:nvGrpSpPr>
          <p:grpSpPr bwMode="auto">
            <a:xfrm>
              <a:off x="2304" y="1334"/>
              <a:ext cx="1410" cy="624"/>
              <a:chOff x="2036" y="1480"/>
              <a:chExt cx="4071" cy="1988"/>
            </a:xfrm>
          </p:grpSpPr>
          <p:grpSp>
            <p:nvGrpSpPr>
              <p:cNvPr id="13" name="Group 5"/>
              <p:cNvGrpSpPr>
                <a:grpSpLocks/>
              </p:cNvGrpSpPr>
              <p:nvPr/>
            </p:nvGrpSpPr>
            <p:grpSpPr bwMode="auto">
              <a:xfrm>
                <a:off x="2036" y="1480"/>
                <a:ext cx="4071" cy="1761"/>
                <a:chOff x="-255" y="717"/>
                <a:chExt cx="6001" cy="2437"/>
              </a:xfrm>
            </p:grpSpPr>
            <p:sp>
              <p:nvSpPr>
                <p:cNvPr id="20" name="Freeform 6"/>
                <p:cNvSpPr>
                  <a:spLocks/>
                </p:cNvSpPr>
                <p:nvPr/>
              </p:nvSpPr>
              <p:spPr bwMode="auto">
                <a:xfrm>
                  <a:off x="4812" y="727"/>
                  <a:ext cx="934" cy="2427"/>
                </a:xfrm>
                <a:custGeom>
                  <a:avLst/>
                  <a:gdLst>
                    <a:gd name="T0" fmla="*/ 3 w 934"/>
                    <a:gd name="T1" fmla="*/ 207 h 2427"/>
                    <a:gd name="T2" fmla="*/ 87 w 934"/>
                    <a:gd name="T3" fmla="*/ 105 h 2427"/>
                    <a:gd name="T4" fmla="*/ 237 w 934"/>
                    <a:gd name="T5" fmla="*/ 21 h 2427"/>
                    <a:gd name="T6" fmla="*/ 405 w 934"/>
                    <a:gd name="T7" fmla="*/ 15 h 2427"/>
                    <a:gd name="T8" fmla="*/ 591 w 934"/>
                    <a:gd name="T9" fmla="*/ 111 h 2427"/>
                    <a:gd name="T10" fmla="*/ 741 w 934"/>
                    <a:gd name="T11" fmla="*/ 303 h 2427"/>
                    <a:gd name="T12" fmla="*/ 873 w 934"/>
                    <a:gd name="T13" fmla="*/ 639 h 2427"/>
                    <a:gd name="T14" fmla="*/ 915 w 934"/>
                    <a:gd name="T15" fmla="*/ 999 h 2427"/>
                    <a:gd name="T16" fmla="*/ 921 w 934"/>
                    <a:gd name="T17" fmla="*/ 2241 h 2427"/>
                    <a:gd name="T18" fmla="*/ 837 w 934"/>
                    <a:gd name="T19" fmla="*/ 2115 h 2427"/>
                    <a:gd name="T20" fmla="*/ 825 w 934"/>
                    <a:gd name="T21" fmla="*/ 933 h 2427"/>
                    <a:gd name="T22" fmla="*/ 777 w 934"/>
                    <a:gd name="T23" fmla="*/ 675 h 2427"/>
                    <a:gd name="T24" fmla="*/ 681 w 934"/>
                    <a:gd name="T25" fmla="*/ 351 h 2427"/>
                    <a:gd name="T26" fmla="*/ 519 w 934"/>
                    <a:gd name="T27" fmla="*/ 195 h 2427"/>
                    <a:gd name="T28" fmla="*/ 411 w 934"/>
                    <a:gd name="T29" fmla="*/ 105 h 2427"/>
                    <a:gd name="T30" fmla="*/ 231 w 934"/>
                    <a:gd name="T31" fmla="*/ 111 h 2427"/>
                    <a:gd name="T32" fmla="*/ 99 w 934"/>
                    <a:gd name="T33" fmla="*/ 213 h 2427"/>
                    <a:gd name="T34" fmla="*/ 69 w 934"/>
                    <a:gd name="T35" fmla="*/ 267 h 2427"/>
                    <a:gd name="T36" fmla="*/ 3 w 934"/>
                    <a:gd name="T37" fmla="*/ 207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4" h="2427">
                      <a:moveTo>
                        <a:pt x="3" y="207"/>
                      </a:moveTo>
                      <a:cubicBezTo>
                        <a:pt x="6" y="180"/>
                        <a:pt x="48" y="136"/>
                        <a:pt x="87" y="105"/>
                      </a:cubicBezTo>
                      <a:cubicBezTo>
                        <a:pt x="126" y="74"/>
                        <a:pt x="184" y="36"/>
                        <a:pt x="237" y="21"/>
                      </a:cubicBezTo>
                      <a:cubicBezTo>
                        <a:pt x="290" y="6"/>
                        <a:pt x="346" y="0"/>
                        <a:pt x="405" y="15"/>
                      </a:cubicBezTo>
                      <a:cubicBezTo>
                        <a:pt x="464" y="30"/>
                        <a:pt x="535" y="63"/>
                        <a:pt x="591" y="111"/>
                      </a:cubicBezTo>
                      <a:cubicBezTo>
                        <a:pt x="647" y="159"/>
                        <a:pt x="694" y="215"/>
                        <a:pt x="741" y="303"/>
                      </a:cubicBezTo>
                      <a:cubicBezTo>
                        <a:pt x="788" y="391"/>
                        <a:pt x="844" y="523"/>
                        <a:pt x="873" y="639"/>
                      </a:cubicBezTo>
                      <a:cubicBezTo>
                        <a:pt x="902" y="755"/>
                        <a:pt x="907" y="732"/>
                        <a:pt x="915" y="999"/>
                      </a:cubicBezTo>
                      <a:cubicBezTo>
                        <a:pt x="923" y="1266"/>
                        <a:pt x="934" y="2055"/>
                        <a:pt x="921" y="2241"/>
                      </a:cubicBezTo>
                      <a:cubicBezTo>
                        <a:pt x="908" y="2427"/>
                        <a:pt x="853" y="2333"/>
                        <a:pt x="837" y="2115"/>
                      </a:cubicBezTo>
                      <a:cubicBezTo>
                        <a:pt x="821" y="1897"/>
                        <a:pt x="835" y="1173"/>
                        <a:pt x="825" y="933"/>
                      </a:cubicBezTo>
                      <a:cubicBezTo>
                        <a:pt x="815" y="693"/>
                        <a:pt x="801" y="772"/>
                        <a:pt x="777" y="675"/>
                      </a:cubicBezTo>
                      <a:cubicBezTo>
                        <a:pt x="753" y="578"/>
                        <a:pt x="724" y="431"/>
                        <a:pt x="681" y="351"/>
                      </a:cubicBezTo>
                      <a:cubicBezTo>
                        <a:pt x="638" y="271"/>
                        <a:pt x="564" y="236"/>
                        <a:pt x="519" y="195"/>
                      </a:cubicBezTo>
                      <a:cubicBezTo>
                        <a:pt x="474" y="154"/>
                        <a:pt x="459" y="119"/>
                        <a:pt x="411" y="105"/>
                      </a:cubicBezTo>
                      <a:cubicBezTo>
                        <a:pt x="363" y="91"/>
                        <a:pt x="283" y="93"/>
                        <a:pt x="231" y="111"/>
                      </a:cubicBezTo>
                      <a:cubicBezTo>
                        <a:pt x="179" y="129"/>
                        <a:pt x="126" y="187"/>
                        <a:pt x="99" y="213"/>
                      </a:cubicBezTo>
                      <a:cubicBezTo>
                        <a:pt x="72" y="239"/>
                        <a:pt x="83" y="269"/>
                        <a:pt x="69" y="267"/>
                      </a:cubicBezTo>
                      <a:cubicBezTo>
                        <a:pt x="55" y="265"/>
                        <a:pt x="0" y="234"/>
                        <a:pt x="3" y="207"/>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7"/>
                <p:cNvSpPr>
                  <a:spLocks/>
                </p:cNvSpPr>
                <p:nvPr/>
              </p:nvSpPr>
              <p:spPr bwMode="auto">
                <a:xfrm>
                  <a:off x="-255" y="843"/>
                  <a:ext cx="329" cy="1054"/>
                </a:xfrm>
                <a:custGeom>
                  <a:avLst/>
                  <a:gdLst>
                    <a:gd name="T0" fmla="*/ 278 w 329"/>
                    <a:gd name="T1" fmla="*/ 2 h 1054"/>
                    <a:gd name="T2" fmla="*/ 224 w 329"/>
                    <a:gd name="T3" fmla="*/ 50 h 1054"/>
                    <a:gd name="T4" fmla="*/ 152 w 329"/>
                    <a:gd name="T5" fmla="*/ 146 h 1054"/>
                    <a:gd name="T6" fmla="*/ 68 w 329"/>
                    <a:gd name="T7" fmla="*/ 356 h 1054"/>
                    <a:gd name="T8" fmla="*/ 14 w 329"/>
                    <a:gd name="T9" fmla="*/ 680 h 1054"/>
                    <a:gd name="T10" fmla="*/ 14 w 329"/>
                    <a:gd name="T11" fmla="*/ 998 h 1054"/>
                    <a:gd name="T12" fmla="*/ 98 w 329"/>
                    <a:gd name="T13" fmla="*/ 1016 h 1054"/>
                    <a:gd name="T14" fmla="*/ 104 w 329"/>
                    <a:gd name="T15" fmla="*/ 812 h 1054"/>
                    <a:gd name="T16" fmla="*/ 128 w 329"/>
                    <a:gd name="T17" fmla="*/ 572 h 1054"/>
                    <a:gd name="T18" fmla="*/ 176 w 329"/>
                    <a:gd name="T19" fmla="*/ 326 h 1054"/>
                    <a:gd name="T20" fmla="*/ 212 w 329"/>
                    <a:gd name="T21" fmla="*/ 194 h 1054"/>
                    <a:gd name="T22" fmla="*/ 266 w 329"/>
                    <a:gd name="T23" fmla="*/ 122 h 1054"/>
                    <a:gd name="T24" fmla="*/ 326 w 329"/>
                    <a:gd name="T25" fmla="*/ 62 h 1054"/>
                    <a:gd name="T26" fmla="*/ 278 w 329"/>
                    <a:gd name="T27" fmla="*/ 2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9" h="1054">
                      <a:moveTo>
                        <a:pt x="278" y="2"/>
                      </a:moveTo>
                      <a:cubicBezTo>
                        <a:pt x="261" y="0"/>
                        <a:pt x="245" y="26"/>
                        <a:pt x="224" y="50"/>
                      </a:cubicBezTo>
                      <a:cubicBezTo>
                        <a:pt x="203" y="74"/>
                        <a:pt x="178" y="95"/>
                        <a:pt x="152" y="146"/>
                      </a:cubicBezTo>
                      <a:cubicBezTo>
                        <a:pt x="126" y="197"/>
                        <a:pt x="91" y="267"/>
                        <a:pt x="68" y="356"/>
                      </a:cubicBezTo>
                      <a:cubicBezTo>
                        <a:pt x="45" y="445"/>
                        <a:pt x="23" y="573"/>
                        <a:pt x="14" y="680"/>
                      </a:cubicBezTo>
                      <a:cubicBezTo>
                        <a:pt x="5" y="787"/>
                        <a:pt x="0" y="942"/>
                        <a:pt x="14" y="998"/>
                      </a:cubicBezTo>
                      <a:cubicBezTo>
                        <a:pt x="28" y="1054"/>
                        <a:pt x="83" y="1047"/>
                        <a:pt x="98" y="1016"/>
                      </a:cubicBezTo>
                      <a:cubicBezTo>
                        <a:pt x="113" y="985"/>
                        <a:pt x="99" y="886"/>
                        <a:pt x="104" y="812"/>
                      </a:cubicBezTo>
                      <a:cubicBezTo>
                        <a:pt x="109" y="738"/>
                        <a:pt x="116" y="653"/>
                        <a:pt x="128" y="572"/>
                      </a:cubicBezTo>
                      <a:cubicBezTo>
                        <a:pt x="140" y="491"/>
                        <a:pt x="162" y="389"/>
                        <a:pt x="176" y="326"/>
                      </a:cubicBezTo>
                      <a:cubicBezTo>
                        <a:pt x="190" y="263"/>
                        <a:pt x="197" y="228"/>
                        <a:pt x="212" y="194"/>
                      </a:cubicBezTo>
                      <a:cubicBezTo>
                        <a:pt x="227" y="160"/>
                        <a:pt x="247" y="144"/>
                        <a:pt x="266" y="122"/>
                      </a:cubicBezTo>
                      <a:cubicBezTo>
                        <a:pt x="285" y="100"/>
                        <a:pt x="323" y="80"/>
                        <a:pt x="326" y="62"/>
                      </a:cubicBezTo>
                      <a:cubicBezTo>
                        <a:pt x="329" y="44"/>
                        <a:pt x="295" y="4"/>
                        <a:pt x="278" y="2"/>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 name="Group 8"/>
                <p:cNvGrpSpPr>
                  <a:grpSpLocks/>
                </p:cNvGrpSpPr>
                <p:nvPr/>
              </p:nvGrpSpPr>
              <p:grpSpPr bwMode="auto">
                <a:xfrm>
                  <a:off x="-38" y="717"/>
                  <a:ext cx="5173" cy="1688"/>
                  <a:chOff x="-112" y="1238"/>
                  <a:chExt cx="5173" cy="1688"/>
                </a:xfrm>
              </p:grpSpPr>
              <p:sp>
                <p:nvSpPr>
                  <p:cNvPr id="23" name="Freeform 9"/>
                  <p:cNvSpPr>
                    <a:spLocks/>
                  </p:cNvSpPr>
                  <p:nvPr/>
                </p:nvSpPr>
                <p:spPr bwMode="auto">
                  <a:xfrm>
                    <a:off x="4148" y="123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10"/>
                  <p:cNvSpPr>
                    <a:spLocks/>
                  </p:cNvSpPr>
                  <p:nvPr/>
                </p:nvSpPr>
                <p:spPr bwMode="auto">
                  <a:xfrm>
                    <a:off x="3545" y="123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11"/>
                  <p:cNvSpPr>
                    <a:spLocks/>
                  </p:cNvSpPr>
                  <p:nvPr/>
                </p:nvSpPr>
                <p:spPr bwMode="auto">
                  <a:xfrm>
                    <a:off x="2932" y="123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12"/>
                  <p:cNvSpPr>
                    <a:spLocks/>
                  </p:cNvSpPr>
                  <p:nvPr/>
                </p:nvSpPr>
                <p:spPr bwMode="auto">
                  <a:xfrm>
                    <a:off x="2320" y="124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13"/>
                  <p:cNvSpPr>
                    <a:spLocks/>
                  </p:cNvSpPr>
                  <p:nvPr/>
                </p:nvSpPr>
                <p:spPr bwMode="auto">
                  <a:xfrm>
                    <a:off x="1707" y="124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14"/>
                  <p:cNvSpPr>
                    <a:spLocks/>
                  </p:cNvSpPr>
                  <p:nvPr/>
                </p:nvSpPr>
                <p:spPr bwMode="auto">
                  <a:xfrm>
                    <a:off x="1094" y="1239"/>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15"/>
                  <p:cNvSpPr>
                    <a:spLocks/>
                  </p:cNvSpPr>
                  <p:nvPr/>
                </p:nvSpPr>
                <p:spPr bwMode="auto">
                  <a:xfrm>
                    <a:off x="500" y="1239"/>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16"/>
                  <p:cNvSpPr>
                    <a:spLocks/>
                  </p:cNvSpPr>
                  <p:nvPr/>
                </p:nvSpPr>
                <p:spPr bwMode="auto">
                  <a:xfrm>
                    <a:off x="-112" y="1239"/>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 name="Freeform 17"/>
              <p:cNvSpPr>
                <a:spLocks/>
              </p:cNvSpPr>
              <p:nvPr/>
            </p:nvSpPr>
            <p:spPr bwMode="auto">
              <a:xfrm>
                <a:off x="2167" y="1588"/>
                <a:ext cx="70" cy="98"/>
              </a:xfrm>
              <a:custGeom>
                <a:avLst/>
                <a:gdLst>
                  <a:gd name="T0" fmla="*/ 45 w 70"/>
                  <a:gd name="T1" fmla="*/ 4 h 98"/>
                  <a:gd name="T2" fmla="*/ 5 w 70"/>
                  <a:gd name="T3" fmla="*/ 52 h 98"/>
                  <a:gd name="T4" fmla="*/ 17 w 70"/>
                  <a:gd name="T5" fmla="*/ 96 h 98"/>
                  <a:gd name="T6" fmla="*/ 53 w 70"/>
                  <a:gd name="T7" fmla="*/ 64 h 98"/>
                  <a:gd name="T8" fmla="*/ 69 w 70"/>
                  <a:gd name="T9" fmla="*/ 28 h 98"/>
                  <a:gd name="T10" fmla="*/ 45 w 70"/>
                  <a:gd name="T11" fmla="*/ 4 h 98"/>
                </a:gdLst>
                <a:ahLst/>
                <a:cxnLst>
                  <a:cxn ang="0">
                    <a:pos x="T0" y="T1"/>
                  </a:cxn>
                  <a:cxn ang="0">
                    <a:pos x="T2" y="T3"/>
                  </a:cxn>
                  <a:cxn ang="0">
                    <a:pos x="T4" y="T5"/>
                  </a:cxn>
                  <a:cxn ang="0">
                    <a:pos x="T6" y="T7"/>
                  </a:cxn>
                  <a:cxn ang="0">
                    <a:pos x="T8" y="T9"/>
                  </a:cxn>
                  <a:cxn ang="0">
                    <a:pos x="T10" y="T11"/>
                  </a:cxn>
                </a:cxnLst>
                <a:rect l="0" t="0" r="r" b="b"/>
                <a:pathLst>
                  <a:path w="70" h="98">
                    <a:moveTo>
                      <a:pt x="45" y="4"/>
                    </a:moveTo>
                    <a:cubicBezTo>
                      <a:pt x="34" y="8"/>
                      <a:pt x="10" y="37"/>
                      <a:pt x="5" y="52"/>
                    </a:cubicBezTo>
                    <a:cubicBezTo>
                      <a:pt x="0" y="67"/>
                      <a:pt x="9" y="94"/>
                      <a:pt x="17" y="96"/>
                    </a:cubicBezTo>
                    <a:cubicBezTo>
                      <a:pt x="25" y="98"/>
                      <a:pt x="44" y="75"/>
                      <a:pt x="53" y="64"/>
                    </a:cubicBezTo>
                    <a:cubicBezTo>
                      <a:pt x="62" y="53"/>
                      <a:pt x="70" y="37"/>
                      <a:pt x="69" y="28"/>
                    </a:cubicBezTo>
                    <a:cubicBezTo>
                      <a:pt x="68" y="19"/>
                      <a:pt x="56" y="0"/>
                      <a:pt x="45" y="4"/>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8"/>
              <p:cNvSpPr>
                <a:spLocks noChangeArrowheads="1"/>
              </p:cNvSpPr>
              <p:nvPr/>
            </p:nvSpPr>
            <p:spPr bwMode="auto">
              <a:xfrm>
                <a:off x="2048" y="2152"/>
                <a:ext cx="68" cy="1260"/>
              </a:xfrm>
              <a:prstGeom prst="rect">
                <a:avLst/>
              </a:prstGeom>
              <a:solidFill>
                <a:srgbClr val="969696"/>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9"/>
              <p:cNvSpPr>
                <a:spLocks noChangeArrowheads="1"/>
              </p:cNvSpPr>
              <p:nvPr/>
            </p:nvSpPr>
            <p:spPr bwMode="auto">
              <a:xfrm>
                <a:off x="2048" y="2152"/>
                <a:ext cx="56" cy="5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20"/>
              <p:cNvSpPr>
                <a:spLocks noChangeArrowheads="1"/>
              </p:cNvSpPr>
              <p:nvPr/>
            </p:nvSpPr>
            <p:spPr bwMode="auto">
              <a:xfrm>
                <a:off x="6039" y="2208"/>
                <a:ext cx="68" cy="1260"/>
              </a:xfrm>
              <a:prstGeom prst="rect">
                <a:avLst/>
              </a:prstGeom>
              <a:solidFill>
                <a:srgbClr val="969696"/>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21"/>
              <p:cNvSpPr>
                <a:spLocks noChangeArrowheads="1"/>
              </p:cNvSpPr>
              <p:nvPr/>
            </p:nvSpPr>
            <p:spPr bwMode="auto">
              <a:xfrm>
                <a:off x="6048" y="2194"/>
                <a:ext cx="59" cy="28"/>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22"/>
              <p:cNvSpPr>
                <a:spLocks noChangeArrowheads="1"/>
              </p:cNvSpPr>
              <p:nvPr/>
            </p:nvSpPr>
            <p:spPr bwMode="auto">
              <a:xfrm>
                <a:off x="2036" y="2132"/>
                <a:ext cx="59" cy="28"/>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Line 23"/>
            <p:cNvSpPr>
              <a:spLocks noChangeShapeType="1"/>
            </p:cNvSpPr>
            <p:nvPr/>
          </p:nvSpPr>
          <p:spPr bwMode="auto">
            <a:xfrm flipV="1">
              <a:off x="2400" y="1738"/>
              <a:ext cx="0" cy="299"/>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4"/>
            <p:cNvSpPr>
              <a:spLocks noChangeShapeType="1"/>
            </p:cNvSpPr>
            <p:nvPr/>
          </p:nvSpPr>
          <p:spPr bwMode="auto">
            <a:xfrm>
              <a:off x="3813" y="1698"/>
              <a:ext cx="0" cy="301"/>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 name="Object 25"/>
            <p:cNvGraphicFramePr>
              <a:graphicFrameLocks noChangeAspect="1"/>
            </p:cNvGraphicFramePr>
            <p:nvPr/>
          </p:nvGraphicFramePr>
          <p:xfrm>
            <a:off x="2414" y="1798"/>
            <a:ext cx="155" cy="201"/>
          </p:xfrm>
          <a:graphic>
            <a:graphicData uri="http://schemas.openxmlformats.org/presentationml/2006/ole">
              <mc:AlternateContent xmlns:mc="http://schemas.openxmlformats.org/markup-compatibility/2006">
                <mc:Choice xmlns:v="urn:schemas-microsoft-com:vml" Requires="v">
                  <p:oleObj spid="_x0000_s16821" name="Equation" r:id="rId3" imgW="126720" imgH="164880" progId="Equation.3">
                    <p:embed/>
                  </p:oleObj>
                </mc:Choice>
                <mc:Fallback>
                  <p:oleObj name="Equation" r:id="rId3" imgW="12672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4" y="1798"/>
                          <a:ext cx="15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6"/>
            <p:cNvGraphicFramePr>
              <a:graphicFrameLocks noChangeAspect="1"/>
            </p:cNvGraphicFramePr>
            <p:nvPr/>
          </p:nvGraphicFramePr>
          <p:xfrm>
            <a:off x="3840" y="1757"/>
            <a:ext cx="155" cy="201"/>
          </p:xfrm>
          <a:graphic>
            <a:graphicData uri="http://schemas.openxmlformats.org/presentationml/2006/ole">
              <mc:AlternateContent xmlns:mc="http://schemas.openxmlformats.org/markup-compatibility/2006">
                <mc:Choice xmlns:v="urn:schemas-microsoft-com:vml" Requires="v">
                  <p:oleObj spid="_x0000_s16822"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757"/>
                          <a:ext cx="15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7"/>
            <p:cNvGraphicFramePr>
              <a:graphicFrameLocks noChangeAspect="1"/>
            </p:cNvGraphicFramePr>
            <p:nvPr/>
          </p:nvGraphicFramePr>
          <p:xfrm>
            <a:off x="3743" y="1321"/>
            <a:ext cx="217" cy="216"/>
          </p:xfrm>
          <a:graphic>
            <a:graphicData uri="http://schemas.openxmlformats.org/presentationml/2006/ole">
              <mc:AlternateContent xmlns:mc="http://schemas.openxmlformats.org/markup-compatibility/2006">
                <mc:Choice xmlns:v="urn:schemas-microsoft-com:vml" Requires="v">
                  <p:oleObj spid="_x0000_s16823" name="Equation" r:id="rId7" imgW="177480" imgH="177480" progId="Equation.3">
                    <p:embed/>
                  </p:oleObj>
                </mc:Choice>
                <mc:Fallback>
                  <p:oleObj name="Equation" r:id="rId7" imgW="1774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 y="1321"/>
                          <a:ext cx="21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8"/>
            <p:cNvGraphicFramePr>
              <a:graphicFrameLocks noChangeAspect="1"/>
            </p:cNvGraphicFramePr>
            <p:nvPr/>
          </p:nvGraphicFramePr>
          <p:xfrm>
            <a:off x="2074" y="1321"/>
            <a:ext cx="170" cy="216"/>
          </p:xfrm>
          <a:graphic>
            <a:graphicData uri="http://schemas.openxmlformats.org/presentationml/2006/ole">
              <mc:AlternateContent xmlns:mc="http://schemas.openxmlformats.org/markup-compatibility/2006">
                <mc:Choice xmlns:v="urn:schemas-microsoft-com:vml" Requires="v">
                  <p:oleObj spid="_x0000_s16824" name="Equation" r:id="rId9" imgW="139680" imgH="177480" progId="Equation.3">
                    <p:embed/>
                  </p:oleObj>
                </mc:Choice>
                <mc:Fallback>
                  <p:oleObj name="Equation" r:id="rId9" imgW="139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4" y="1321"/>
                          <a:ext cx="17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Text Box 29"/>
          <p:cNvSpPr txBox="1">
            <a:spLocks noChangeArrowheads="1"/>
          </p:cNvSpPr>
          <p:nvPr/>
        </p:nvSpPr>
        <p:spPr bwMode="auto">
          <a:xfrm>
            <a:off x="374507" y="1477108"/>
            <a:ext cx="480377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lang="zh-CN" altLang="en-US" sz="2400" dirty="0"/>
              <a:t>　　利用圆电流在其轴线上的磁场公式通过迭加原理可以计算直载流螺线管轴线上的磁感应强度。</a:t>
            </a:r>
          </a:p>
        </p:txBody>
      </p:sp>
      <p:sp>
        <p:nvSpPr>
          <p:cNvPr id="32" name="Text Box 30"/>
          <p:cNvSpPr txBox="1">
            <a:spLocks noChangeArrowheads="1"/>
          </p:cNvSpPr>
          <p:nvPr/>
        </p:nvSpPr>
        <p:spPr bwMode="auto">
          <a:xfrm>
            <a:off x="961882" y="3137633"/>
            <a:ext cx="485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mj-ea"/>
                <a:ea typeface="+mj-ea"/>
              </a:rPr>
              <a:t>无限长螺线管轴线上的磁感应强度</a:t>
            </a:r>
          </a:p>
        </p:txBody>
      </p:sp>
      <p:graphicFrame>
        <p:nvGraphicFramePr>
          <p:cNvPr id="33" name="Object 31"/>
          <p:cNvGraphicFramePr>
            <a:graphicFrameLocks noChangeAspect="1"/>
          </p:cNvGraphicFramePr>
          <p:nvPr>
            <p:extLst>
              <p:ext uri="{D42A27DB-BD31-4B8C-83A1-F6EECF244321}">
                <p14:modId xmlns:p14="http://schemas.microsoft.com/office/powerpoint/2010/main" val="2081263028"/>
              </p:ext>
            </p:extLst>
          </p:nvPr>
        </p:nvGraphicFramePr>
        <p:xfrm>
          <a:off x="6232382" y="3142395"/>
          <a:ext cx="1401762" cy="536575"/>
        </p:xfrm>
        <a:graphic>
          <a:graphicData uri="http://schemas.openxmlformats.org/presentationml/2006/ole">
            <mc:AlternateContent xmlns:mc="http://schemas.openxmlformats.org/markup-compatibility/2006">
              <mc:Choice xmlns:v="urn:schemas-microsoft-com:vml" Requires="v">
                <p:oleObj spid="_x0000_s16825" name="Equation" r:id="rId11" imgW="596880" imgH="228600" progId="Equation.3">
                  <p:embed/>
                </p:oleObj>
              </mc:Choice>
              <mc:Fallback>
                <p:oleObj name="Equation" r:id="rId11" imgW="5968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2382" y="3142395"/>
                        <a:ext cx="1401762" cy="5365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5"/>
          <p:cNvSpPr>
            <a:spLocks noChangeShapeType="1"/>
          </p:cNvSpPr>
          <p:nvPr/>
        </p:nvSpPr>
        <p:spPr bwMode="auto">
          <a:xfrm flipV="1">
            <a:off x="5514109" y="1965517"/>
            <a:ext cx="3537528" cy="0"/>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Text Box 7"/>
          <p:cNvSpPr txBox="1">
            <a:spLocks noChangeArrowheads="1"/>
          </p:cNvSpPr>
          <p:nvPr/>
        </p:nvSpPr>
        <p:spPr bwMode="auto">
          <a:xfrm>
            <a:off x="6281834" y="1141263"/>
            <a:ext cx="925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i="1" dirty="0">
                <a:solidFill>
                  <a:srgbClr val="1C1C1C"/>
                </a:solidFill>
                <a:latin typeface="Times New Roman" panose="02020603050405020304" pitchFamily="18" charset="0"/>
              </a:rPr>
              <a:t>P</a:t>
            </a:r>
          </a:p>
        </p:txBody>
      </p:sp>
      <p:sp>
        <p:nvSpPr>
          <p:cNvPr id="36" name="Text Box 40"/>
          <p:cNvSpPr txBox="1">
            <a:spLocks noChangeArrowheads="1"/>
          </p:cNvSpPr>
          <p:nvPr/>
        </p:nvSpPr>
        <p:spPr bwMode="auto">
          <a:xfrm>
            <a:off x="6272125" y="1762174"/>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i="1" dirty="0">
                <a:solidFill>
                  <a:srgbClr val="FF0066"/>
                </a:solidFill>
                <a:latin typeface="Times New Roman" panose="02020603050405020304" pitchFamily="18" charset="0"/>
              </a:rPr>
              <a:t>*</a:t>
            </a:r>
          </a:p>
        </p:txBody>
      </p:sp>
    </p:spTree>
    <p:extLst>
      <p:ext uri="{BB962C8B-B14F-4D97-AF65-F5344CB8AC3E}">
        <p14:creationId xmlns:p14="http://schemas.microsoft.com/office/powerpoint/2010/main" val="82053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22</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32"/>
          <p:cNvSpPr txBox="1">
            <a:spLocks noChangeArrowheads="1"/>
          </p:cNvSpPr>
          <p:nvPr/>
        </p:nvSpPr>
        <p:spPr bwMode="auto">
          <a:xfrm>
            <a:off x="257174" y="1144154"/>
            <a:ext cx="858202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5.1】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电流为</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的无限长载流导线</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abcde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被弯曲成如图所示的形状。圆弧半径为</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θ</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=45</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，θ</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=135</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求该电流在</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处产生的磁感应强度。</a:t>
            </a:r>
          </a:p>
        </p:txBody>
      </p:sp>
      <p:sp>
        <p:nvSpPr>
          <p:cNvPr id="5" name="Text Box 33"/>
          <p:cNvSpPr txBox="1">
            <a:spLocks noChangeArrowheads="1"/>
          </p:cNvSpPr>
          <p:nvPr/>
        </p:nvSpPr>
        <p:spPr bwMode="auto">
          <a:xfrm>
            <a:off x="266699" y="2522104"/>
            <a:ext cx="4487306"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t>　　解：将载流导线分为</a:t>
            </a:r>
            <a:r>
              <a:rPr lang="en-US" altLang="zh-CN" sz="2400" i="1" dirty="0">
                <a:latin typeface="Times New Roman" panose="02020603050405020304" pitchFamily="18" charset="0"/>
              </a:rPr>
              <a:t>ab</a:t>
            </a:r>
            <a:r>
              <a:rPr lang="zh-CN" altLang="en-US" sz="2400" i="1" dirty="0">
                <a:latin typeface="Times New Roman" panose="02020603050405020304" pitchFamily="18" charset="0"/>
              </a:rPr>
              <a:t>，</a:t>
            </a:r>
            <a:r>
              <a:rPr lang="en-US" altLang="zh-CN" sz="2400" i="1" dirty="0" err="1">
                <a:latin typeface="Times New Roman" panose="02020603050405020304" pitchFamily="18" charset="0"/>
              </a:rPr>
              <a:t>bc</a:t>
            </a:r>
            <a:r>
              <a:rPr lang="zh-CN" altLang="en-US" sz="2400" i="1" dirty="0">
                <a:latin typeface="Times New Roman" panose="02020603050405020304" pitchFamily="18" charset="0"/>
              </a:rPr>
              <a:t>，</a:t>
            </a:r>
            <a:r>
              <a:rPr lang="en-US" altLang="zh-CN" sz="2400" i="1" dirty="0">
                <a:latin typeface="Times New Roman" panose="02020603050405020304" pitchFamily="18" charset="0"/>
              </a:rPr>
              <a:t>cd</a:t>
            </a:r>
            <a:r>
              <a:rPr lang="zh-CN" altLang="en-US" sz="2400" dirty="0"/>
              <a:t>及</a:t>
            </a:r>
            <a:r>
              <a:rPr lang="en-US" altLang="zh-CN" sz="2400" i="1" dirty="0">
                <a:latin typeface="Times New Roman" panose="02020603050405020304" pitchFamily="18" charset="0"/>
              </a:rPr>
              <a:t>de</a:t>
            </a:r>
            <a:r>
              <a:rPr lang="zh-CN" altLang="en-US" sz="2400" dirty="0"/>
              <a:t>四段，它们在</a:t>
            </a:r>
            <a:r>
              <a:rPr lang="en-US" altLang="zh-CN" sz="2400" i="1" dirty="0">
                <a:latin typeface="Times New Roman" panose="02020603050405020304" pitchFamily="18" charset="0"/>
              </a:rPr>
              <a:t>O</a:t>
            </a:r>
            <a:r>
              <a:rPr lang="zh-CN" altLang="en-US" sz="2400" dirty="0"/>
              <a:t>点产生的</a:t>
            </a:r>
          </a:p>
        </p:txBody>
      </p:sp>
      <p:grpSp>
        <p:nvGrpSpPr>
          <p:cNvPr id="6" name="Group 34"/>
          <p:cNvGrpSpPr>
            <a:grpSpLocks/>
          </p:cNvGrpSpPr>
          <p:nvPr/>
        </p:nvGrpSpPr>
        <p:grpSpPr bwMode="auto">
          <a:xfrm>
            <a:off x="4813299" y="1980656"/>
            <a:ext cx="4025901" cy="1582848"/>
            <a:chOff x="3376" y="2853"/>
            <a:chExt cx="1969" cy="751"/>
          </a:xfrm>
        </p:grpSpPr>
        <p:sp>
          <p:nvSpPr>
            <p:cNvPr id="7" name="Line 35"/>
            <p:cNvSpPr>
              <a:spLocks noChangeShapeType="1"/>
            </p:cNvSpPr>
            <p:nvPr/>
          </p:nvSpPr>
          <p:spPr bwMode="auto">
            <a:xfrm>
              <a:off x="3376" y="3382"/>
              <a:ext cx="664"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 name="Line 36"/>
            <p:cNvSpPr>
              <a:spLocks noChangeShapeType="1"/>
            </p:cNvSpPr>
            <p:nvPr/>
          </p:nvSpPr>
          <p:spPr bwMode="auto">
            <a:xfrm>
              <a:off x="3409" y="3382"/>
              <a:ext cx="363" cy="0"/>
            </a:xfrm>
            <a:prstGeom prst="line">
              <a:avLst/>
            </a:prstGeom>
            <a:noFill/>
            <a:ln w="127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 name="Line 37"/>
            <p:cNvSpPr>
              <a:spLocks noChangeShapeType="1"/>
            </p:cNvSpPr>
            <p:nvPr/>
          </p:nvSpPr>
          <p:spPr bwMode="auto">
            <a:xfrm>
              <a:off x="4040" y="3382"/>
              <a:ext cx="815"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 name="Line 38"/>
            <p:cNvSpPr>
              <a:spLocks noChangeShapeType="1"/>
            </p:cNvSpPr>
            <p:nvPr/>
          </p:nvSpPr>
          <p:spPr bwMode="auto">
            <a:xfrm flipV="1">
              <a:off x="4448" y="2915"/>
              <a:ext cx="0" cy="467"/>
            </a:xfrm>
            <a:prstGeom prst="line">
              <a:avLst/>
            </a:prstGeom>
            <a:noFill/>
            <a:ln w="19050">
              <a:solidFill>
                <a:schemeClr val="tx1"/>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 name="Line 39"/>
            <p:cNvSpPr>
              <a:spLocks noChangeShapeType="1"/>
            </p:cNvSpPr>
            <p:nvPr/>
          </p:nvSpPr>
          <p:spPr bwMode="auto">
            <a:xfrm flipV="1">
              <a:off x="4859" y="3382"/>
              <a:ext cx="464"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nvGrpSpPr>
            <p:cNvPr id="12" name="Group 40"/>
            <p:cNvGrpSpPr>
              <a:grpSpLocks/>
            </p:cNvGrpSpPr>
            <p:nvPr/>
          </p:nvGrpSpPr>
          <p:grpSpPr bwMode="auto">
            <a:xfrm>
              <a:off x="4374" y="3310"/>
              <a:ext cx="74" cy="71"/>
              <a:chOff x="1111" y="3748"/>
              <a:chExt cx="91" cy="90"/>
            </a:xfrm>
          </p:grpSpPr>
          <p:sp>
            <p:nvSpPr>
              <p:cNvPr id="29" name="Line 41"/>
              <p:cNvSpPr>
                <a:spLocks noChangeShapeType="1"/>
              </p:cNvSpPr>
              <p:nvPr/>
            </p:nvSpPr>
            <p:spPr bwMode="auto">
              <a:xfrm>
                <a:off x="1111" y="3748"/>
                <a:ext cx="9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0" name="Line 42"/>
              <p:cNvSpPr>
                <a:spLocks noChangeShapeType="1"/>
              </p:cNvSpPr>
              <p:nvPr/>
            </p:nvSpPr>
            <p:spPr bwMode="auto">
              <a:xfrm>
                <a:off x="1111" y="3748"/>
                <a:ext cx="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13" name="Arc 43"/>
            <p:cNvSpPr>
              <a:spLocks/>
            </p:cNvSpPr>
            <p:nvPr/>
          </p:nvSpPr>
          <p:spPr bwMode="auto">
            <a:xfrm rot="14508486" flipH="1">
              <a:off x="4777" y="3360"/>
              <a:ext cx="110" cy="104"/>
            </a:xfrm>
            <a:custGeom>
              <a:avLst/>
              <a:gdLst>
                <a:gd name="G0" fmla="+- 1389 0 0"/>
                <a:gd name="G1" fmla="+- 21600 0 0"/>
                <a:gd name="G2" fmla="+- 21600 0 0"/>
                <a:gd name="T0" fmla="*/ 0 w 22989"/>
                <a:gd name="T1" fmla="*/ 45 h 22487"/>
                <a:gd name="T2" fmla="*/ 22971 w 22989"/>
                <a:gd name="T3" fmla="*/ 22487 h 22487"/>
                <a:gd name="T4" fmla="*/ 1389 w 22989"/>
                <a:gd name="T5" fmla="*/ 21600 h 22487"/>
              </a:gdLst>
              <a:ahLst/>
              <a:cxnLst>
                <a:cxn ang="0">
                  <a:pos x="T0" y="T1"/>
                </a:cxn>
                <a:cxn ang="0">
                  <a:pos x="T2" y="T3"/>
                </a:cxn>
                <a:cxn ang="0">
                  <a:pos x="T4" y="T5"/>
                </a:cxn>
              </a:cxnLst>
              <a:rect l="0" t="0" r="r" b="b"/>
              <a:pathLst>
                <a:path w="22989" h="22487" fill="none" extrusionOk="0">
                  <a:moveTo>
                    <a:pt x="-1" y="44"/>
                  </a:moveTo>
                  <a:cubicBezTo>
                    <a:pt x="462" y="14"/>
                    <a:pt x="925" y="0"/>
                    <a:pt x="1389" y="0"/>
                  </a:cubicBezTo>
                  <a:cubicBezTo>
                    <a:pt x="13318" y="0"/>
                    <a:pt x="22989" y="9670"/>
                    <a:pt x="22989" y="21600"/>
                  </a:cubicBezTo>
                  <a:cubicBezTo>
                    <a:pt x="22989" y="21895"/>
                    <a:pt x="22982" y="22191"/>
                    <a:pt x="22970" y="22486"/>
                  </a:cubicBezTo>
                </a:path>
                <a:path w="22989" h="22487" stroke="0" extrusionOk="0">
                  <a:moveTo>
                    <a:pt x="-1" y="44"/>
                  </a:moveTo>
                  <a:cubicBezTo>
                    <a:pt x="462" y="14"/>
                    <a:pt x="925" y="0"/>
                    <a:pt x="1389" y="0"/>
                  </a:cubicBezTo>
                  <a:cubicBezTo>
                    <a:pt x="13318" y="0"/>
                    <a:pt x="22989" y="9670"/>
                    <a:pt x="22989" y="21600"/>
                  </a:cubicBezTo>
                  <a:cubicBezTo>
                    <a:pt x="22989" y="21895"/>
                    <a:pt x="22982" y="22191"/>
                    <a:pt x="22970" y="22486"/>
                  </a:cubicBezTo>
                  <a:lnTo>
                    <a:pt x="1389"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aphicFrame>
          <p:nvGraphicFramePr>
            <p:cNvPr id="14" name="Object 44"/>
            <p:cNvGraphicFramePr>
              <a:graphicFrameLocks noChangeAspect="1"/>
            </p:cNvGraphicFramePr>
            <p:nvPr/>
          </p:nvGraphicFramePr>
          <p:xfrm>
            <a:off x="4669" y="3370"/>
            <a:ext cx="185" cy="234"/>
          </p:xfrm>
          <a:graphic>
            <a:graphicData uri="http://schemas.openxmlformats.org/presentationml/2006/ole">
              <mc:AlternateContent xmlns:mc="http://schemas.openxmlformats.org/markup-compatibility/2006">
                <mc:Choice xmlns:v="urn:schemas-microsoft-com:vml" Requires="v">
                  <p:oleObj spid="_x0000_s83027" name="公式" r:id="rId3" imgW="164880" imgH="215640" progId="Equation.3">
                    <p:embed/>
                  </p:oleObj>
                </mc:Choice>
                <mc:Fallback>
                  <p:oleObj name="公式" r:id="rId3" imgW="164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9" y="3370"/>
                          <a:ext cx="185"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rc 45"/>
            <p:cNvSpPr>
              <a:spLocks/>
            </p:cNvSpPr>
            <p:nvPr/>
          </p:nvSpPr>
          <p:spPr bwMode="auto">
            <a:xfrm rot="792979" flipV="1">
              <a:off x="4466" y="2999"/>
              <a:ext cx="51" cy="90"/>
            </a:xfrm>
            <a:custGeom>
              <a:avLst/>
              <a:gdLst>
                <a:gd name="G0" fmla="+- 0 0 0"/>
                <a:gd name="G1" fmla="+- 21600 0 0"/>
                <a:gd name="G2" fmla="+- 21600 0 0"/>
                <a:gd name="T0" fmla="*/ 0 w 18187"/>
                <a:gd name="T1" fmla="*/ 0 h 21600"/>
                <a:gd name="T2" fmla="*/ 18187 w 18187"/>
                <a:gd name="T3" fmla="*/ 9947 h 21600"/>
                <a:gd name="T4" fmla="*/ 0 w 18187"/>
                <a:gd name="T5" fmla="*/ 21600 h 21600"/>
              </a:gdLst>
              <a:ahLst/>
              <a:cxnLst>
                <a:cxn ang="0">
                  <a:pos x="T0" y="T1"/>
                </a:cxn>
                <a:cxn ang="0">
                  <a:pos x="T2" y="T3"/>
                </a:cxn>
                <a:cxn ang="0">
                  <a:pos x="T4" y="T5"/>
                </a:cxn>
              </a:cxnLst>
              <a:rect l="0" t="0" r="r" b="b"/>
              <a:pathLst>
                <a:path w="18187" h="21600" fill="none" extrusionOk="0">
                  <a:moveTo>
                    <a:pt x="-1" y="0"/>
                  </a:moveTo>
                  <a:cubicBezTo>
                    <a:pt x="7361" y="0"/>
                    <a:pt x="14215" y="3748"/>
                    <a:pt x="18187" y="9946"/>
                  </a:cubicBezTo>
                </a:path>
                <a:path w="18187" h="21600" stroke="0" extrusionOk="0">
                  <a:moveTo>
                    <a:pt x="-1" y="0"/>
                  </a:moveTo>
                  <a:cubicBezTo>
                    <a:pt x="7361" y="0"/>
                    <a:pt x="14215" y="3748"/>
                    <a:pt x="18187" y="9946"/>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aphicFrame>
          <p:nvGraphicFramePr>
            <p:cNvPr id="16" name="Object 46"/>
            <p:cNvGraphicFramePr>
              <a:graphicFrameLocks noChangeAspect="1"/>
            </p:cNvGraphicFramePr>
            <p:nvPr/>
          </p:nvGraphicFramePr>
          <p:xfrm>
            <a:off x="4439" y="3039"/>
            <a:ext cx="158" cy="217"/>
          </p:xfrm>
          <a:graphic>
            <a:graphicData uri="http://schemas.openxmlformats.org/presentationml/2006/ole">
              <mc:AlternateContent xmlns:mc="http://schemas.openxmlformats.org/markup-compatibility/2006">
                <mc:Choice xmlns:v="urn:schemas-microsoft-com:vml" Requires="v">
                  <p:oleObj spid="_x0000_s83028" name="Equation" r:id="rId5" imgW="152280" imgH="215640" progId="Equation.3">
                    <p:embed/>
                  </p:oleObj>
                </mc:Choice>
                <mc:Fallback>
                  <p:oleObj name="Equation" r:id="rId5"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 y="3039"/>
                          <a:ext cx="15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rc 47"/>
            <p:cNvSpPr>
              <a:spLocks/>
            </p:cNvSpPr>
            <p:nvPr/>
          </p:nvSpPr>
          <p:spPr bwMode="auto">
            <a:xfrm>
              <a:off x="4037" y="2974"/>
              <a:ext cx="414" cy="414"/>
            </a:xfrm>
            <a:custGeom>
              <a:avLst/>
              <a:gdLst>
                <a:gd name="G0" fmla="+- 21599 0 0"/>
                <a:gd name="G1" fmla="+- 21600 0 0"/>
                <a:gd name="G2" fmla="+- 21600 0 0"/>
                <a:gd name="T0" fmla="*/ 0 w 21599"/>
                <a:gd name="T1" fmla="*/ 21443 h 21600"/>
                <a:gd name="T2" fmla="*/ 21496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42"/>
                  </a:moveTo>
                  <a:cubicBezTo>
                    <a:pt x="85" y="9615"/>
                    <a:pt x="9668" y="56"/>
                    <a:pt x="21496" y="0"/>
                  </a:cubicBezTo>
                </a:path>
                <a:path w="21599" h="21600" stroke="0" extrusionOk="0">
                  <a:moveTo>
                    <a:pt x="-1" y="21442"/>
                  </a:moveTo>
                  <a:cubicBezTo>
                    <a:pt x="85" y="9615"/>
                    <a:pt x="9668" y="56"/>
                    <a:pt x="21496" y="0"/>
                  </a:cubicBezTo>
                  <a:lnTo>
                    <a:pt x="21599" y="21600"/>
                  </a:lnTo>
                  <a:close/>
                </a:path>
              </a:pathLst>
            </a:custGeom>
            <a:noFill/>
            <a:ln w="2857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8" name="Line 48"/>
            <p:cNvSpPr>
              <a:spLocks noChangeShapeType="1"/>
            </p:cNvSpPr>
            <p:nvPr/>
          </p:nvSpPr>
          <p:spPr bwMode="auto">
            <a:xfrm>
              <a:off x="4448" y="2976"/>
              <a:ext cx="408" cy="408"/>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 name="Line 49"/>
            <p:cNvSpPr>
              <a:spLocks noChangeShapeType="1"/>
            </p:cNvSpPr>
            <p:nvPr/>
          </p:nvSpPr>
          <p:spPr bwMode="auto">
            <a:xfrm>
              <a:off x="4848" y="3376"/>
              <a:ext cx="160" cy="16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aphicFrame>
          <p:nvGraphicFramePr>
            <p:cNvPr id="20" name="Object 50"/>
            <p:cNvGraphicFramePr>
              <a:graphicFrameLocks noChangeAspect="1"/>
            </p:cNvGraphicFramePr>
            <p:nvPr/>
          </p:nvGraphicFramePr>
          <p:xfrm>
            <a:off x="3384" y="3249"/>
            <a:ext cx="132" cy="140"/>
          </p:xfrm>
          <a:graphic>
            <a:graphicData uri="http://schemas.openxmlformats.org/presentationml/2006/ole">
              <mc:AlternateContent xmlns:mc="http://schemas.openxmlformats.org/markup-compatibility/2006">
                <mc:Choice xmlns:v="urn:schemas-microsoft-com:vml" Requires="v">
                  <p:oleObj spid="_x0000_s83029" name="Equation" r:id="rId7" imgW="126720" imgH="139680" progId="Equation.3">
                    <p:embed/>
                  </p:oleObj>
                </mc:Choice>
                <mc:Fallback>
                  <p:oleObj name="Equation"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4" y="3249"/>
                          <a:ext cx="132"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1"/>
            <p:cNvGraphicFramePr>
              <a:graphicFrameLocks noChangeAspect="1"/>
            </p:cNvGraphicFramePr>
            <p:nvPr/>
          </p:nvGraphicFramePr>
          <p:xfrm>
            <a:off x="3896" y="3210"/>
            <a:ext cx="132" cy="178"/>
          </p:xfrm>
          <a:graphic>
            <a:graphicData uri="http://schemas.openxmlformats.org/presentationml/2006/ole">
              <mc:AlternateContent xmlns:mc="http://schemas.openxmlformats.org/markup-compatibility/2006">
                <mc:Choice xmlns:v="urn:schemas-microsoft-com:vml" Requires="v">
                  <p:oleObj spid="_x0000_s83030" name="Equation" r:id="rId9" imgW="126720" imgH="177480" progId="Equation.3">
                    <p:embed/>
                  </p:oleObj>
                </mc:Choice>
                <mc:Fallback>
                  <p:oleObj name="Equation" r:id="rId9" imgW="12672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6" y="3210"/>
                          <a:ext cx="13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2"/>
            <p:cNvGraphicFramePr>
              <a:graphicFrameLocks noChangeAspect="1"/>
            </p:cNvGraphicFramePr>
            <p:nvPr/>
          </p:nvGraphicFramePr>
          <p:xfrm>
            <a:off x="4335" y="2853"/>
            <a:ext cx="118" cy="140"/>
          </p:xfrm>
          <a:graphic>
            <a:graphicData uri="http://schemas.openxmlformats.org/presentationml/2006/ole">
              <mc:AlternateContent xmlns:mc="http://schemas.openxmlformats.org/markup-compatibility/2006">
                <mc:Choice xmlns:v="urn:schemas-microsoft-com:vml" Requires="v">
                  <p:oleObj spid="_x0000_s83031" name="Equation" r:id="rId11" imgW="114120" imgH="139680" progId="Equation.3">
                    <p:embed/>
                  </p:oleObj>
                </mc:Choice>
                <mc:Fallback>
                  <p:oleObj name="Equation" r:id="rId11" imgW="1141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5" y="2853"/>
                          <a:ext cx="11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53"/>
            <p:cNvGraphicFramePr>
              <a:graphicFrameLocks noChangeAspect="1"/>
            </p:cNvGraphicFramePr>
            <p:nvPr/>
          </p:nvGraphicFramePr>
          <p:xfrm>
            <a:off x="4842" y="3202"/>
            <a:ext cx="144" cy="178"/>
          </p:xfrm>
          <a:graphic>
            <a:graphicData uri="http://schemas.openxmlformats.org/presentationml/2006/ole">
              <mc:AlternateContent xmlns:mc="http://schemas.openxmlformats.org/markup-compatibility/2006">
                <mc:Choice xmlns:v="urn:schemas-microsoft-com:vml" Requires="v">
                  <p:oleObj spid="_x0000_s83032" name="Equation" r:id="rId13" imgW="139680" imgH="177480" progId="Equation.3">
                    <p:embed/>
                  </p:oleObj>
                </mc:Choice>
                <mc:Fallback>
                  <p:oleObj name="Equation" r:id="rId13" imgW="1396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2" y="3202"/>
                          <a:ext cx="14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4"/>
            <p:cNvGraphicFramePr>
              <a:graphicFrameLocks noChangeAspect="1"/>
            </p:cNvGraphicFramePr>
            <p:nvPr/>
          </p:nvGraphicFramePr>
          <p:xfrm>
            <a:off x="5227" y="3249"/>
            <a:ext cx="118" cy="140"/>
          </p:xfrm>
          <a:graphic>
            <a:graphicData uri="http://schemas.openxmlformats.org/presentationml/2006/ole">
              <mc:AlternateContent xmlns:mc="http://schemas.openxmlformats.org/markup-compatibility/2006">
                <mc:Choice xmlns:v="urn:schemas-microsoft-com:vml" Requires="v">
                  <p:oleObj spid="_x0000_s83033" name="Equation" r:id="rId15" imgW="114120" imgH="139680" progId="Equation.3">
                    <p:embed/>
                  </p:oleObj>
                </mc:Choice>
                <mc:Fallback>
                  <p:oleObj name="Equation" r:id="rId15" imgW="1141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27" y="3249"/>
                          <a:ext cx="11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5"/>
            <p:cNvGraphicFramePr>
              <a:graphicFrameLocks noChangeAspect="1"/>
            </p:cNvGraphicFramePr>
            <p:nvPr/>
          </p:nvGraphicFramePr>
          <p:xfrm>
            <a:off x="4376" y="3397"/>
            <a:ext cx="132" cy="140"/>
          </p:xfrm>
          <a:graphic>
            <a:graphicData uri="http://schemas.openxmlformats.org/presentationml/2006/ole">
              <mc:AlternateContent xmlns:mc="http://schemas.openxmlformats.org/markup-compatibility/2006">
                <mc:Choice xmlns:v="urn:schemas-microsoft-com:vml" Requires="v">
                  <p:oleObj spid="_x0000_s83034" name="Equation" r:id="rId17" imgW="126720" imgH="139680" progId="Equation.3">
                    <p:embed/>
                  </p:oleObj>
                </mc:Choice>
                <mc:Fallback>
                  <p:oleObj name="Equation" r:id="rId17" imgW="126720" imgH="1396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6" y="3397"/>
                          <a:ext cx="132"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56"/>
            <p:cNvGraphicFramePr>
              <a:graphicFrameLocks noChangeAspect="1"/>
            </p:cNvGraphicFramePr>
            <p:nvPr/>
          </p:nvGraphicFramePr>
          <p:xfrm>
            <a:off x="3616" y="3156"/>
            <a:ext cx="132" cy="165"/>
          </p:xfrm>
          <a:graphic>
            <a:graphicData uri="http://schemas.openxmlformats.org/presentationml/2006/ole">
              <mc:AlternateContent xmlns:mc="http://schemas.openxmlformats.org/markup-compatibility/2006">
                <mc:Choice xmlns:v="urn:schemas-microsoft-com:vml" Requires="v">
                  <p:oleObj spid="_x0000_s83035" name="Equation" r:id="rId19" imgW="126720" imgH="164880" progId="Equation.3">
                    <p:embed/>
                  </p:oleObj>
                </mc:Choice>
                <mc:Fallback>
                  <p:oleObj name="Equation" r:id="rId19" imgW="12672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16" y="3156"/>
                          <a:ext cx="13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57"/>
            <p:cNvSpPr>
              <a:spLocks noChangeShapeType="1"/>
            </p:cNvSpPr>
            <p:nvPr/>
          </p:nvSpPr>
          <p:spPr bwMode="auto">
            <a:xfrm>
              <a:off x="5005" y="3382"/>
              <a:ext cx="179" cy="0"/>
            </a:xfrm>
            <a:prstGeom prst="line">
              <a:avLst/>
            </a:prstGeom>
            <a:noFill/>
            <a:ln w="127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aphicFrame>
          <p:nvGraphicFramePr>
            <p:cNvPr id="28" name="Object 58"/>
            <p:cNvGraphicFramePr>
              <a:graphicFrameLocks noChangeAspect="1"/>
            </p:cNvGraphicFramePr>
            <p:nvPr/>
          </p:nvGraphicFramePr>
          <p:xfrm>
            <a:off x="5048" y="3180"/>
            <a:ext cx="132" cy="165"/>
          </p:xfrm>
          <a:graphic>
            <a:graphicData uri="http://schemas.openxmlformats.org/presentationml/2006/ole">
              <mc:AlternateContent xmlns:mc="http://schemas.openxmlformats.org/markup-compatibility/2006">
                <mc:Choice xmlns:v="urn:schemas-microsoft-com:vml" Requires="v">
                  <p:oleObj spid="_x0000_s83036" name="Equation" r:id="rId21" imgW="126720" imgH="164880" progId="Equation.3">
                    <p:embed/>
                  </p:oleObj>
                </mc:Choice>
                <mc:Fallback>
                  <p:oleObj name="Equation" r:id="rId21" imgW="12672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48" y="3180"/>
                          <a:ext cx="13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Text Box 59"/>
          <p:cNvSpPr txBox="1">
            <a:spLocks noChangeArrowheads="1"/>
          </p:cNvSpPr>
          <p:nvPr/>
        </p:nvSpPr>
        <p:spPr bwMode="auto">
          <a:xfrm>
            <a:off x="257174" y="3500004"/>
            <a:ext cx="824388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400" dirty="0"/>
              <a:t>磁感应强度的矢量和即为整个导体在</a:t>
            </a:r>
            <a:r>
              <a:rPr lang="en-US" altLang="zh-CN" sz="2400" i="1" dirty="0">
                <a:latin typeface="Times New Roman" panose="02020603050405020304" pitchFamily="18" charset="0"/>
              </a:rPr>
              <a:t>O</a:t>
            </a:r>
            <a:r>
              <a:rPr lang="zh-CN" altLang="en-US" sz="2400" dirty="0"/>
              <a:t>点产生的磁感应强度。由于</a:t>
            </a:r>
            <a:r>
              <a:rPr lang="en-US" altLang="zh-CN" sz="2400" i="1" dirty="0">
                <a:latin typeface="Times New Roman" panose="02020603050405020304" pitchFamily="18" charset="0"/>
              </a:rPr>
              <a:t>O</a:t>
            </a:r>
            <a:r>
              <a:rPr lang="zh-CN" altLang="en-US" sz="2400" dirty="0"/>
              <a:t>在</a:t>
            </a:r>
            <a:r>
              <a:rPr lang="en-US" altLang="zh-CN" sz="2400" i="1" dirty="0">
                <a:latin typeface="Times New Roman" panose="02020603050405020304" pitchFamily="18" charset="0"/>
              </a:rPr>
              <a:t>ab</a:t>
            </a:r>
            <a:r>
              <a:rPr lang="zh-CN" altLang="en-US" sz="2400" dirty="0"/>
              <a:t>及</a:t>
            </a:r>
            <a:r>
              <a:rPr lang="en-US" altLang="zh-CN" sz="2400" i="1" dirty="0">
                <a:latin typeface="Times New Roman" panose="02020603050405020304" pitchFamily="18" charset="0"/>
              </a:rPr>
              <a:t>de</a:t>
            </a:r>
            <a:r>
              <a:rPr lang="zh-CN" altLang="en-US" sz="2400" dirty="0"/>
              <a:t>的延长线上，则有：</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ab</a:t>
            </a:r>
            <a:r>
              <a:rPr lang="en-US" altLang="zh-CN" sz="2400" i="1" dirty="0">
                <a:latin typeface="Times New Roman" panose="02020603050405020304" pitchFamily="18" charset="0"/>
              </a:rPr>
              <a:t>=</a:t>
            </a:r>
            <a:r>
              <a:rPr lang="en-US" altLang="zh-CN" sz="2400" i="1" dirty="0" err="1">
                <a:latin typeface="Times New Roman" panose="02020603050405020304" pitchFamily="18" charset="0"/>
              </a:rPr>
              <a:t>B</a:t>
            </a:r>
            <a:r>
              <a:rPr lang="en-US" altLang="zh-CN" sz="2400" i="1" baseline="-25000" dirty="0" err="1">
                <a:latin typeface="Times New Roman" panose="02020603050405020304" pitchFamily="18" charset="0"/>
              </a:rPr>
              <a:t>de</a:t>
            </a:r>
            <a:r>
              <a:rPr lang="en-US" altLang="zh-CN" sz="2400" i="1" dirty="0">
                <a:latin typeface="Times New Roman" panose="02020603050405020304" pitchFamily="18" charset="0"/>
              </a:rPr>
              <a:t>=</a:t>
            </a:r>
            <a:r>
              <a:rPr lang="en-US" altLang="zh-CN" sz="2400" dirty="0">
                <a:latin typeface="Times New Roman" panose="02020603050405020304" pitchFamily="18" charset="0"/>
              </a:rPr>
              <a:t>0</a:t>
            </a:r>
            <a:endParaRPr lang="en-US" altLang="zh-CN" sz="2400" dirty="0"/>
          </a:p>
        </p:txBody>
      </p:sp>
      <p:grpSp>
        <p:nvGrpSpPr>
          <p:cNvPr id="32" name="Group 2"/>
          <p:cNvGrpSpPr>
            <a:grpSpLocks/>
          </p:cNvGrpSpPr>
          <p:nvPr/>
        </p:nvGrpSpPr>
        <p:grpSpPr bwMode="auto">
          <a:xfrm>
            <a:off x="474661" y="4575175"/>
            <a:ext cx="5308600" cy="530225"/>
            <a:chOff x="975" y="3067"/>
            <a:chExt cx="3344" cy="334"/>
          </a:xfrm>
        </p:grpSpPr>
        <p:sp>
          <p:nvSpPr>
            <p:cNvPr id="33" name="Text Box 3"/>
            <p:cNvSpPr txBox="1">
              <a:spLocks noChangeArrowheads="1"/>
            </p:cNvSpPr>
            <p:nvPr/>
          </p:nvSpPr>
          <p:spPr bwMode="auto">
            <a:xfrm>
              <a:off x="975" y="3113"/>
              <a:ext cx="3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由图可知，    对</a:t>
              </a:r>
              <a:r>
                <a:rPr lang="en-US" altLang="zh-CN" sz="2400" dirty="0"/>
                <a:t>O</a:t>
              </a:r>
              <a:r>
                <a:rPr lang="zh-CN" altLang="en-US" sz="2400" dirty="0"/>
                <a:t>的张角为       ，故有</a:t>
              </a:r>
            </a:p>
          </p:txBody>
        </p:sp>
        <p:grpSp>
          <p:nvGrpSpPr>
            <p:cNvPr id="34" name="Group 4"/>
            <p:cNvGrpSpPr>
              <a:grpSpLocks/>
            </p:cNvGrpSpPr>
            <p:nvPr/>
          </p:nvGrpSpPr>
          <p:grpSpPr bwMode="auto">
            <a:xfrm>
              <a:off x="1882" y="3067"/>
              <a:ext cx="315" cy="317"/>
              <a:chOff x="1882" y="3158"/>
              <a:chExt cx="315" cy="317"/>
            </a:xfrm>
          </p:grpSpPr>
          <p:graphicFrame>
            <p:nvGraphicFramePr>
              <p:cNvPr id="36" name="Object 5"/>
              <p:cNvGraphicFramePr>
                <a:graphicFrameLocks noChangeAspect="1"/>
              </p:cNvGraphicFramePr>
              <p:nvPr/>
            </p:nvGraphicFramePr>
            <p:xfrm>
              <a:off x="1882" y="3182"/>
              <a:ext cx="315" cy="293"/>
            </p:xfrm>
            <a:graphic>
              <a:graphicData uri="http://schemas.openxmlformats.org/presentationml/2006/ole">
                <mc:AlternateContent xmlns:mc="http://schemas.openxmlformats.org/markup-compatibility/2006">
                  <mc:Choice xmlns:v="urn:schemas-microsoft-com:vml" Requires="v">
                    <p:oleObj spid="_x0000_s83037" name="公式" r:id="rId22" imgW="190440" imgH="177480" progId="Equation.3">
                      <p:embed/>
                    </p:oleObj>
                  </mc:Choice>
                  <mc:Fallback>
                    <p:oleObj name="公式" r:id="rId22" imgW="19044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82" y="3182"/>
                            <a:ext cx="31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Arc 6"/>
              <p:cNvSpPr>
                <a:spLocks/>
              </p:cNvSpPr>
              <p:nvPr/>
            </p:nvSpPr>
            <p:spPr bwMode="auto">
              <a:xfrm rot="-24527150">
                <a:off x="1915" y="3170"/>
                <a:ext cx="256" cy="232"/>
              </a:xfrm>
              <a:custGeom>
                <a:avLst/>
                <a:gdLst>
                  <a:gd name="G0" fmla="+- 0 0 0"/>
                  <a:gd name="G1" fmla="+- 18429 0 0"/>
                  <a:gd name="G2" fmla="+- 21600 0 0"/>
                  <a:gd name="T0" fmla="*/ 11266 w 20299"/>
                  <a:gd name="T1" fmla="*/ 0 h 18429"/>
                  <a:gd name="T2" fmla="*/ 20299 w 20299"/>
                  <a:gd name="T3" fmla="*/ 11046 h 18429"/>
                  <a:gd name="T4" fmla="*/ 0 w 20299"/>
                  <a:gd name="T5" fmla="*/ 18429 h 18429"/>
                </a:gdLst>
                <a:ahLst/>
                <a:cxnLst>
                  <a:cxn ang="0">
                    <a:pos x="T0" y="T1"/>
                  </a:cxn>
                  <a:cxn ang="0">
                    <a:pos x="T2" y="T3"/>
                  </a:cxn>
                  <a:cxn ang="0">
                    <a:pos x="T4" y="T5"/>
                  </a:cxn>
                </a:cxnLst>
                <a:rect l="0" t="0" r="r" b="b"/>
                <a:pathLst>
                  <a:path w="20299" h="18429" fill="none" extrusionOk="0">
                    <a:moveTo>
                      <a:pt x="11266" y="-1"/>
                    </a:moveTo>
                    <a:cubicBezTo>
                      <a:pt x="15441" y="2552"/>
                      <a:pt x="18626" y="6446"/>
                      <a:pt x="20299" y="11045"/>
                    </a:cubicBezTo>
                  </a:path>
                  <a:path w="20299" h="18429" stroke="0" extrusionOk="0">
                    <a:moveTo>
                      <a:pt x="11266" y="-1"/>
                    </a:moveTo>
                    <a:cubicBezTo>
                      <a:pt x="15441" y="2552"/>
                      <a:pt x="18626" y="6446"/>
                      <a:pt x="20299" y="11045"/>
                    </a:cubicBezTo>
                    <a:lnTo>
                      <a:pt x="0" y="1842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 name="Object 7"/>
            <p:cNvGraphicFramePr>
              <a:graphicFrameLocks noChangeAspect="1"/>
            </p:cNvGraphicFramePr>
            <p:nvPr/>
          </p:nvGraphicFramePr>
          <p:xfrm>
            <a:off x="3288" y="3067"/>
            <a:ext cx="420" cy="334"/>
          </p:xfrm>
          <a:graphic>
            <a:graphicData uri="http://schemas.openxmlformats.org/presentationml/2006/ole">
              <mc:AlternateContent xmlns:mc="http://schemas.openxmlformats.org/markup-compatibility/2006">
                <mc:Choice xmlns:v="urn:schemas-microsoft-com:vml" Requires="v">
                  <p:oleObj spid="_x0000_s83038" name="公式" r:id="rId24" imgW="253800" imgH="203040" progId="Equation.3">
                    <p:embed/>
                  </p:oleObj>
                </mc:Choice>
                <mc:Fallback>
                  <p:oleObj name="公式" r:id="rId24" imgW="253800" imgH="2030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88" y="3067"/>
                          <a:ext cx="420"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 name="Object 8"/>
          <p:cNvGraphicFramePr>
            <a:graphicFrameLocks noChangeAspect="1"/>
          </p:cNvGraphicFramePr>
          <p:nvPr>
            <p:extLst>
              <p:ext uri="{D42A27DB-BD31-4B8C-83A1-F6EECF244321}">
                <p14:modId xmlns:p14="http://schemas.microsoft.com/office/powerpoint/2010/main" val="3053704600"/>
              </p:ext>
            </p:extLst>
          </p:nvPr>
        </p:nvGraphicFramePr>
        <p:xfrm>
          <a:off x="1727199" y="5194300"/>
          <a:ext cx="2870200" cy="860425"/>
        </p:xfrm>
        <a:graphic>
          <a:graphicData uri="http://schemas.openxmlformats.org/presentationml/2006/ole">
            <mc:AlternateContent xmlns:mc="http://schemas.openxmlformats.org/markup-compatibility/2006">
              <mc:Choice xmlns:v="urn:schemas-microsoft-com:vml" Requires="v">
                <p:oleObj spid="_x0000_s83039" name="公式" r:id="rId26" imgW="1307880" imgH="393480" progId="Equation.3">
                  <p:embed/>
                </p:oleObj>
              </mc:Choice>
              <mc:Fallback>
                <p:oleObj name="公式" r:id="rId26" imgW="1307880" imgH="3934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27199" y="5194300"/>
                        <a:ext cx="28702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9"/>
          <p:cNvSpPr txBox="1">
            <a:spLocks noChangeArrowheads="1"/>
          </p:cNvSpPr>
          <p:nvPr/>
        </p:nvSpPr>
        <p:spPr bwMode="auto">
          <a:xfrm>
            <a:off x="549274" y="6203950"/>
            <a:ext cx="7786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其方向垂直纸面向里。电流</a:t>
            </a:r>
            <a:r>
              <a:rPr lang="en-US" altLang="zh-CN" sz="2400" i="1" dirty="0">
                <a:latin typeface="Times New Roman" panose="02020603050405020304" pitchFamily="18" charset="0"/>
              </a:rPr>
              <a:t>cd</a:t>
            </a:r>
            <a:r>
              <a:rPr lang="zh-CN" altLang="en-US" sz="2400" dirty="0"/>
              <a:t>段所产生的磁感应强度为：</a:t>
            </a:r>
          </a:p>
        </p:txBody>
      </p:sp>
    </p:spTree>
    <p:extLst>
      <p:ext uri="{BB962C8B-B14F-4D97-AF65-F5344CB8AC3E}">
        <p14:creationId xmlns:p14="http://schemas.microsoft.com/office/powerpoint/2010/main" val="282554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3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23</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二、比奥</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萨法尔定律应用举例</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Object 10"/>
          <p:cNvGraphicFramePr>
            <a:graphicFrameLocks noChangeAspect="1"/>
          </p:cNvGraphicFramePr>
          <p:nvPr>
            <p:extLst>
              <p:ext uri="{D42A27DB-BD31-4B8C-83A1-F6EECF244321}">
                <p14:modId xmlns:p14="http://schemas.microsoft.com/office/powerpoint/2010/main" val="2903092001"/>
              </p:ext>
            </p:extLst>
          </p:nvPr>
        </p:nvGraphicFramePr>
        <p:xfrm>
          <a:off x="1240450" y="1849005"/>
          <a:ext cx="3581400" cy="808038"/>
        </p:xfrm>
        <a:graphic>
          <a:graphicData uri="http://schemas.openxmlformats.org/presentationml/2006/ole">
            <mc:AlternateContent xmlns:mc="http://schemas.openxmlformats.org/markup-compatibility/2006">
              <mc:Choice xmlns:v="urn:schemas-microsoft-com:vml" Requires="v">
                <p:oleObj spid="_x0000_s84051" name="公式" r:id="rId3" imgW="1612800" imgH="393480" progId="Equation.3">
                  <p:embed/>
                </p:oleObj>
              </mc:Choice>
              <mc:Fallback>
                <p:oleObj name="公式" r:id="rId3" imgW="16128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450" y="1849005"/>
                        <a:ext cx="35814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extLst>
              <p:ext uri="{D42A27DB-BD31-4B8C-83A1-F6EECF244321}">
                <p14:modId xmlns:p14="http://schemas.microsoft.com/office/powerpoint/2010/main" val="272264898"/>
              </p:ext>
            </p:extLst>
          </p:nvPr>
        </p:nvGraphicFramePr>
        <p:xfrm>
          <a:off x="1791313" y="2685618"/>
          <a:ext cx="4845050" cy="774700"/>
        </p:xfrm>
        <a:graphic>
          <a:graphicData uri="http://schemas.openxmlformats.org/presentationml/2006/ole">
            <mc:AlternateContent xmlns:mc="http://schemas.openxmlformats.org/markup-compatibility/2006">
              <mc:Choice xmlns:v="urn:schemas-microsoft-com:vml" Requires="v">
                <p:oleObj spid="_x0000_s84052" name="Equation" r:id="rId5" imgW="2489040" imgH="393480" progId="Equation.3">
                  <p:embed/>
                </p:oleObj>
              </mc:Choice>
              <mc:Fallback>
                <p:oleObj name="Equation" r:id="rId5" imgW="24890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313" y="2685618"/>
                        <a:ext cx="484505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2"/>
          <p:cNvSpPr txBox="1">
            <a:spLocks noChangeArrowheads="1"/>
          </p:cNvSpPr>
          <p:nvPr/>
        </p:nvSpPr>
        <p:spPr bwMode="auto">
          <a:xfrm>
            <a:off x="180000" y="3755593"/>
            <a:ext cx="772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其方向亦垂直纸面向里。故</a:t>
            </a:r>
            <a:r>
              <a:rPr lang="en-US" altLang="zh-CN" sz="2400" i="1">
                <a:latin typeface="Times New Roman" panose="02020603050405020304" pitchFamily="18" charset="0"/>
              </a:rPr>
              <a:t>O</a:t>
            </a:r>
            <a:r>
              <a:rPr lang="zh-CN" altLang="en-US" sz="2400"/>
              <a:t>点处的磁感应强度的大小为</a:t>
            </a:r>
          </a:p>
        </p:txBody>
      </p:sp>
      <p:grpSp>
        <p:nvGrpSpPr>
          <p:cNvPr id="7" name="Group 13"/>
          <p:cNvGrpSpPr>
            <a:grpSpLocks/>
          </p:cNvGrpSpPr>
          <p:nvPr/>
        </p:nvGrpSpPr>
        <p:grpSpPr bwMode="auto">
          <a:xfrm>
            <a:off x="834050" y="4363605"/>
            <a:ext cx="7172325" cy="850900"/>
            <a:chOff x="431" y="3657"/>
            <a:chExt cx="4751" cy="599"/>
          </a:xfrm>
        </p:grpSpPr>
        <p:graphicFrame>
          <p:nvGraphicFramePr>
            <p:cNvPr id="8" name="Object 14"/>
            <p:cNvGraphicFramePr>
              <a:graphicFrameLocks noChangeAspect="1"/>
            </p:cNvGraphicFramePr>
            <p:nvPr/>
          </p:nvGraphicFramePr>
          <p:xfrm>
            <a:off x="431" y="3657"/>
            <a:ext cx="2540" cy="599"/>
          </p:xfrm>
          <a:graphic>
            <a:graphicData uri="http://schemas.openxmlformats.org/presentationml/2006/ole">
              <mc:AlternateContent xmlns:mc="http://schemas.openxmlformats.org/markup-compatibility/2006">
                <mc:Choice xmlns:v="urn:schemas-microsoft-com:vml" Requires="v">
                  <p:oleObj spid="_x0000_s84053" name="公式" r:id="rId7" imgW="1663560" imgH="393480" progId="Equation.3">
                    <p:embed/>
                  </p:oleObj>
                </mc:Choice>
                <mc:Fallback>
                  <p:oleObj name="公式" r:id="rId7" imgW="16635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657"/>
                          <a:ext cx="2540" cy="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5"/>
            <p:cNvSpPr txBox="1">
              <a:spLocks noChangeArrowheads="1"/>
            </p:cNvSpPr>
            <p:nvPr/>
          </p:nvSpPr>
          <p:spPr bwMode="auto">
            <a:xfrm>
              <a:off x="3243" y="3821"/>
              <a:ext cx="193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方向垂直纸面向里。</a:t>
              </a:r>
            </a:p>
          </p:txBody>
        </p:sp>
      </p:grpSp>
      <p:grpSp>
        <p:nvGrpSpPr>
          <p:cNvPr id="10" name="Group 34"/>
          <p:cNvGrpSpPr>
            <a:grpSpLocks/>
          </p:cNvGrpSpPr>
          <p:nvPr/>
        </p:nvGrpSpPr>
        <p:grpSpPr bwMode="auto">
          <a:xfrm>
            <a:off x="5039877" y="748779"/>
            <a:ext cx="4104123" cy="1744949"/>
            <a:chOff x="3376" y="2853"/>
            <a:chExt cx="1969" cy="751"/>
          </a:xfrm>
        </p:grpSpPr>
        <p:sp>
          <p:nvSpPr>
            <p:cNvPr id="11" name="Line 35"/>
            <p:cNvSpPr>
              <a:spLocks noChangeShapeType="1"/>
            </p:cNvSpPr>
            <p:nvPr/>
          </p:nvSpPr>
          <p:spPr bwMode="auto">
            <a:xfrm>
              <a:off x="3376" y="3382"/>
              <a:ext cx="664"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36"/>
            <p:cNvSpPr>
              <a:spLocks noChangeShapeType="1"/>
            </p:cNvSpPr>
            <p:nvPr/>
          </p:nvSpPr>
          <p:spPr bwMode="auto">
            <a:xfrm>
              <a:off x="3409" y="3382"/>
              <a:ext cx="363" cy="0"/>
            </a:xfrm>
            <a:prstGeom prst="line">
              <a:avLst/>
            </a:prstGeom>
            <a:noFill/>
            <a:ln w="127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7"/>
            <p:cNvSpPr>
              <a:spLocks noChangeShapeType="1"/>
            </p:cNvSpPr>
            <p:nvPr/>
          </p:nvSpPr>
          <p:spPr bwMode="auto">
            <a:xfrm>
              <a:off x="4040" y="3382"/>
              <a:ext cx="815"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8"/>
            <p:cNvSpPr>
              <a:spLocks noChangeShapeType="1"/>
            </p:cNvSpPr>
            <p:nvPr/>
          </p:nvSpPr>
          <p:spPr bwMode="auto">
            <a:xfrm flipV="1">
              <a:off x="4448" y="2915"/>
              <a:ext cx="0" cy="467"/>
            </a:xfrm>
            <a:prstGeom prst="line">
              <a:avLst/>
            </a:prstGeom>
            <a:noFill/>
            <a:ln w="19050">
              <a:solidFill>
                <a:schemeClr val="tx1"/>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39"/>
            <p:cNvSpPr>
              <a:spLocks noChangeShapeType="1"/>
            </p:cNvSpPr>
            <p:nvPr/>
          </p:nvSpPr>
          <p:spPr bwMode="auto">
            <a:xfrm flipV="1">
              <a:off x="4859" y="3382"/>
              <a:ext cx="464"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 name="Group 40"/>
            <p:cNvGrpSpPr>
              <a:grpSpLocks/>
            </p:cNvGrpSpPr>
            <p:nvPr/>
          </p:nvGrpSpPr>
          <p:grpSpPr bwMode="auto">
            <a:xfrm>
              <a:off x="4374" y="3310"/>
              <a:ext cx="74" cy="71"/>
              <a:chOff x="1111" y="3748"/>
              <a:chExt cx="91" cy="90"/>
            </a:xfrm>
          </p:grpSpPr>
          <p:sp>
            <p:nvSpPr>
              <p:cNvPr id="33" name="Line 41"/>
              <p:cNvSpPr>
                <a:spLocks noChangeShapeType="1"/>
              </p:cNvSpPr>
              <p:nvPr/>
            </p:nvSpPr>
            <p:spPr bwMode="auto">
              <a:xfrm>
                <a:off x="1111" y="3748"/>
                <a:ext cx="9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2"/>
              <p:cNvSpPr>
                <a:spLocks noChangeShapeType="1"/>
              </p:cNvSpPr>
              <p:nvPr/>
            </p:nvSpPr>
            <p:spPr bwMode="auto">
              <a:xfrm>
                <a:off x="1111" y="3748"/>
                <a:ext cx="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Arc 43"/>
            <p:cNvSpPr>
              <a:spLocks/>
            </p:cNvSpPr>
            <p:nvPr/>
          </p:nvSpPr>
          <p:spPr bwMode="auto">
            <a:xfrm rot="14508486" flipH="1">
              <a:off x="4777" y="3360"/>
              <a:ext cx="110" cy="104"/>
            </a:xfrm>
            <a:custGeom>
              <a:avLst/>
              <a:gdLst>
                <a:gd name="G0" fmla="+- 1389 0 0"/>
                <a:gd name="G1" fmla="+- 21600 0 0"/>
                <a:gd name="G2" fmla="+- 21600 0 0"/>
                <a:gd name="T0" fmla="*/ 0 w 22989"/>
                <a:gd name="T1" fmla="*/ 45 h 22487"/>
                <a:gd name="T2" fmla="*/ 22971 w 22989"/>
                <a:gd name="T3" fmla="*/ 22487 h 22487"/>
                <a:gd name="T4" fmla="*/ 1389 w 22989"/>
                <a:gd name="T5" fmla="*/ 21600 h 22487"/>
              </a:gdLst>
              <a:ahLst/>
              <a:cxnLst>
                <a:cxn ang="0">
                  <a:pos x="T0" y="T1"/>
                </a:cxn>
                <a:cxn ang="0">
                  <a:pos x="T2" y="T3"/>
                </a:cxn>
                <a:cxn ang="0">
                  <a:pos x="T4" y="T5"/>
                </a:cxn>
              </a:cxnLst>
              <a:rect l="0" t="0" r="r" b="b"/>
              <a:pathLst>
                <a:path w="22989" h="22487" fill="none" extrusionOk="0">
                  <a:moveTo>
                    <a:pt x="-1" y="44"/>
                  </a:moveTo>
                  <a:cubicBezTo>
                    <a:pt x="462" y="14"/>
                    <a:pt x="925" y="0"/>
                    <a:pt x="1389" y="0"/>
                  </a:cubicBezTo>
                  <a:cubicBezTo>
                    <a:pt x="13318" y="0"/>
                    <a:pt x="22989" y="9670"/>
                    <a:pt x="22989" y="21600"/>
                  </a:cubicBezTo>
                  <a:cubicBezTo>
                    <a:pt x="22989" y="21895"/>
                    <a:pt x="22982" y="22191"/>
                    <a:pt x="22970" y="22486"/>
                  </a:cubicBezTo>
                </a:path>
                <a:path w="22989" h="22487" stroke="0" extrusionOk="0">
                  <a:moveTo>
                    <a:pt x="-1" y="44"/>
                  </a:moveTo>
                  <a:cubicBezTo>
                    <a:pt x="462" y="14"/>
                    <a:pt x="925" y="0"/>
                    <a:pt x="1389" y="0"/>
                  </a:cubicBezTo>
                  <a:cubicBezTo>
                    <a:pt x="13318" y="0"/>
                    <a:pt x="22989" y="9670"/>
                    <a:pt x="22989" y="21600"/>
                  </a:cubicBezTo>
                  <a:cubicBezTo>
                    <a:pt x="22989" y="21895"/>
                    <a:pt x="22982" y="22191"/>
                    <a:pt x="22970" y="22486"/>
                  </a:cubicBezTo>
                  <a:lnTo>
                    <a:pt x="1389"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44"/>
            <p:cNvGraphicFramePr>
              <a:graphicFrameLocks noChangeAspect="1"/>
            </p:cNvGraphicFramePr>
            <p:nvPr/>
          </p:nvGraphicFramePr>
          <p:xfrm>
            <a:off x="4669" y="3370"/>
            <a:ext cx="185" cy="234"/>
          </p:xfrm>
          <a:graphic>
            <a:graphicData uri="http://schemas.openxmlformats.org/presentationml/2006/ole">
              <mc:AlternateContent xmlns:mc="http://schemas.openxmlformats.org/markup-compatibility/2006">
                <mc:Choice xmlns:v="urn:schemas-microsoft-com:vml" Requires="v">
                  <p:oleObj spid="_x0000_s84054" name="公式" r:id="rId9" imgW="164880" imgH="215640" progId="Equation.3">
                    <p:embed/>
                  </p:oleObj>
                </mc:Choice>
                <mc:Fallback>
                  <p:oleObj name="公式" r:id="rId9" imgW="1648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9" y="3370"/>
                          <a:ext cx="185"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rc 45"/>
            <p:cNvSpPr>
              <a:spLocks/>
            </p:cNvSpPr>
            <p:nvPr/>
          </p:nvSpPr>
          <p:spPr bwMode="auto">
            <a:xfrm rot="792979" flipV="1">
              <a:off x="4466" y="2999"/>
              <a:ext cx="51" cy="90"/>
            </a:xfrm>
            <a:custGeom>
              <a:avLst/>
              <a:gdLst>
                <a:gd name="G0" fmla="+- 0 0 0"/>
                <a:gd name="G1" fmla="+- 21600 0 0"/>
                <a:gd name="G2" fmla="+- 21600 0 0"/>
                <a:gd name="T0" fmla="*/ 0 w 18187"/>
                <a:gd name="T1" fmla="*/ 0 h 21600"/>
                <a:gd name="T2" fmla="*/ 18187 w 18187"/>
                <a:gd name="T3" fmla="*/ 9947 h 21600"/>
                <a:gd name="T4" fmla="*/ 0 w 18187"/>
                <a:gd name="T5" fmla="*/ 21600 h 21600"/>
              </a:gdLst>
              <a:ahLst/>
              <a:cxnLst>
                <a:cxn ang="0">
                  <a:pos x="T0" y="T1"/>
                </a:cxn>
                <a:cxn ang="0">
                  <a:pos x="T2" y="T3"/>
                </a:cxn>
                <a:cxn ang="0">
                  <a:pos x="T4" y="T5"/>
                </a:cxn>
              </a:cxnLst>
              <a:rect l="0" t="0" r="r" b="b"/>
              <a:pathLst>
                <a:path w="18187" h="21600" fill="none" extrusionOk="0">
                  <a:moveTo>
                    <a:pt x="-1" y="0"/>
                  </a:moveTo>
                  <a:cubicBezTo>
                    <a:pt x="7361" y="0"/>
                    <a:pt x="14215" y="3748"/>
                    <a:pt x="18187" y="9946"/>
                  </a:cubicBezTo>
                </a:path>
                <a:path w="18187" h="21600" stroke="0" extrusionOk="0">
                  <a:moveTo>
                    <a:pt x="-1" y="0"/>
                  </a:moveTo>
                  <a:cubicBezTo>
                    <a:pt x="7361" y="0"/>
                    <a:pt x="14215" y="3748"/>
                    <a:pt x="18187" y="9946"/>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46"/>
            <p:cNvGraphicFramePr>
              <a:graphicFrameLocks noChangeAspect="1"/>
            </p:cNvGraphicFramePr>
            <p:nvPr/>
          </p:nvGraphicFramePr>
          <p:xfrm>
            <a:off x="4439" y="3039"/>
            <a:ext cx="158" cy="217"/>
          </p:xfrm>
          <a:graphic>
            <a:graphicData uri="http://schemas.openxmlformats.org/presentationml/2006/ole">
              <mc:AlternateContent xmlns:mc="http://schemas.openxmlformats.org/markup-compatibility/2006">
                <mc:Choice xmlns:v="urn:schemas-microsoft-com:vml" Requires="v">
                  <p:oleObj spid="_x0000_s84055" name="Equation" r:id="rId11" imgW="152280" imgH="215640" progId="Equation.3">
                    <p:embed/>
                  </p:oleObj>
                </mc:Choice>
                <mc:Fallback>
                  <p:oleObj name="Equation" r:id="rId11" imgW="1522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9" y="3039"/>
                          <a:ext cx="15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rc 47"/>
            <p:cNvSpPr>
              <a:spLocks/>
            </p:cNvSpPr>
            <p:nvPr/>
          </p:nvSpPr>
          <p:spPr bwMode="auto">
            <a:xfrm>
              <a:off x="4037" y="2974"/>
              <a:ext cx="414" cy="414"/>
            </a:xfrm>
            <a:custGeom>
              <a:avLst/>
              <a:gdLst>
                <a:gd name="G0" fmla="+- 21599 0 0"/>
                <a:gd name="G1" fmla="+- 21600 0 0"/>
                <a:gd name="G2" fmla="+- 21600 0 0"/>
                <a:gd name="T0" fmla="*/ 0 w 21599"/>
                <a:gd name="T1" fmla="*/ 21443 h 21600"/>
                <a:gd name="T2" fmla="*/ 21496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42"/>
                  </a:moveTo>
                  <a:cubicBezTo>
                    <a:pt x="85" y="9615"/>
                    <a:pt x="9668" y="56"/>
                    <a:pt x="21496" y="0"/>
                  </a:cubicBezTo>
                </a:path>
                <a:path w="21599" h="21600" stroke="0" extrusionOk="0">
                  <a:moveTo>
                    <a:pt x="-1" y="21442"/>
                  </a:moveTo>
                  <a:cubicBezTo>
                    <a:pt x="85" y="9615"/>
                    <a:pt x="9668" y="56"/>
                    <a:pt x="21496" y="0"/>
                  </a:cubicBezTo>
                  <a:lnTo>
                    <a:pt x="21599" y="21600"/>
                  </a:lnTo>
                  <a:close/>
                </a:path>
              </a:pathLst>
            </a:custGeom>
            <a:noFill/>
            <a:ln w="2857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48"/>
            <p:cNvSpPr>
              <a:spLocks noChangeShapeType="1"/>
            </p:cNvSpPr>
            <p:nvPr/>
          </p:nvSpPr>
          <p:spPr bwMode="auto">
            <a:xfrm>
              <a:off x="4448" y="2976"/>
              <a:ext cx="408" cy="408"/>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49"/>
            <p:cNvSpPr>
              <a:spLocks noChangeShapeType="1"/>
            </p:cNvSpPr>
            <p:nvPr/>
          </p:nvSpPr>
          <p:spPr bwMode="auto">
            <a:xfrm>
              <a:off x="4848" y="3376"/>
              <a:ext cx="160" cy="16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4" name="Object 50"/>
            <p:cNvGraphicFramePr>
              <a:graphicFrameLocks noChangeAspect="1"/>
            </p:cNvGraphicFramePr>
            <p:nvPr/>
          </p:nvGraphicFramePr>
          <p:xfrm>
            <a:off x="3384" y="3249"/>
            <a:ext cx="132" cy="140"/>
          </p:xfrm>
          <a:graphic>
            <a:graphicData uri="http://schemas.openxmlformats.org/presentationml/2006/ole">
              <mc:AlternateContent xmlns:mc="http://schemas.openxmlformats.org/markup-compatibility/2006">
                <mc:Choice xmlns:v="urn:schemas-microsoft-com:vml" Requires="v">
                  <p:oleObj spid="_x0000_s84056" name="Equation" r:id="rId13" imgW="126720" imgH="139680" progId="Equation.3">
                    <p:embed/>
                  </p:oleObj>
                </mc:Choice>
                <mc:Fallback>
                  <p:oleObj name="Equation" r:id="rId13" imgW="126720" imgH="1396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4" y="3249"/>
                          <a:ext cx="132"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1"/>
            <p:cNvGraphicFramePr>
              <a:graphicFrameLocks noChangeAspect="1"/>
            </p:cNvGraphicFramePr>
            <p:nvPr/>
          </p:nvGraphicFramePr>
          <p:xfrm>
            <a:off x="3896" y="3210"/>
            <a:ext cx="132" cy="178"/>
          </p:xfrm>
          <a:graphic>
            <a:graphicData uri="http://schemas.openxmlformats.org/presentationml/2006/ole">
              <mc:AlternateContent xmlns:mc="http://schemas.openxmlformats.org/markup-compatibility/2006">
                <mc:Choice xmlns:v="urn:schemas-microsoft-com:vml" Requires="v">
                  <p:oleObj spid="_x0000_s84057" name="Equation" r:id="rId15" imgW="126720" imgH="177480" progId="Equation.3">
                    <p:embed/>
                  </p:oleObj>
                </mc:Choice>
                <mc:Fallback>
                  <p:oleObj name="Equation" r:id="rId15" imgW="1267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96" y="3210"/>
                          <a:ext cx="13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52"/>
            <p:cNvGraphicFramePr>
              <a:graphicFrameLocks noChangeAspect="1"/>
            </p:cNvGraphicFramePr>
            <p:nvPr/>
          </p:nvGraphicFramePr>
          <p:xfrm>
            <a:off x="4335" y="2853"/>
            <a:ext cx="118" cy="140"/>
          </p:xfrm>
          <a:graphic>
            <a:graphicData uri="http://schemas.openxmlformats.org/presentationml/2006/ole">
              <mc:AlternateContent xmlns:mc="http://schemas.openxmlformats.org/markup-compatibility/2006">
                <mc:Choice xmlns:v="urn:schemas-microsoft-com:vml" Requires="v">
                  <p:oleObj spid="_x0000_s84058" name="Equation" r:id="rId17" imgW="114120" imgH="139680" progId="Equation.3">
                    <p:embed/>
                  </p:oleObj>
                </mc:Choice>
                <mc:Fallback>
                  <p:oleObj name="Equation" r:id="rId17" imgW="114120" imgH="1396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35" y="2853"/>
                          <a:ext cx="11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53"/>
            <p:cNvGraphicFramePr>
              <a:graphicFrameLocks noChangeAspect="1"/>
            </p:cNvGraphicFramePr>
            <p:nvPr/>
          </p:nvGraphicFramePr>
          <p:xfrm>
            <a:off x="4842" y="3202"/>
            <a:ext cx="144" cy="178"/>
          </p:xfrm>
          <a:graphic>
            <a:graphicData uri="http://schemas.openxmlformats.org/presentationml/2006/ole">
              <mc:AlternateContent xmlns:mc="http://schemas.openxmlformats.org/markup-compatibility/2006">
                <mc:Choice xmlns:v="urn:schemas-microsoft-com:vml" Requires="v">
                  <p:oleObj spid="_x0000_s84059" name="Equation" r:id="rId19" imgW="139680" imgH="177480" progId="Equation.3">
                    <p:embed/>
                  </p:oleObj>
                </mc:Choice>
                <mc:Fallback>
                  <p:oleObj name="Equation" r:id="rId19" imgW="13968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2" y="3202"/>
                          <a:ext cx="14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4"/>
            <p:cNvGraphicFramePr>
              <a:graphicFrameLocks noChangeAspect="1"/>
            </p:cNvGraphicFramePr>
            <p:nvPr/>
          </p:nvGraphicFramePr>
          <p:xfrm>
            <a:off x="5227" y="3249"/>
            <a:ext cx="118" cy="140"/>
          </p:xfrm>
          <a:graphic>
            <a:graphicData uri="http://schemas.openxmlformats.org/presentationml/2006/ole">
              <mc:AlternateContent xmlns:mc="http://schemas.openxmlformats.org/markup-compatibility/2006">
                <mc:Choice xmlns:v="urn:schemas-microsoft-com:vml" Requires="v">
                  <p:oleObj spid="_x0000_s84060" name="Equation" r:id="rId21" imgW="114120" imgH="139680" progId="Equation.3">
                    <p:embed/>
                  </p:oleObj>
                </mc:Choice>
                <mc:Fallback>
                  <p:oleObj name="Equation" r:id="rId21" imgW="11412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27" y="3249"/>
                          <a:ext cx="11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55"/>
            <p:cNvGraphicFramePr>
              <a:graphicFrameLocks noChangeAspect="1"/>
            </p:cNvGraphicFramePr>
            <p:nvPr/>
          </p:nvGraphicFramePr>
          <p:xfrm>
            <a:off x="4376" y="3397"/>
            <a:ext cx="132" cy="140"/>
          </p:xfrm>
          <a:graphic>
            <a:graphicData uri="http://schemas.openxmlformats.org/presentationml/2006/ole">
              <mc:AlternateContent xmlns:mc="http://schemas.openxmlformats.org/markup-compatibility/2006">
                <mc:Choice xmlns:v="urn:schemas-microsoft-com:vml" Requires="v">
                  <p:oleObj spid="_x0000_s84061" name="Equation" r:id="rId23" imgW="126720" imgH="139680" progId="Equation.3">
                    <p:embed/>
                  </p:oleObj>
                </mc:Choice>
                <mc:Fallback>
                  <p:oleObj name="Equation" r:id="rId23" imgW="126720" imgH="1396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76" y="3397"/>
                          <a:ext cx="132"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56"/>
            <p:cNvGraphicFramePr>
              <a:graphicFrameLocks noChangeAspect="1"/>
            </p:cNvGraphicFramePr>
            <p:nvPr/>
          </p:nvGraphicFramePr>
          <p:xfrm>
            <a:off x="3616" y="3156"/>
            <a:ext cx="132" cy="165"/>
          </p:xfrm>
          <a:graphic>
            <a:graphicData uri="http://schemas.openxmlformats.org/presentationml/2006/ole">
              <mc:AlternateContent xmlns:mc="http://schemas.openxmlformats.org/markup-compatibility/2006">
                <mc:Choice xmlns:v="urn:schemas-microsoft-com:vml" Requires="v">
                  <p:oleObj spid="_x0000_s84062" name="Equation" r:id="rId25" imgW="126720" imgH="164880" progId="Equation.3">
                    <p:embed/>
                  </p:oleObj>
                </mc:Choice>
                <mc:Fallback>
                  <p:oleObj name="Equation" r:id="rId25" imgW="126720" imgH="1648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6" y="3156"/>
                          <a:ext cx="13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Line 57"/>
            <p:cNvSpPr>
              <a:spLocks noChangeShapeType="1"/>
            </p:cNvSpPr>
            <p:nvPr/>
          </p:nvSpPr>
          <p:spPr bwMode="auto">
            <a:xfrm>
              <a:off x="5005" y="3382"/>
              <a:ext cx="179" cy="0"/>
            </a:xfrm>
            <a:prstGeom prst="line">
              <a:avLst/>
            </a:prstGeom>
            <a:noFill/>
            <a:ln w="127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 name="Object 58"/>
            <p:cNvGraphicFramePr>
              <a:graphicFrameLocks noChangeAspect="1"/>
            </p:cNvGraphicFramePr>
            <p:nvPr/>
          </p:nvGraphicFramePr>
          <p:xfrm>
            <a:off x="5048" y="3180"/>
            <a:ext cx="132" cy="165"/>
          </p:xfrm>
          <a:graphic>
            <a:graphicData uri="http://schemas.openxmlformats.org/presentationml/2006/ole">
              <mc:AlternateContent xmlns:mc="http://schemas.openxmlformats.org/markup-compatibility/2006">
                <mc:Choice xmlns:v="urn:schemas-microsoft-com:vml" Requires="v">
                  <p:oleObj spid="_x0000_s84063" name="Equation" r:id="rId27" imgW="126720" imgH="164880" progId="Equation.3">
                    <p:embed/>
                  </p:oleObj>
                </mc:Choice>
                <mc:Fallback>
                  <p:oleObj name="Equation" r:id="rId27" imgW="126720" imgH="1648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48" y="3180"/>
                          <a:ext cx="13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751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70" name="Picture 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3350"/>
            <a:ext cx="8839200" cy="1622425"/>
          </a:xfrm>
          <a:prstGeom prst="rect">
            <a:avLst/>
          </a:prstGeom>
          <a:noFill/>
          <a:extLst>
            <a:ext uri="{909E8E84-426E-40DD-AFC4-6F175D3DCCD1}">
              <a14:hiddenFill xmlns:a14="http://schemas.microsoft.com/office/drawing/2010/main">
                <a:solidFill>
                  <a:srgbClr val="FFFFFF"/>
                </a:solidFill>
              </a14:hiddenFill>
            </a:ext>
          </a:extLst>
        </p:spPr>
      </p:pic>
      <p:pic>
        <p:nvPicPr>
          <p:cNvPr id="416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28800"/>
            <a:ext cx="38862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6772" name="Object 4"/>
          <p:cNvGraphicFramePr>
            <a:graphicFrameLocks noChangeAspect="1"/>
          </p:cNvGraphicFramePr>
          <p:nvPr/>
        </p:nvGraphicFramePr>
        <p:xfrm>
          <a:off x="315913" y="2382838"/>
          <a:ext cx="3103562" cy="1052512"/>
        </p:xfrm>
        <a:graphic>
          <a:graphicData uri="http://schemas.openxmlformats.org/presentationml/2006/ole">
            <mc:AlternateContent xmlns:mc="http://schemas.openxmlformats.org/markup-compatibility/2006">
              <mc:Choice xmlns:v="urn:schemas-microsoft-com:vml" Requires="v">
                <p:oleObj spid="_x0000_s19878" name="公式" r:id="rId5" imgW="1028520" imgH="431640" progId="Equation.3">
                  <p:embed/>
                </p:oleObj>
              </mc:Choice>
              <mc:Fallback>
                <p:oleObj name="公式" r:id="rId5" imgW="10285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15913" y="2382838"/>
                        <a:ext cx="3103562"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468313" y="3675063"/>
          <a:ext cx="2349500" cy="1076325"/>
        </p:xfrm>
        <a:graphic>
          <a:graphicData uri="http://schemas.openxmlformats.org/presentationml/2006/ole">
            <mc:AlternateContent xmlns:mc="http://schemas.openxmlformats.org/markup-compatibility/2006">
              <mc:Choice xmlns:v="urn:schemas-microsoft-com:vml" Requires="v">
                <p:oleObj spid="_x0000_s19879" name="公式" r:id="rId7" imgW="761760" imgH="431640" progId="Equation.3">
                  <p:embed/>
                </p:oleObj>
              </mc:Choice>
              <mc:Fallback>
                <p:oleObj name="公式" r:id="rId7" imgW="7617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68313" y="3675063"/>
                        <a:ext cx="23495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6774" name="Text Box 6"/>
          <p:cNvSpPr txBox="1">
            <a:spLocks noChangeArrowheads="1"/>
          </p:cNvSpPr>
          <p:nvPr/>
        </p:nvSpPr>
        <p:spPr bwMode="auto">
          <a:xfrm>
            <a:off x="4073525" y="2590800"/>
            <a:ext cx="1031875" cy="4572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solidFill>
                  <a:srgbClr val="FF3300"/>
                </a:solidFill>
                <a:latin typeface="Times New Roman" panose="02020603050405020304" pitchFamily="18" charset="0"/>
                <a:ea typeface="楷体_GB2312" panose="02010609030101010101" pitchFamily="49" charset="-122"/>
              </a:rPr>
              <a:t>向里</a:t>
            </a:r>
          </a:p>
        </p:txBody>
      </p:sp>
      <p:sp>
        <p:nvSpPr>
          <p:cNvPr id="416775" name="Text Box 7"/>
          <p:cNvSpPr txBox="1">
            <a:spLocks noChangeArrowheads="1"/>
          </p:cNvSpPr>
          <p:nvPr/>
        </p:nvSpPr>
        <p:spPr bwMode="auto">
          <a:xfrm>
            <a:off x="4114800" y="4038600"/>
            <a:ext cx="1447800" cy="4572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400" b="1">
                <a:solidFill>
                  <a:srgbClr val="FF3300"/>
                </a:solidFill>
                <a:latin typeface="Times New Roman" panose="02020603050405020304" pitchFamily="18" charset="0"/>
                <a:ea typeface="楷体_GB2312" panose="02010609030101010101" pitchFamily="49" charset="-122"/>
              </a:rPr>
              <a:t>向外</a:t>
            </a:r>
          </a:p>
        </p:txBody>
      </p:sp>
      <p:graphicFrame>
        <p:nvGraphicFramePr>
          <p:cNvPr id="416776" name="Object 8"/>
          <p:cNvGraphicFramePr>
            <a:graphicFrameLocks noChangeAspect="1"/>
          </p:cNvGraphicFramePr>
          <p:nvPr/>
        </p:nvGraphicFramePr>
        <p:xfrm>
          <a:off x="388938" y="5372100"/>
          <a:ext cx="2941637" cy="515938"/>
        </p:xfrm>
        <a:graphic>
          <a:graphicData uri="http://schemas.openxmlformats.org/presentationml/2006/ole">
            <mc:AlternateContent xmlns:mc="http://schemas.openxmlformats.org/markup-compatibility/2006">
              <mc:Choice xmlns:v="urn:schemas-microsoft-com:vml" Requires="v">
                <p:oleObj spid="_x0000_s19880" name="公式" r:id="rId9" imgW="876240" imgH="228600" progId="Equation.3">
                  <p:embed/>
                </p:oleObj>
              </mc:Choice>
              <mc:Fallback>
                <p:oleObj name="公式" r:id="rId9" imgW="8762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388938" y="5372100"/>
                        <a:ext cx="2941637"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6777" name="Group 9"/>
          <p:cNvGrpSpPr>
            <a:grpSpLocks/>
          </p:cNvGrpSpPr>
          <p:nvPr/>
        </p:nvGrpSpPr>
        <p:grpSpPr bwMode="auto">
          <a:xfrm>
            <a:off x="3260725" y="5181600"/>
            <a:ext cx="4457700" cy="990600"/>
            <a:chOff x="2054" y="3264"/>
            <a:chExt cx="2808" cy="624"/>
          </a:xfrm>
        </p:grpSpPr>
        <p:graphicFrame>
          <p:nvGraphicFramePr>
            <p:cNvPr id="416778" name="Object 10"/>
            <p:cNvGraphicFramePr>
              <a:graphicFrameLocks noChangeAspect="1"/>
            </p:cNvGraphicFramePr>
            <p:nvPr/>
          </p:nvGraphicFramePr>
          <p:xfrm>
            <a:off x="2054" y="3264"/>
            <a:ext cx="1719" cy="615"/>
          </p:xfrm>
          <a:graphic>
            <a:graphicData uri="http://schemas.openxmlformats.org/presentationml/2006/ole">
              <mc:AlternateContent xmlns:mc="http://schemas.openxmlformats.org/markup-compatibility/2006">
                <mc:Choice xmlns:v="urn:schemas-microsoft-com:vml" Requires="v">
                  <p:oleObj spid="_x0000_s19881" name="公式" r:id="rId11" imgW="812520" imgH="431640" progId="Equation.3">
                    <p:embed/>
                  </p:oleObj>
                </mc:Choice>
                <mc:Fallback>
                  <p:oleObj name="公式" r:id="rId11" imgW="81252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White">
                        <a:xfrm>
                          <a:off x="2054" y="3264"/>
                          <a:ext cx="1719"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779" name="Object 11"/>
            <p:cNvGraphicFramePr>
              <a:graphicFrameLocks noChangeAspect="1"/>
            </p:cNvGraphicFramePr>
            <p:nvPr/>
          </p:nvGraphicFramePr>
          <p:xfrm>
            <a:off x="3760" y="3273"/>
            <a:ext cx="1102" cy="615"/>
          </p:xfrm>
          <a:graphic>
            <a:graphicData uri="http://schemas.openxmlformats.org/presentationml/2006/ole">
              <mc:AlternateContent xmlns:mc="http://schemas.openxmlformats.org/markup-compatibility/2006">
                <mc:Choice xmlns:v="urn:schemas-microsoft-com:vml" Requires="v">
                  <p:oleObj spid="_x0000_s19882" name="公式" r:id="rId13" imgW="520560" imgH="431640" progId="Equation.3">
                    <p:embed/>
                  </p:oleObj>
                </mc:Choice>
                <mc:Fallback>
                  <p:oleObj name="公式" r:id="rId13" imgW="52056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White">
                        <a:xfrm>
                          <a:off x="3760" y="3273"/>
                          <a:ext cx="1102"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21759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wipe(left)">
                                      <p:cBhvr>
                                        <p:cTn id="7" dur="500"/>
                                        <p:tgtEl>
                                          <p:spTgt spid="416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1677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16773"/>
                                        </p:tgtEl>
                                        <p:attrNameLst>
                                          <p:attrName>style.visibility</p:attrName>
                                        </p:attrNameLst>
                                      </p:cBhvr>
                                      <p:to>
                                        <p:strVal val="visible"/>
                                      </p:to>
                                    </p:set>
                                    <p:animEffect transition="in" filter="wipe(left)">
                                      <p:cBhvr>
                                        <p:cTn id="16" dur="500"/>
                                        <p:tgtEl>
                                          <p:spTgt spid="4167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6775"/>
                                        </p:tgtEl>
                                        <p:attrNameLst>
                                          <p:attrName>style.visibility</p:attrName>
                                        </p:attrNameLst>
                                      </p:cBhvr>
                                      <p:to>
                                        <p:strVal val="visible"/>
                                      </p:to>
                                    </p:set>
                                    <p:animEffect transition="in" filter="wipe(left)">
                                      <p:cBhvr>
                                        <p:cTn id="21" dur="500"/>
                                        <p:tgtEl>
                                          <p:spTgt spid="4167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16776"/>
                                        </p:tgtEl>
                                        <p:attrNameLst>
                                          <p:attrName>style.visibility</p:attrName>
                                        </p:attrNameLst>
                                      </p:cBhvr>
                                      <p:to>
                                        <p:strVal val="visible"/>
                                      </p:to>
                                    </p:set>
                                    <p:animEffect transition="in" filter="wipe(left)">
                                      <p:cBhvr>
                                        <p:cTn id="26" dur="500"/>
                                        <p:tgtEl>
                                          <p:spTgt spid="4167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16777"/>
                                        </p:tgtEl>
                                        <p:attrNameLst>
                                          <p:attrName>style.visibility</p:attrName>
                                        </p:attrNameLst>
                                      </p:cBhvr>
                                      <p:to>
                                        <p:strVal val="visible"/>
                                      </p:to>
                                    </p:set>
                                    <p:animEffect transition="in" filter="wipe(left)">
                                      <p:cBhvr>
                                        <p:cTn id="31" dur="500"/>
                                        <p:tgtEl>
                                          <p:spTgt spid="416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4" grpId="0" autoUpdateAnimBg="0"/>
      <p:bldP spid="41677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794" name="Picture 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419100"/>
            <a:ext cx="8807450" cy="1527175"/>
          </a:xfrm>
          <a:prstGeom prst="rect">
            <a:avLst/>
          </a:prstGeom>
          <a:noFill/>
          <a:extLst>
            <a:ext uri="{909E8E84-426E-40DD-AFC4-6F175D3DCCD1}">
              <a14:hiddenFill xmlns:a14="http://schemas.microsoft.com/office/drawing/2010/main">
                <a:solidFill>
                  <a:srgbClr val="FFFFFF"/>
                </a:solidFill>
              </a14:hiddenFill>
            </a:ext>
          </a:extLst>
        </p:spPr>
      </p:pic>
      <p:sp>
        <p:nvSpPr>
          <p:cNvPr id="417795" name="Line 3"/>
          <p:cNvSpPr>
            <a:spLocks noChangeShapeType="1"/>
          </p:cNvSpPr>
          <p:nvPr/>
        </p:nvSpPr>
        <p:spPr bwMode="auto">
          <a:xfrm>
            <a:off x="6553200" y="2438400"/>
            <a:ext cx="0" cy="1905000"/>
          </a:xfrm>
          <a:prstGeom prst="line">
            <a:avLst/>
          </a:prstGeom>
          <a:noFill/>
          <a:ln w="28575">
            <a:solidFill>
              <a:srgbClr val="FF33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7796" name="Line 4"/>
          <p:cNvSpPr>
            <a:spLocks noChangeShapeType="1"/>
          </p:cNvSpPr>
          <p:nvPr/>
        </p:nvSpPr>
        <p:spPr bwMode="auto">
          <a:xfrm>
            <a:off x="6553200" y="4343400"/>
            <a:ext cx="19812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17797" name="Group 5"/>
          <p:cNvGrpSpPr>
            <a:grpSpLocks/>
          </p:cNvGrpSpPr>
          <p:nvPr/>
        </p:nvGrpSpPr>
        <p:grpSpPr bwMode="auto">
          <a:xfrm>
            <a:off x="6553200" y="3154363"/>
            <a:ext cx="1219200" cy="1192212"/>
            <a:chOff x="4128" y="1987"/>
            <a:chExt cx="768" cy="751"/>
          </a:xfrm>
        </p:grpSpPr>
        <p:sp>
          <p:nvSpPr>
            <p:cNvPr id="417798" name="Line 6"/>
            <p:cNvSpPr>
              <a:spLocks noChangeShapeType="1"/>
            </p:cNvSpPr>
            <p:nvPr/>
          </p:nvSpPr>
          <p:spPr bwMode="auto">
            <a:xfrm>
              <a:off x="4128" y="199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7799" name="Line 7"/>
            <p:cNvSpPr>
              <a:spLocks noChangeShapeType="1"/>
            </p:cNvSpPr>
            <p:nvPr/>
          </p:nvSpPr>
          <p:spPr bwMode="auto">
            <a:xfrm rot="-5400000">
              <a:off x="4520" y="2363"/>
              <a:ext cx="7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aphicFrame>
        <p:nvGraphicFramePr>
          <p:cNvPr id="417800" name="Object 8"/>
          <p:cNvGraphicFramePr>
            <a:graphicFrameLocks noChangeAspect="1"/>
          </p:cNvGraphicFramePr>
          <p:nvPr/>
        </p:nvGraphicFramePr>
        <p:xfrm>
          <a:off x="569913" y="2163763"/>
          <a:ext cx="4573587" cy="969962"/>
        </p:xfrm>
        <a:graphic>
          <a:graphicData uri="http://schemas.openxmlformats.org/presentationml/2006/ole">
            <mc:AlternateContent xmlns:mc="http://schemas.openxmlformats.org/markup-compatibility/2006">
              <mc:Choice xmlns:v="urn:schemas-microsoft-com:vml" Requires="v">
                <p:oleObj spid="_x0000_s20986" name="Equation" r:id="rId4" imgW="1549080" imgH="406080" progId="Equation.DSMT4">
                  <p:embed/>
                </p:oleObj>
              </mc:Choice>
              <mc:Fallback>
                <p:oleObj name="Equation" r:id="rId4" imgW="154908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569913" y="2163763"/>
                        <a:ext cx="4573587"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7801" name="Group 9"/>
          <p:cNvGrpSpPr>
            <a:grpSpLocks/>
          </p:cNvGrpSpPr>
          <p:nvPr/>
        </p:nvGrpSpPr>
        <p:grpSpPr bwMode="auto">
          <a:xfrm>
            <a:off x="6934200" y="2743200"/>
            <a:ext cx="1292225" cy="1157288"/>
            <a:chOff x="4368" y="1728"/>
            <a:chExt cx="814" cy="729"/>
          </a:xfrm>
        </p:grpSpPr>
        <p:graphicFrame>
          <p:nvGraphicFramePr>
            <p:cNvPr id="417802" name="Object 10"/>
            <p:cNvGraphicFramePr>
              <a:graphicFrameLocks noChangeAspect="1"/>
            </p:cNvGraphicFramePr>
            <p:nvPr/>
          </p:nvGraphicFramePr>
          <p:xfrm>
            <a:off x="4946" y="2247"/>
            <a:ext cx="236" cy="210"/>
          </p:xfrm>
          <a:graphic>
            <a:graphicData uri="http://schemas.openxmlformats.org/presentationml/2006/ole">
              <mc:AlternateContent xmlns:mc="http://schemas.openxmlformats.org/markup-compatibility/2006">
                <mc:Choice xmlns:v="urn:schemas-microsoft-com:vml" Requires="v">
                  <p:oleObj spid="_x0000_s20987" name="Equation" r:id="rId6" imgW="126720" imgH="139680" progId="Equation.3">
                    <p:embed/>
                  </p:oleObj>
                </mc:Choice>
                <mc:Fallback>
                  <p:oleObj name="Equation" r:id="rId6" imgW="12672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4946" y="2247"/>
                          <a:ext cx="23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803" name="Object 11"/>
            <p:cNvGraphicFramePr>
              <a:graphicFrameLocks noChangeAspect="1"/>
            </p:cNvGraphicFramePr>
            <p:nvPr/>
          </p:nvGraphicFramePr>
          <p:xfrm>
            <a:off x="4368" y="1728"/>
            <a:ext cx="236" cy="210"/>
          </p:xfrm>
          <a:graphic>
            <a:graphicData uri="http://schemas.openxmlformats.org/presentationml/2006/ole">
              <mc:AlternateContent xmlns:mc="http://schemas.openxmlformats.org/markup-compatibility/2006">
                <mc:Choice xmlns:v="urn:schemas-microsoft-com:vml" Requires="v">
                  <p:oleObj spid="_x0000_s20988" name="Equation" r:id="rId8" imgW="126720" imgH="139680" progId="Equation.3">
                    <p:embed/>
                  </p:oleObj>
                </mc:Choice>
                <mc:Fallback>
                  <p:oleObj name="Equation" r:id="rId8" imgW="126720" imgH="1396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White">
                        <a:xfrm>
                          <a:off x="4368" y="1728"/>
                          <a:ext cx="23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7804" name="Object 12"/>
          <p:cNvGraphicFramePr>
            <a:graphicFrameLocks noChangeAspect="1"/>
          </p:cNvGraphicFramePr>
          <p:nvPr/>
        </p:nvGraphicFramePr>
        <p:xfrm>
          <a:off x="565150" y="3311525"/>
          <a:ext cx="4583113" cy="1076325"/>
        </p:xfrm>
        <a:graphic>
          <a:graphicData uri="http://schemas.openxmlformats.org/presentationml/2006/ole">
            <mc:AlternateContent xmlns:mc="http://schemas.openxmlformats.org/markup-compatibility/2006">
              <mc:Choice xmlns:v="urn:schemas-microsoft-com:vml" Requires="v">
                <p:oleObj spid="_x0000_s20989" name="Equation" r:id="rId10" imgW="1866600" imgH="406080" progId="Equation.DSMT4">
                  <p:embed/>
                </p:oleObj>
              </mc:Choice>
              <mc:Fallback>
                <p:oleObj name="Equation" r:id="rId10" imgW="1866600" imgH="4060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White">
                      <a:xfrm>
                        <a:off x="565150" y="3311525"/>
                        <a:ext cx="4583113"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805" name="Object 13"/>
          <p:cNvGraphicFramePr>
            <a:graphicFrameLocks noChangeAspect="1"/>
          </p:cNvGraphicFramePr>
          <p:nvPr/>
        </p:nvGraphicFramePr>
        <p:xfrm>
          <a:off x="711200" y="4378325"/>
          <a:ext cx="4292600" cy="1074738"/>
        </p:xfrm>
        <a:graphic>
          <a:graphicData uri="http://schemas.openxmlformats.org/presentationml/2006/ole">
            <mc:AlternateContent xmlns:mc="http://schemas.openxmlformats.org/markup-compatibility/2006">
              <mc:Choice xmlns:v="urn:schemas-microsoft-com:vml" Requires="v">
                <p:oleObj spid="_x0000_s20990" name="Equation" r:id="rId12" imgW="1752480" imgH="406080" progId="Equation.DSMT4">
                  <p:embed/>
                </p:oleObj>
              </mc:Choice>
              <mc:Fallback>
                <p:oleObj name="Equation" r:id="rId12" imgW="1752480" imgH="4060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White">
                      <a:xfrm>
                        <a:off x="711200" y="4378325"/>
                        <a:ext cx="429260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06" name="Text Box 14"/>
          <p:cNvSpPr txBox="1">
            <a:spLocks noChangeArrowheads="1"/>
          </p:cNvSpPr>
          <p:nvPr/>
        </p:nvSpPr>
        <p:spPr bwMode="auto">
          <a:xfrm>
            <a:off x="7596188" y="5573713"/>
            <a:ext cx="1219200" cy="519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3300"/>
                </a:solidFill>
                <a:latin typeface="Times New Roman" panose="02020603050405020304" pitchFamily="18" charset="0"/>
                <a:ea typeface="楷体_GB2312" panose="02010609030101010101" pitchFamily="49" charset="-122"/>
              </a:rPr>
              <a:t>向里</a:t>
            </a:r>
          </a:p>
        </p:txBody>
      </p:sp>
      <p:sp>
        <p:nvSpPr>
          <p:cNvPr id="417807" name="Text Box 15"/>
          <p:cNvSpPr txBox="1">
            <a:spLocks noChangeArrowheads="1"/>
          </p:cNvSpPr>
          <p:nvPr/>
        </p:nvSpPr>
        <p:spPr bwMode="auto">
          <a:xfrm>
            <a:off x="7162800" y="4343400"/>
            <a:ext cx="609600" cy="51911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FF3300"/>
                </a:solidFill>
                <a:latin typeface="Times New Roman" panose="02020603050405020304" pitchFamily="18" charset="0"/>
                <a:ea typeface="楷体_GB2312" panose="02010609030101010101" pitchFamily="49" charset="-122"/>
              </a:rPr>
              <a:t>2</a:t>
            </a:r>
          </a:p>
        </p:txBody>
      </p:sp>
      <p:sp>
        <p:nvSpPr>
          <p:cNvPr id="417808" name="Text Box 16"/>
          <p:cNvSpPr txBox="1">
            <a:spLocks noChangeArrowheads="1"/>
          </p:cNvSpPr>
          <p:nvPr/>
        </p:nvSpPr>
        <p:spPr bwMode="auto">
          <a:xfrm>
            <a:off x="5943600" y="3124200"/>
            <a:ext cx="609600" cy="51911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FF3300"/>
                </a:solidFill>
                <a:latin typeface="Times New Roman" panose="02020603050405020304" pitchFamily="18" charset="0"/>
                <a:ea typeface="楷体_GB2312" panose="02010609030101010101" pitchFamily="49" charset="-122"/>
              </a:rPr>
              <a:t>1</a:t>
            </a:r>
          </a:p>
        </p:txBody>
      </p:sp>
      <p:graphicFrame>
        <p:nvGraphicFramePr>
          <p:cNvPr id="417809" name="Object 17"/>
          <p:cNvGraphicFramePr>
            <a:graphicFrameLocks noChangeAspect="1"/>
          </p:cNvGraphicFramePr>
          <p:nvPr/>
        </p:nvGraphicFramePr>
        <p:xfrm>
          <a:off x="485775" y="5237163"/>
          <a:ext cx="6607175" cy="1287462"/>
        </p:xfrm>
        <a:graphic>
          <a:graphicData uri="http://schemas.openxmlformats.org/presentationml/2006/ole">
            <mc:AlternateContent xmlns:mc="http://schemas.openxmlformats.org/markup-compatibility/2006">
              <mc:Choice xmlns:v="urn:schemas-microsoft-com:vml" Requires="v">
                <p:oleObj spid="_x0000_s20991" name="公式" r:id="rId14" imgW="2603160" imgH="469800" progId="Equation.3">
                  <p:embed/>
                </p:oleObj>
              </mc:Choice>
              <mc:Fallback>
                <p:oleObj name="公式" r:id="rId14" imgW="2603160" imgH="469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White">
                      <a:xfrm>
                        <a:off x="485775" y="5237163"/>
                        <a:ext cx="6607175" cy="128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85612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7800"/>
                                        </p:tgtEl>
                                        <p:attrNameLst>
                                          <p:attrName>style.visibility</p:attrName>
                                        </p:attrNameLst>
                                      </p:cBhvr>
                                      <p:to>
                                        <p:strVal val="visible"/>
                                      </p:to>
                                    </p:set>
                                    <p:animEffect transition="in" filter="wipe(left)">
                                      <p:cBhvr>
                                        <p:cTn id="7" dur="500"/>
                                        <p:tgtEl>
                                          <p:spTgt spid="417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797"/>
                                        </p:tgtEl>
                                        <p:attrNameLst>
                                          <p:attrName>style.visibility</p:attrName>
                                        </p:attrNameLst>
                                      </p:cBhvr>
                                      <p:to>
                                        <p:strVal val="visible"/>
                                      </p:to>
                                    </p:set>
                                    <p:animEffect transition="in" filter="wipe(left)">
                                      <p:cBhvr>
                                        <p:cTn id="12" dur="500"/>
                                        <p:tgtEl>
                                          <p:spTgt spid="417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17801"/>
                                        </p:tgtEl>
                                        <p:attrNameLst>
                                          <p:attrName>style.visibility</p:attrName>
                                        </p:attrNameLst>
                                      </p:cBhvr>
                                      <p:to>
                                        <p:strVal val="visible"/>
                                      </p:to>
                                    </p:set>
                                    <p:animEffect transition="in" filter="wipe(right)">
                                      <p:cBhvr>
                                        <p:cTn id="17" dur="500"/>
                                        <p:tgtEl>
                                          <p:spTgt spid="4178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7804"/>
                                        </p:tgtEl>
                                        <p:attrNameLst>
                                          <p:attrName>style.visibility</p:attrName>
                                        </p:attrNameLst>
                                      </p:cBhvr>
                                      <p:to>
                                        <p:strVal val="visible"/>
                                      </p:to>
                                    </p:set>
                                    <p:animEffect transition="in" filter="wipe(left)">
                                      <p:cBhvr>
                                        <p:cTn id="22" dur="500"/>
                                        <p:tgtEl>
                                          <p:spTgt spid="4178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7805"/>
                                        </p:tgtEl>
                                        <p:attrNameLst>
                                          <p:attrName>style.visibility</p:attrName>
                                        </p:attrNameLst>
                                      </p:cBhvr>
                                      <p:to>
                                        <p:strVal val="visible"/>
                                      </p:to>
                                    </p:set>
                                    <p:animEffect transition="in" filter="wipe(left)">
                                      <p:cBhvr>
                                        <p:cTn id="27" dur="500"/>
                                        <p:tgtEl>
                                          <p:spTgt spid="4178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7809"/>
                                        </p:tgtEl>
                                        <p:attrNameLst>
                                          <p:attrName>style.visibility</p:attrName>
                                        </p:attrNameLst>
                                      </p:cBhvr>
                                      <p:to>
                                        <p:strVal val="visible"/>
                                      </p:to>
                                    </p:set>
                                    <p:animEffect transition="in" filter="wipe(left)">
                                      <p:cBhvr>
                                        <p:cTn id="32" dur="500"/>
                                        <p:tgtEl>
                                          <p:spTgt spid="4178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7806"/>
                                        </p:tgtEl>
                                        <p:attrNameLst>
                                          <p:attrName>style.visibility</p:attrName>
                                        </p:attrNameLst>
                                      </p:cBhvr>
                                      <p:to>
                                        <p:strVal val="visible"/>
                                      </p:to>
                                    </p:set>
                                    <p:anim calcmode="lin" valueType="num">
                                      <p:cBhvr additive="base">
                                        <p:cTn id="37" dur="500" fill="hold"/>
                                        <p:tgtEl>
                                          <p:spTgt spid="417806"/>
                                        </p:tgtEl>
                                        <p:attrNameLst>
                                          <p:attrName>ppt_x</p:attrName>
                                        </p:attrNameLst>
                                      </p:cBhvr>
                                      <p:tavLst>
                                        <p:tav tm="0">
                                          <p:val>
                                            <p:strVal val="#ppt_x"/>
                                          </p:val>
                                        </p:tav>
                                        <p:tav tm="100000">
                                          <p:val>
                                            <p:strVal val="#ppt_x"/>
                                          </p:val>
                                        </p:tav>
                                      </p:tavLst>
                                    </p:anim>
                                    <p:anim calcmode="lin" valueType="num">
                                      <p:cBhvr additive="base">
                                        <p:cTn id="38" dur="500" fill="hold"/>
                                        <p:tgtEl>
                                          <p:spTgt spid="417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18"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09550"/>
            <a:ext cx="8839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18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048000"/>
            <a:ext cx="26146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8820" name="Text Box 4"/>
          <p:cNvSpPr txBox="1">
            <a:spLocks noChangeArrowheads="1"/>
          </p:cNvSpPr>
          <p:nvPr/>
        </p:nvSpPr>
        <p:spPr bwMode="auto">
          <a:xfrm>
            <a:off x="3810000" y="4876800"/>
            <a:ext cx="685800" cy="6413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a:solidFill>
                  <a:srgbClr val="FF3300"/>
                </a:solidFill>
                <a:latin typeface="Times New Roman" panose="02020603050405020304" pitchFamily="18" charset="0"/>
                <a:ea typeface="楷体_GB2312" panose="02010609030101010101" pitchFamily="49" charset="-122"/>
              </a:rPr>
              <a:t>B</a:t>
            </a:r>
          </a:p>
        </p:txBody>
      </p:sp>
      <p:grpSp>
        <p:nvGrpSpPr>
          <p:cNvPr id="418821" name="Group 5"/>
          <p:cNvGrpSpPr>
            <a:grpSpLocks/>
          </p:cNvGrpSpPr>
          <p:nvPr/>
        </p:nvGrpSpPr>
        <p:grpSpPr bwMode="auto">
          <a:xfrm>
            <a:off x="6545263" y="3886200"/>
            <a:ext cx="2087562" cy="1828800"/>
            <a:chOff x="4123" y="2448"/>
            <a:chExt cx="1315" cy="1152"/>
          </a:xfrm>
        </p:grpSpPr>
        <p:sp>
          <p:nvSpPr>
            <p:cNvPr id="418822" name="Line 6"/>
            <p:cNvSpPr>
              <a:spLocks noChangeShapeType="1"/>
            </p:cNvSpPr>
            <p:nvPr/>
          </p:nvSpPr>
          <p:spPr bwMode="auto">
            <a:xfrm flipH="1">
              <a:off x="4512" y="2448"/>
              <a:ext cx="52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8823" name="Line 7"/>
            <p:cNvSpPr>
              <a:spLocks noChangeShapeType="1"/>
            </p:cNvSpPr>
            <p:nvPr/>
          </p:nvSpPr>
          <p:spPr bwMode="auto">
            <a:xfrm flipH="1">
              <a:off x="4558" y="3600"/>
              <a:ext cx="57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8824" name="Line 8"/>
            <p:cNvSpPr>
              <a:spLocks noChangeShapeType="1"/>
            </p:cNvSpPr>
            <p:nvPr/>
          </p:nvSpPr>
          <p:spPr bwMode="auto">
            <a:xfrm flipH="1">
              <a:off x="5438" y="2741"/>
              <a:ext cx="0" cy="59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8825" name="Line 9"/>
            <p:cNvSpPr>
              <a:spLocks noChangeShapeType="1"/>
            </p:cNvSpPr>
            <p:nvPr/>
          </p:nvSpPr>
          <p:spPr bwMode="auto">
            <a:xfrm flipH="1">
              <a:off x="4123" y="2795"/>
              <a:ext cx="0" cy="59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3182334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8821"/>
                                        </p:tgtEl>
                                        <p:attrNameLst>
                                          <p:attrName>style.visibility</p:attrName>
                                        </p:attrNameLst>
                                      </p:cBhvr>
                                      <p:to>
                                        <p:strVal val="visible"/>
                                      </p:to>
                                    </p:set>
                                    <p:animEffect transition="in" filter="wipe(up)">
                                      <p:cBhvr>
                                        <p:cTn id="7" dur="500"/>
                                        <p:tgtEl>
                                          <p:spTgt spid="418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8820"/>
                                        </p:tgtEl>
                                        <p:attrNameLst>
                                          <p:attrName>style.visibility</p:attrName>
                                        </p:attrNameLst>
                                      </p:cBhvr>
                                      <p:to>
                                        <p:strVal val="visible"/>
                                      </p:to>
                                    </p:set>
                                    <p:anim calcmode="lin" valueType="num">
                                      <p:cBhvr additive="base">
                                        <p:cTn id="12" dur="500" fill="hold"/>
                                        <p:tgtEl>
                                          <p:spTgt spid="418820"/>
                                        </p:tgtEl>
                                        <p:attrNameLst>
                                          <p:attrName>ppt_x</p:attrName>
                                        </p:attrNameLst>
                                      </p:cBhvr>
                                      <p:tavLst>
                                        <p:tav tm="0">
                                          <p:val>
                                            <p:strVal val="#ppt_x"/>
                                          </p:val>
                                        </p:tav>
                                        <p:tav tm="100000">
                                          <p:val>
                                            <p:strVal val="#ppt_x"/>
                                          </p:val>
                                        </p:tav>
                                      </p:tavLst>
                                    </p:anim>
                                    <p:anim calcmode="lin" valueType="num">
                                      <p:cBhvr additive="base">
                                        <p:cTn id="13" dur="500" fill="hold"/>
                                        <p:tgtEl>
                                          <p:spTgt spid="418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42"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85750"/>
            <a:ext cx="8915400" cy="1679575"/>
          </a:xfrm>
          <a:prstGeom prst="rect">
            <a:avLst/>
          </a:prstGeom>
          <a:noFill/>
          <a:extLst>
            <a:ext uri="{909E8E84-426E-40DD-AFC4-6F175D3DCCD1}">
              <a14:hiddenFill xmlns:a14="http://schemas.microsoft.com/office/drawing/2010/main">
                <a:solidFill>
                  <a:srgbClr val="FFFFFF"/>
                </a:solidFill>
              </a14:hiddenFill>
            </a:ext>
          </a:extLst>
        </p:spPr>
      </p:pic>
      <p:pic>
        <p:nvPicPr>
          <p:cNvPr id="419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05000"/>
            <a:ext cx="4572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44" name="Group 4"/>
          <p:cNvGrpSpPr>
            <a:grpSpLocks/>
          </p:cNvGrpSpPr>
          <p:nvPr/>
        </p:nvGrpSpPr>
        <p:grpSpPr bwMode="auto">
          <a:xfrm>
            <a:off x="2362200" y="3068638"/>
            <a:ext cx="1577975" cy="1503362"/>
            <a:chOff x="1488" y="1933"/>
            <a:chExt cx="994" cy="947"/>
          </a:xfrm>
        </p:grpSpPr>
        <p:grpSp>
          <p:nvGrpSpPr>
            <p:cNvPr id="419845" name="Group 5"/>
            <p:cNvGrpSpPr>
              <a:grpSpLocks/>
            </p:cNvGrpSpPr>
            <p:nvPr/>
          </p:nvGrpSpPr>
          <p:grpSpPr bwMode="auto">
            <a:xfrm>
              <a:off x="1488" y="2688"/>
              <a:ext cx="192" cy="192"/>
              <a:chOff x="1056" y="2448"/>
              <a:chExt cx="192" cy="192"/>
            </a:xfrm>
          </p:grpSpPr>
          <p:sp>
            <p:nvSpPr>
              <p:cNvPr id="419846" name="Oval 6"/>
              <p:cNvSpPr>
                <a:spLocks noChangeArrowheads="1"/>
              </p:cNvSpPr>
              <p:nvPr/>
            </p:nvSpPr>
            <p:spPr bwMode="auto">
              <a:xfrm>
                <a:off x="1056" y="2448"/>
                <a:ext cx="192" cy="192"/>
              </a:xfrm>
              <a:prstGeom prst="ellipse">
                <a:avLst/>
              </a:prstGeom>
              <a:noFill/>
              <a:ln w="38100">
                <a:solidFill>
                  <a:srgbClr val="FF33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47" name="Oval 7"/>
              <p:cNvSpPr>
                <a:spLocks noChangeArrowheads="1"/>
              </p:cNvSpPr>
              <p:nvPr/>
            </p:nvSpPr>
            <p:spPr bwMode="auto">
              <a:xfrm>
                <a:off x="1092" y="2496"/>
                <a:ext cx="96" cy="96"/>
              </a:xfrm>
              <a:prstGeom prst="ellipse">
                <a:avLst/>
              </a:prstGeom>
              <a:solidFill>
                <a:schemeClr val="tx1"/>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19848" name="Group 8"/>
            <p:cNvGrpSpPr>
              <a:grpSpLocks/>
            </p:cNvGrpSpPr>
            <p:nvPr/>
          </p:nvGrpSpPr>
          <p:grpSpPr bwMode="auto">
            <a:xfrm>
              <a:off x="1488" y="1944"/>
              <a:ext cx="192" cy="192"/>
              <a:chOff x="1056" y="2448"/>
              <a:chExt cx="192" cy="192"/>
            </a:xfrm>
          </p:grpSpPr>
          <p:sp>
            <p:nvSpPr>
              <p:cNvPr id="419849" name="Oval 9"/>
              <p:cNvSpPr>
                <a:spLocks noChangeArrowheads="1"/>
              </p:cNvSpPr>
              <p:nvPr/>
            </p:nvSpPr>
            <p:spPr bwMode="auto">
              <a:xfrm>
                <a:off x="1056" y="2448"/>
                <a:ext cx="192" cy="192"/>
              </a:xfrm>
              <a:prstGeom prst="ellipse">
                <a:avLst/>
              </a:prstGeom>
              <a:noFill/>
              <a:ln w="38100">
                <a:solidFill>
                  <a:schemeClr val="tx2"/>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50" name="Oval 10"/>
              <p:cNvSpPr>
                <a:spLocks noChangeArrowheads="1"/>
              </p:cNvSpPr>
              <p:nvPr/>
            </p:nvSpPr>
            <p:spPr bwMode="auto">
              <a:xfrm>
                <a:off x="1092" y="2496"/>
                <a:ext cx="96" cy="96"/>
              </a:xfrm>
              <a:prstGeom prst="ellipse">
                <a:avLst/>
              </a:prstGeom>
              <a:solidFill>
                <a:schemeClr val="tx1"/>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19851" name="Group 11"/>
            <p:cNvGrpSpPr>
              <a:grpSpLocks/>
            </p:cNvGrpSpPr>
            <p:nvPr/>
          </p:nvGrpSpPr>
          <p:grpSpPr bwMode="auto">
            <a:xfrm>
              <a:off x="2290" y="1933"/>
              <a:ext cx="192" cy="192"/>
              <a:chOff x="1056" y="2448"/>
              <a:chExt cx="192" cy="192"/>
            </a:xfrm>
          </p:grpSpPr>
          <p:sp>
            <p:nvSpPr>
              <p:cNvPr id="419852" name="Oval 12"/>
              <p:cNvSpPr>
                <a:spLocks noChangeArrowheads="1"/>
              </p:cNvSpPr>
              <p:nvPr/>
            </p:nvSpPr>
            <p:spPr bwMode="auto">
              <a:xfrm>
                <a:off x="1056" y="2448"/>
                <a:ext cx="192" cy="192"/>
              </a:xfrm>
              <a:prstGeom prst="ellipse">
                <a:avLst/>
              </a:prstGeom>
              <a:noFill/>
              <a:ln w="38100">
                <a:solidFill>
                  <a:srgbClr val="0066FF"/>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53" name="Oval 13"/>
              <p:cNvSpPr>
                <a:spLocks noChangeArrowheads="1"/>
              </p:cNvSpPr>
              <p:nvPr/>
            </p:nvSpPr>
            <p:spPr bwMode="auto">
              <a:xfrm>
                <a:off x="1092" y="2496"/>
                <a:ext cx="96" cy="96"/>
              </a:xfrm>
              <a:prstGeom prst="ellipse">
                <a:avLst/>
              </a:prstGeom>
              <a:solidFill>
                <a:schemeClr val="tx1"/>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19854" name="Group 14"/>
            <p:cNvGrpSpPr>
              <a:grpSpLocks/>
            </p:cNvGrpSpPr>
            <p:nvPr/>
          </p:nvGrpSpPr>
          <p:grpSpPr bwMode="auto">
            <a:xfrm>
              <a:off x="2290" y="2688"/>
              <a:ext cx="192" cy="192"/>
              <a:chOff x="1056" y="2448"/>
              <a:chExt cx="192" cy="192"/>
            </a:xfrm>
          </p:grpSpPr>
          <p:sp>
            <p:nvSpPr>
              <p:cNvPr id="419855" name="Oval 15"/>
              <p:cNvSpPr>
                <a:spLocks noChangeArrowheads="1"/>
              </p:cNvSpPr>
              <p:nvPr/>
            </p:nvSpPr>
            <p:spPr bwMode="auto">
              <a:xfrm>
                <a:off x="1056" y="2448"/>
                <a:ext cx="192" cy="192"/>
              </a:xfrm>
              <a:prstGeom prst="ellipse">
                <a:avLst/>
              </a:prstGeom>
              <a:noFill/>
              <a:ln w="38100">
                <a:solidFill>
                  <a:srgbClr val="FF00FF"/>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56" name="Oval 16"/>
              <p:cNvSpPr>
                <a:spLocks noChangeArrowheads="1"/>
              </p:cNvSpPr>
              <p:nvPr/>
            </p:nvSpPr>
            <p:spPr bwMode="auto">
              <a:xfrm>
                <a:off x="1092" y="2496"/>
                <a:ext cx="96" cy="96"/>
              </a:xfrm>
              <a:prstGeom prst="ellipse">
                <a:avLst/>
              </a:prstGeom>
              <a:solidFill>
                <a:schemeClr val="tx1"/>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9857" name="Line 17"/>
            <p:cNvSpPr>
              <a:spLocks noChangeShapeType="1"/>
            </p:cNvSpPr>
            <p:nvPr/>
          </p:nvSpPr>
          <p:spPr bwMode="auto">
            <a:xfrm>
              <a:off x="2004" y="2424"/>
              <a:ext cx="288" cy="240"/>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58" name="Line 18"/>
            <p:cNvSpPr>
              <a:spLocks noChangeShapeType="1"/>
            </p:cNvSpPr>
            <p:nvPr/>
          </p:nvSpPr>
          <p:spPr bwMode="auto">
            <a:xfrm flipH="1">
              <a:off x="1704" y="2412"/>
              <a:ext cx="240" cy="24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59" name="Line 19"/>
            <p:cNvSpPr>
              <a:spLocks noChangeShapeType="1"/>
            </p:cNvSpPr>
            <p:nvPr/>
          </p:nvSpPr>
          <p:spPr bwMode="auto">
            <a:xfrm flipH="1" flipV="1">
              <a:off x="1668" y="2124"/>
              <a:ext cx="288" cy="24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60" name="Line 20"/>
            <p:cNvSpPr>
              <a:spLocks noChangeShapeType="1"/>
            </p:cNvSpPr>
            <p:nvPr/>
          </p:nvSpPr>
          <p:spPr bwMode="auto">
            <a:xfrm flipV="1">
              <a:off x="2016" y="2115"/>
              <a:ext cx="274" cy="249"/>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19861" name="Group 21"/>
          <p:cNvGrpSpPr>
            <a:grpSpLocks/>
          </p:cNvGrpSpPr>
          <p:nvPr/>
        </p:nvGrpSpPr>
        <p:grpSpPr bwMode="auto">
          <a:xfrm>
            <a:off x="5334000" y="3657600"/>
            <a:ext cx="1219200" cy="990600"/>
            <a:chOff x="3360" y="2304"/>
            <a:chExt cx="768" cy="624"/>
          </a:xfrm>
        </p:grpSpPr>
        <p:sp>
          <p:nvSpPr>
            <p:cNvPr id="419862" name="Line 22"/>
            <p:cNvSpPr>
              <a:spLocks noChangeShapeType="1"/>
            </p:cNvSpPr>
            <p:nvPr/>
          </p:nvSpPr>
          <p:spPr bwMode="auto">
            <a:xfrm>
              <a:off x="3840" y="2928"/>
              <a:ext cx="288"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63" name="Line 23"/>
            <p:cNvSpPr>
              <a:spLocks noChangeShapeType="1"/>
            </p:cNvSpPr>
            <p:nvPr/>
          </p:nvSpPr>
          <p:spPr bwMode="auto">
            <a:xfrm flipV="1">
              <a:off x="3360" y="2304"/>
              <a:ext cx="0"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64" name="Line 24"/>
            <p:cNvSpPr>
              <a:spLocks noChangeShapeType="1"/>
            </p:cNvSpPr>
            <p:nvPr/>
          </p:nvSpPr>
          <p:spPr bwMode="auto">
            <a:xfrm flipV="1">
              <a:off x="3608" y="2512"/>
              <a:ext cx="248" cy="248"/>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419865" name="Group 25"/>
          <p:cNvGrpSpPr>
            <a:grpSpLocks/>
          </p:cNvGrpSpPr>
          <p:nvPr/>
        </p:nvGrpSpPr>
        <p:grpSpPr bwMode="auto">
          <a:xfrm>
            <a:off x="5410200" y="2286000"/>
            <a:ext cx="2514600" cy="2133600"/>
            <a:chOff x="3408" y="1440"/>
            <a:chExt cx="1584" cy="1344"/>
          </a:xfrm>
        </p:grpSpPr>
        <p:sp>
          <p:nvSpPr>
            <p:cNvPr id="419866" name="Line 26"/>
            <p:cNvSpPr>
              <a:spLocks noChangeShapeType="1"/>
            </p:cNvSpPr>
            <p:nvPr/>
          </p:nvSpPr>
          <p:spPr bwMode="auto">
            <a:xfrm flipV="1">
              <a:off x="3408" y="1584"/>
              <a:ext cx="192" cy="192"/>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67" name="Line 27"/>
            <p:cNvSpPr>
              <a:spLocks noChangeShapeType="1"/>
            </p:cNvSpPr>
            <p:nvPr/>
          </p:nvSpPr>
          <p:spPr bwMode="auto">
            <a:xfrm>
              <a:off x="4080" y="1440"/>
              <a:ext cx="528"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68" name="Line 28"/>
            <p:cNvSpPr>
              <a:spLocks noChangeShapeType="1"/>
            </p:cNvSpPr>
            <p:nvPr/>
          </p:nvSpPr>
          <p:spPr bwMode="auto">
            <a:xfrm flipV="1">
              <a:off x="4704" y="2584"/>
              <a:ext cx="192" cy="200"/>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69" name="Line 29"/>
            <p:cNvSpPr>
              <a:spLocks noChangeShapeType="1"/>
            </p:cNvSpPr>
            <p:nvPr/>
          </p:nvSpPr>
          <p:spPr bwMode="auto">
            <a:xfrm flipV="1">
              <a:off x="4608" y="2208"/>
              <a:ext cx="0"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70" name="Line 30"/>
            <p:cNvSpPr>
              <a:spLocks noChangeShapeType="1"/>
            </p:cNvSpPr>
            <p:nvPr/>
          </p:nvSpPr>
          <p:spPr bwMode="auto">
            <a:xfrm flipV="1">
              <a:off x="4992" y="1920"/>
              <a:ext cx="0"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71" name="Line 31"/>
            <p:cNvSpPr>
              <a:spLocks noChangeShapeType="1"/>
            </p:cNvSpPr>
            <p:nvPr/>
          </p:nvSpPr>
          <p:spPr bwMode="auto">
            <a:xfrm>
              <a:off x="4080" y="2496"/>
              <a:ext cx="288"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72" name="Line 32"/>
            <p:cNvSpPr>
              <a:spLocks noChangeShapeType="1"/>
            </p:cNvSpPr>
            <p:nvPr/>
          </p:nvSpPr>
          <p:spPr bwMode="auto">
            <a:xfrm flipV="1">
              <a:off x="4533" y="1617"/>
              <a:ext cx="207" cy="207"/>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73" name="Line 33"/>
            <p:cNvSpPr>
              <a:spLocks noChangeShapeType="1"/>
            </p:cNvSpPr>
            <p:nvPr/>
          </p:nvSpPr>
          <p:spPr bwMode="auto">
            <a:xfrm flipH="1" flipV="1">
              <a:off x="3728" y="1992"/>
              <a:ext cx="0" cy="3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874" name="Line 34"/>
            <p:cNvSpPr>
              <a:spLocks noChangeShapeType="1"/>
            </p:cNvSpPr>
            <p:nvPr/>
          </p:nvSpPr>
          <p:spPr bwMode="auto">
            <a:xfrm flipV="1">
              <a:off x="3880" y="1832"/>
              <a:ext cx="432" cy="8"/>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9875" name="Text Box 35"/>
          <p:cNvSpPr txBox="1">
            <a:spLocks noChangeArrowheads="1"/>
          </p:cNvSpPr>
          <p:nvPr/>
        </p:nvSpPr>
        <p:spPr bwMode="auto">
          <a:xfrm>
            <a:off x="1692275" y="1341438"/>
            <a:ext cx="720725" cy="6413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600" b="1">
                <a:solidFill>
                  <a:srgbClr val="FF3300"/>
                </a:solidFill>
                <a:latin typeface="Times New Roman" panose="02020603050405020304" pitchFamily="18" charset="0"/>
                <a:ea typeface="楷体_GB2312" panose="02010609030101010101" pitchFamily="49" charset="-122"/>
              </a:rPr>
              <a:t>0</a:t>
            </a:r>
          </a:p>
        </p:txBody>
      </p:sp>
    </p:spTree>
    <p:extLst>
      <p:ext uri="{BB962C8B-B14F-4D97-AF65-F5344CB8AC3E}">
        <p14:creationId xmlns:p14="http://schemas.microsoft.com/office/powerpoint/2010/main" val="5318918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19861"/>
                                        </p:tgtEl>
                                        <p:attrNameLst>
                                          <p:attrName>style.visibility</p:attrName>
                                        </p:attrNameLst>
                                      </p:cBhvr>
                                      <p:to>
                                        <p:strVal val="visible"/>
                                      </p:to>
                                    </p:set>
                                    <p:animEffect transition="in" filter="wipe(down)">
                                      <p:cBhvr>
                                        <p:cTn id="7" dur="500"/>
                                        <p:tgtEl>
                                          <p:spTgt spid="419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19865"/>
                                        </p:tgtEl>
                                        <p:attrNameLst>
                                          <p:attrName>style.visibility</p:attrName>
                                        </p:attrNameLst>
                                      </p:cBhvr>
                                      <p:to>
                                        <p:strVal val="visible"/>
                                      </p:to>
                                    </p:set>
                                    <p:animEffect transition="in" filter="wipe(down)">
                                      <p:cBhvr>
                                        <p:cTn id="12" dur="500"/>
                                        <p:tgtEl>
                                          <p:spTgt spid="4198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19844"/>
                                        </p:tgtEl>
                                        <p:attrNameLst>
                                          <p:attrName>style.visibility</p:attrName>
                                        </p:attrNameLst>
                                      </p:cBhvr>
                                      <p:to>
                                        <p:strVal val="visible"/>
                                      </p:to>
                                    </p:set>
                                    <p:animEffect transition="in" filter="dissolve">
                                      <p:cBhvr>
                                        <p:cTn id="17" dur="500"/>
                                        <p:tgtEl>
                                          <p:spTgt spid="419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90800"/>
            <a:ext cx="3051175"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867" name="Picture 3" descr="未命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33350"/>
            <a:ext cx="8915400" cy="2587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20868" name="Object 4"/>
          <p:cNvGraphicFramePr>
            <a:graphicFrameLocks noChangeAspect="1"/>
          </p:cNvGraphicFramePr>
          <p:nvPr/>
        </p:nvGraphicFramePr>
        <p:xfrm>
          <a:off x="609600" y="2482850"/>
          <a:ext cx="2752725" cy="1174750"/>
        </p:xfrm>
        <a:graphic>
          <a:graphicData uri="http://schemas.openxmlformats.org/presentationml/2006/ole">
            <mc:AlternateContent xmlns:mc="http://schemas.openxmlformats.org/markup-compatibility/2006">
              <mc:Choice xmlns:v="urn:schemas-microsoft-com:vml" Requires="v">
                <p:oleObj spid="_x0000_s21842" name="Equation" r:id="rId5" imgW="774360" imgH="406080" progId="Equation.3">
                  <p:embed/>
                </p:oleObj>
              </mc:Choice>
              <mc:Fallback>
                <p:oleObj name="Equation" r:id="rId5" imgW="77436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09600" y="2482850"/>
                        <a:ext cx="2752725"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69" name="Object 5"/>
          <p:cNvGraphicFramePr>
            <a:graphicFrameLocks noChangeAspect="1"/>
          </p:cNvGraphicFramePr>
          <p:nvPr/>
        </p:nvGraphicFramePr>
        <p:xfrm>
          <a:off x="609600" y="3581400"/>
          <a:ext cx="2752725" cy="1174750"/>
        </p:xfrm>
        <a:graphic>
          <a:graphicData uri="http://schemas.openxmlformats.org/presentationml/2006/ole">
            <mc:AlternateContent xmlns:mc="http://schemas.openxmlformats.org/markup-compatibility/2006">
              <mc:Choice xmlns:v="urn:schemas-microsoft-com:vml" Requires="v">
                <p:oleObj spid="_x0000_s21843" name="Equation" r:id="rId7" imgW="774360" imgH="406080" progId="Equation.3">
                  <p:embed/>
                </p:oleObj>
              </mc:Choice>
              <mc:Fallback>
                <p:oleObj name="Equation" r:id="rId7" imgW="7743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609600" y="3581400"/>
                        <a:ext cx="2752725"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70" name="Text Box 6"/>
          <p:cNvSpPr txBox="1">
            <a:spLocks noChangeArrowheads="1"/>
          </p:cNvSpPr>
          <p:nvPr/>
        </p:nvSpPr>
        <p:spPr bwMode="auto">
          <a:xfrm>
            <a:off x="533400" y="4800600"/>
            <a:ext cx="4419600" cy="6485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600" b="1" dirty="0">
                <a:solidFill>
                  <a:srgbClr val="FF3300"/>
                </a:solidFill>
                <a:latin typeface="+mn-ea"/>
              </a:rPr>
              <a:t>圆电流的</a:t>
            </a:r>
            <a:r>
              <a:rPr kumimoji="1" lang="zh-CN" altLang="en-US" sz="3600" b="1" dirty="0" smtClean="0">
                <a:solidFill>
                  <a:srgbClr val="FF3300"/>
                </a:solidFill>
                <a:latin typeface="+mn-ea"/>
              </a:rPr>
              <a:t>半径一样</a:t>
            </a:r>
            <a:endParaRPr kumimoji="1" lang="zh-CN" altLang="en-US" sz="3600" b="1" dirty="0">
              <a:solidFill>
                <a:srgbClr val="FF3300"/>
              </a:solidFill>
              <a:latin typeface="+mn-ea"/>
            </a:endParaRPr>
          </a:p>
        </p:txBody>
      </p:sp>
      <p:graphicFrame>
        <p:nvGraphicFramePr>
          <p:cNvPr id="420871" name="Object 7"/>
          <p:cNvGraphicFramePr>
            <a:graphicFrameLocks noChangeAspect="1"/>
          </p:cNvGraphicFramePr>
          <p:nvPr/>
        </p:nvGraphicFramePr>
        <p:xfrm>
          <a:off x="1066800" y="5410200"/>
          <a:ext cx="2255838" cy="1174750"/>
        </p:xfrm>
        <a:graphic>
          <a:graphicData uri="http://schemas.openxmlformats.org/presentationml/2006/ole">
            <mc:AlternateContent xmlns:mc="http://schemas.openxmlformats.org/markup-compatibility/2006">
              <mc:Choice xmlns:v="urn:schemas-microsoft-com:vml" Requires="v">
                <p:oleObj spid="_x0000_s21844" name="Equation" r:id="rId9" imgW="634680" imgH="406080" progId="Equation.3">
                  <p:embed/>
                </p:oleObj>
              </mc:Choice>
              <mc:Fallback>
                <p:oleObj name="Equation" r:id="rId9" imgW="63468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1066800" y="5410200"/>
                        <a:ext cx="2255838"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72" name="Object 8"/>
          <p:cNvGraphicFramePr>
            <a:graphicFrameLocks noChangeAspect="1"/>
          </p:cNvGraphicFramePr>
          <p:nvPr/>
        </p:nvGraphicFramePr>
        <p:xfrm>
          <a:off x="4481513" y="4598988"/>
          <a:ext cx="815975" cy="990600"/>
        </p:xfrm>
        <a:graphic>
          <a:graphicData uri="http://schemas.openxmlformats.org/presentationml/2006/ole">
            <mc:AlternateContent xmlns:mc="http://schemas.openxmlformats.org/markup-compatibility/2006">
              <mc:Choice xmlns:v="urn:schemas-microsoft-com:vml" Requires="v">
                <p:oleObj spid="_x0000_s21845" name="公式" r:id="rId11" imgW="355320" imgH="431640" progId="Equation.3">
                  <p:embed/>
                </p:oleObj>
              </mc:Choice>
              <mc:Fallback>
                <p:oleObj name="公式" r:id="rId11" imgW="35532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1513" y="4598988"/>
                        <a:ext cx="8159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64596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left)">
                                      <p:cBhvr>
                                        <p:cTn id="7" dur="500"/>
                                        <p:tgtEl>
                                          <p:spTgt spid="420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0869"/>
                                        </p:tgtEl>
                                        <p:attrNameLst>
                                          <p:attrName>style.visibility</p:attrName>
                                        </p:attrNameLst>
                                      </p:cBhvr>
                                      <p:to>
                                        <p:strVal val="visible"/>
                                      </p:to>
                                    </p:set>
                                    <p:animEffect transition="in" filter="wipe(left)">
                                      <p:cBhvr>
                                        <p:cTn id="12" dur="500"/>
                                        <p:tgtEl>
                                          <p:spTgt spid="420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87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20872"/>
                                        </p:tgtEl>
                                        <p:attrNameLst>
                                          <p:attrName>style.visibility</p:attrName>
                                        </p:attrNameLst>
                                      </p:cBhvr>
                                      <p:to>
                                        <p:strVal val="visible"/>
                                      </p:to>
                                    </p:set>
                                    <p:animEffect transition="in" filter="wipe(left)">
                                      <p:cBhvr>
                                        <p:cTn id="21" dur="500"/>
                                        <p:tgtEl>
                                          <p:spTgt spid="4208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20871"/>
                                        </p:tgtEl>
                                        <p:attrNameLst>
                                          <p:attrName>style.visibility</p:attrName>
                                        </p:attrNameLst>
                                      </p:cBhvr>
                                      <p:to>
                                        <p:strVal val="visible"/>
                                      </p:to>
                                    </p:set>
                                    <p:animEffect transition="in" filter="wipe(left)">
                                      <p:cBhvr>
                                        <p:cTn id="26" dur="500"/>
                                        <p:tgtEl>
                                          <p:spTgt spid="420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4"/>
              <p:cNvSpPr txBox="1">
                <a:spLocks noChangeArrowheads="1"/>
              </p:cNvSpPr>
              <p:nvPr/>
            </p:nvSpPr>
            <p:spPr bwMode="auto">
              <a:xfrm>
                <a:off x="180000" y="585069"/>
                <a:ext cx="8781120" cy="506421"/>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一、运动</a:t>
                </a:r>
                <a:r>
                  <a:rPr lang="zh-CN" altLang="en-US" sz="2400" b="1" dirty="0">
                    <a:solidFill>
                      <a:srgbClr val="000000"/>
                    </a:solidFill>
                    <a:latin typeface="微软雅黑" panose="020B0503020204020204" pitchFamily="34" charset="-122"/>
                    <a:ea typeface="微软雅黑" panose="020B0503020204020204" pitchFamily="34" charset="-122"/>
                  </a:rPr>
                  <a:t>电荷的磁场</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单个运动电荷在空间</a:t>
                </a:r>
                <a:r>
                  <a:rPr lang="en-US" altLang="zh-CN" sz="2400" b="1" dirty="0" smtClean="0">
                    <a:solidFill>
                      <a:srgbClr val="C00000"/>
                    </a:solidFill>
                    <a:latin typeface="微软雅黑" panose="020B0503020204020204" pitchFamily="34" charset="-122"/>
                    <a:ea typeface="微软雅黑" panose="020B0503020204020204" pitchFamily="34" charset="-122"/>
                  </a:rPr>
                  <a:t>P</a:t>
                </a:r>
                <a:r>
                  <a:rPr lang="zh-CN" altLang="en-US" sz="2400" b="1" dirty="0" smtClean="0">
                    <a:solidFill>
                      <a:srgbClr val="C00000"/>
                    </a:solidFill>
                    <a:latin typeface="微软雅黑" panose="020B0503020204020204" pitchFamily="34" charset="-122"/>
                    <a:ea typeface="微软雅黑" panose="020B0503020204020204" pitchFamily="34" charset="-122"/>
                  </a:rPr>
                  <a:t>点产生的</a:t>
                </a:r>
                <a14:m>
                  <m:oMath xmlns:m="http://schemas.openxmlformats.org/officeDocument/2006/math">
                    <m:acc>
                      <m:accPr>
                        <m:chr m:val="⃗"/>
                        <m:ctrlPr>
                          <a:rPr lang="zh-CN" altLang="en-US" sz="2400" i="1">
                            <a:solidFill>
                              <a:srgbClr val="C00000"/>
                            </a:solidFill>
                            <a:latin typeface="Cambria Math"/>
                          </a:rPr>
                        </m:ctrlPr>
                      </m:accPr>
                      <m:e>
                        <m:r>
                          <a:rPr lang="zh-CN" altLang="en-US" sz="2400" i="1">
                            <a:solidFill>
                              <a:srgbClr val="C00000"/>
                            </a:solidFill>
                            <a:latin typeface="Cambria Math" panose="02040503050406030204" pitchFamily="18" charset="0"/>
                          </a:rPr>
                          <m:t>𝐵</m:t>
                        </m:r>
                      </m:e>
                    </m:acc>
                  </m:oMath>
                </a14:m>
                <a:endParaRPr lang="zh-CN" altLang="en-US" sz="2400"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2" name="Text Box 4"/>
              <p:cNvSpPr txBox="1">
                <a:spLocks noRot="1" noChangeAspect="1" noMove="1" noResize="1" noEditPoints="1" noAdjustHandles="1" noChangeArrowheads="1" noChangeShapeType="1" noTextEdit="1"/>
              </p:cNvSpPr>
              <p:nvPr/>
            </p:nvSpPr>
            <p:spPr bwMode="auto">
              <a:xfrm>
                <a:off x="180000" y="585069"/>
                <a:ext cx="8781120" cy="506421"/>
              </a:xfrm>
              <a:prstGeom prst="rect">
                <a:avLst/>
              </a:prstGeom>
              <a:blipFill rotWithShape="0">
                <a:blip r:embed="rId3"/>
                <a:stretch>
                  <a:fillRect l="-1111" b="-27711"/>
                </a:stretch>
              </a:blipFill>
              <a:ln w="9525">
                <a:noFill/>
                <a:miter lim="800000"/>
                <a:headEnd/>
                <a:tailEnd/>
              </a:ln>
              <a:effectLst/>
            </p:spPr>
            <p:txBody>
              <a:bodyPr/>
              <a:lstStyle/>
              <a:p>
                <a:r>
                  <a:rPr lang="zh-CN" altLang="en-US">
                    <a:noFill/>
                  </a:rPr>
                  <a:t> </a:t>
                </a:r>
              </a:p>
            </p:txBody>
          </p:sp>
        </mc:Fallback>
      </mc:AlternateContent>
      <p:graphicFrame>
        <p:nvGraphicFramePr>
          <p:cNvPr id="3" name="Object 7"/>
          <p:cNvGraphicFramePr>
            <a:graphicFrameLocks noChangeAspect="1"/>
          </p:cNvGraphicFramePr>
          <p:nvPr>
            <p:extLst>
              <p:ext uri="{D42A27DB-BD31-4B8C-83A1-F6EECF244321}">
                <p14:modId xmlns:p14="http://schemas.microsoft.com/office/powerpoint/2010/main" val="1272656649"/>
              </p:ext>
            </p:extLst>
          </p:nvPr>
        </p:nvGraphicFramePr>
        <p:xfrm>
          <a:off x="278720" y="1130581"/>
          <a:ext cx="2703513" cy="1127125"/>
        </p:xfrm>
        <a:graphic>
          <a:graphicData uri="http://schemas.openxmlformats.org/presentationml/2006/ole">
            <mc:AlternateContent xmlns:mc="http://schemas.openxmlformats.org/markup-compatibility/2006">
              <mc:Choice xmlns:v="urn:schemas-microsoft-com:vml" Requires="v">
                <p:oleObj spid="_x0000_s38393" name="公式" r:id="rId4" imgW="1028520" imgH="419040" progId="Equation.3">
                  <p:embed/>
                </p:oleObj>
              </mc:Choice>
              <mc:Fallback>
                <p:oleObj name="公式" r:id="rId4" imgW="102852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20" y="1130581"/>
                        <a:ext cx="2703513"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8"/>
          <p:cNvGraphicFramePr>
            <a:graphicFrameLocks noChangeAspect="1"/>
          </p:cNvGraphicFramePr>
          <p:nvPr/>
        </p:nvGraphicFramePr>
        <p:xfrm>
          <a:off x="881063" y="2889250"/>
          <a:ext cx="3735387" cy="622300"/>
        </p:xfrm>
        <a:graphic>
          <a:graphicData uri="http://schemas.openxmlformats.org/presentationml/2006/ole">
            <mc:AlternateContent xmlns:mc="http://schemas.openxmlformats.org/markup-compatibility/2006">
              <mc:Choice xmlns:v="urn:schemas-microsoft-com:vml" Requires="v">
                <p:oleObj spid="_x0000_s38394" name="公式" r:id="rId6" imgW="1269720" imgH="228600" progId="Equation.3">
                  <p:embed/>
                </p:oleObj>
              </mc:Choice>
              <mc:Fallback>
                <p:oleObj name="公式" r:id="rId6" imgW="12697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063" y="2889250"/>
                        <a:ext cx="373538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9"/>
          <p:cNvGraphicFramePr>
            <a:graphicFrameLocks noChangeAspect="1"/>
          </p:cNvGraphicFramePr>
          <p:nvPr/>
        </p:nvGraphicFramePr>
        <p:xfrm>
          <a:off x="385763" y="4014788"/>
          <a:ext cx="5995987" cy="1069975"/>
        </p:xfrm>
        <a:graphic>
          <a:graphicData uri="http://schemas.openxmlformats.org/presentationml/2006/ole">
            <mc:AlternateContent xmlns:mc="http://schemas.openxmlformats.org/markup-compatibility/2006">
              <mc:Choice xmlns:v="urn:schemas-microsoft-com:vml" Requires="v">
                <p:oleObj spid="_x0000_s38395" name="公式" r:id="rId8" imgW="2209680" imgH="393480" progId="Equation.3">
                  <p:embed/>
                </p:oleObj>
              </mc:Choice>
              <mc:Fallback>
                <p:oleObj name="公式" r:id="rId8" imgW="22096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3" y="4014788"/>
                        <a:ext cx="5995987"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
          <p:cNvGraphicFramePr>
            <a:graphicFrameLocks noChangeAspect="1"/>
          </p:cNvGraphicFramePr>
          <p:nvPr/>
        </p:nvGraphicFramePr>
        <p:xfrm>
          <a:off x="6732588" y="4284663"/>
          <a:ext cx="1979612" cy="488950"/>
        </p:xfrm>
        <a:graphic>
          <a:graphicData uri="http://schemas.openxmlformats.org/presentationml/2006/ole">
            <mc:AlternateContent xmlns:mc="http://schemas.openxmlformats.org/markup-compatibility/2006">
              <mc:Choice xmlns:v="urn:schemas-microsoft-com:vml" Requires="v">
                <p:oleObj spid="_x0000_s38396" name="公式" r:id="rId10" imgW="672840" imgH="177480" progId="Equation.3">
                  <p:embed/>
                </p:oleObj>
              </mc:Choice>
              <mc:Fallback>
                <p:oleObj name="公式" r:id="rId10" imgW="67284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588" y="4284663"/>
                        <a:ext cx="1979612" cy="4889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1"/>
          <p:cNvGrpSpPr>
            <a:grpSpLocks/>
          </p:cNvGrpSpPr>
          <p:nvPr/>
        </p:nvGrpSpPr>
        <p:grpSpPr bwMode="auto">
          <a:xfrm>
            <a:off x="6944126" y="1091490"/>
            <a:ext cx="2133600" cy="2492375"/>
            <a:chOff x="3888" y="1152"/>
            <a:chExt cx="1344" cy="1570"/>
          </a:xfrm>
        </p:grpSpPr>
        <p:sp>
          <p:nvSpPr>
            <p:cNvPr id="8" name="Rectangle 12"/>
            <p:cNvSpPr>
              <a:spLocks noChangeArrowheads="1"/>
            </p:cNvSpPr>
            <p:nvPr/>
          </p:nvSpPr>
          <p:spPr bwMode="auto">
            <a:xfrm>
              <a:off x="3888" y="1152"/>
              <a:ext cx="1344" cy="157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13"/>
            <p:cNvSpPr>
              <a:spLocks noChangeArrowheads="1"/>
            </p:cNvSpPr>
            <p:nvPr/>
          </p:nvSpPr>
          <p:spPr bwMode="auto">
            <a:xfrm>
              <a:off x="4032" y="1580"/>
              <a:ext cx="803" cy="1094"/>
            </a:xfrm>
            <a:prstGeom prst="can">
              <a:avLst>
                <a:gd name="adj" fmla="val 34060"/>
              </a:avLst>
            </a:prstGeom>
            <a:gradFill rotWithShape="1">
              <a:gsLst>
                <a:gs pos="0">
                  <a:srgbClr val="CCFFFF">
                    <a:gamma/>
                    <a:shade val="45882"/>
                    <a:invGamma/>
                  </a:srgbClr>
                </a:gs>
                <a:gs pos="50000">
                  <a:srgbClr val="CCFFFF"/>
                </a:gs>
                <a:gs pos="100000">
                  <a:srgbClr val="CCFFFF">
                    <a:gamma/>
                    <a:shade val="45882"/>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4"/>
            <p:cNvSpPr>
              <a:spLocks noChangeShapeType="1"/>
            </p:cNvSpPr>
            <p:nvPr/>
          </p:nvSpPr>
          <p:spPr bwMode="auto">
            <a:xfrm flipH="1" flipV="1">
              <a:off x="4464" y="1200"/>
              <a:ext cx="0" cy="523"/>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5"/>
            <p:cNvSpPr txBox="1">
              <a:spLocks noChangeArrowheads="1"/>
            </p:cNvSpPr>
            <p:nvPr/>
          </p:nvSpPr>
          <p:spPr bwMode="auto">
            <a:xfrm>
              <a:off x="4573" y="156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i="1">
                  <a:solidFill>
                    <a:srgbClr val="000000"/>
                  </a:solidFill>
                  <a:latin typeface="Times New Roman" panose="02020603050405020304" pitchFamily="18" charset="0"/>
                </a:rPr>
                <a:t>S</a:t>
              </a:r>
            </a:p>
          </p:txBody>
        </p:sp>
        <p:graphicFrame>
          <p:nvGraphicFramePr>
            <p:cNvPr id="12" name="Object 16"/>
            <p:cNvGraphicFramePr>
              <a:graphicFrameLocks noChangeAspect="1"/>
            </p:cNvGraphicFramePr>
            <p:nvPr/>
          </p:nvGraphicFramePr>
          <p:xfrm>
            <a:off x="4512" y="1200"/>
            <a:ext cx="207" cy="333"/>
          </p:xfrm>
          <a:graphic>
            <a:graphicData uri="http://schemas.openxmlformats.org/presentationml/2006/ole">
              <mc:AlternateContent xmlns:mc="http://schemas.openxmlformats.org/markup-compatibility/2006">
                <mc:Choice xmlns:v="urn:schemas-microsoft-com:vml" Requires="v">
                  <p:oleObj spid="_x0000_s38397" name="公式" r:id="rId12" imgW="139680" imgH="215640" progId="Equation.3">
                    <p:embed/>
                  </p:oleObj>
                </mc:Choice>
                <mc:Fallback>
                  <p:oleObj name="公式" r:id="rId12" imgW="139680" imgH="215640" progId="Equation.3">
                    <p:embed/>
                    <p:pic>
                      <p:nvPicPr>
                        <p:cNvPr id="0" name=""/>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2" y="1200"/>
                          <a:ext cx="207"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7"/>
            <p:cNvGraphicFramePr>
              <a:graphicFrameLocks noChangeAspect="1"/>
            </p:cNvGraphicFramePr>
            <p:nvPr/>
          </p:nvGraphicFramePr>
          <p:xfrm>
            <a:off x="4958" y="2056"/>
            <a:ext cx="226" cy="238"/>
          </p:xfrm>
          <a:graphic>
            <a:graphicData uri="http://schemas.openxmlformats.org/presentationml/2006/ole">
              <mc:AlternateContent xmlns:mc="http://schemas.openxmlformats.org/markup-compatibility/2006">
                <mc:Choice xmlns:v="urn:schemas-microsoft-com:vml" Requires="v">
                  <p:oleObj spid="_x0000_s38398" name="Equation" r:id="rId14" imgW="253800" imgH="253800" progId="Equation.3">
                    <p:embed/>
                  </p:oleObj>
                </mc:Choice>
                <mc:Fallback>
                  <p:oleObj name="Equation" r:id="rId14" imgW="253800" imgH="253800" progId="Equation.3">
                    <p:embed/>
                    <p:pic>
                      <p:nvPicPr>
                        <p:cNvPr id="0" name=""/>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8" y="2056"/>
                          <a:ext cx="22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8"/>
            <p:cNvSpPr>
              <a:spLocks noChangeShapeType="1"/>
            </p:cNvSpPr>
            <p:nvPr/>
          </p:nvSpPr>
          <p:spPr bwMode="auto">
            <a:xfrm>
              <a:off x="4835" y="1723"/>
              <a:ext cx="262" cy="0"/>
            </a:xfrm>
            <a:prstGeom prst="line">
              <a:avLst/>
            </a:prstGeom>
            <a:noFill/>
            <a:ln w="9525">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9"/>
            <p:cNvSpPr>
              <a:spLocks noChangeShapeType="1"/>
            </p:cNvSpPr>
            <p:nvPr/>
          </p:nvSpPr>
          <p:spPr bwMode="auto">
            <a:xfrm>
              <a:off x="4835" y="2579"/>
              <a:ext cx="262"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0"/>
            <p:cNvSpPr>
              <a:spLocks noChangeShapeType="1"/>
            </p:cNvSpPr>
            <p:nvPr/>
          </p:nvSpPr>
          <p:spPr bwMode="auto">
            <a:xfrm flipH="1">
              <a:off x="4944" y="1723"/>
              <a:ext cx="0" cy="856"/>
            </a:xfrm>
            <a:prstGeom prst="line">
              <a:avLst/>
            </a:prstGeom>
            <a:noFill/>
            <a:ln w="19050">
              <a:solidFill>
                <a:srgbClr val="FF33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 name="Group 21"/>
            <p:cNvGrpSpPr>
              <a:grpSpLocks/>
            </p:cNvGrpSpPr>
            <p:nvPr/>
          </p:nvGrpSpPr>
          <p:grpSpPr bwMode="auto">
            <a:xfrm>
              <a:off x="4608" y="1842"/>
              <a:ext cx="144" cy="281"/>
              <a:chOff x="4608" y="3097"/>
              <a:chExt cx="144" cy="281"/>
            </a:xfrm>
          </p:grpSpPr>
          <p:sp>
            <p:nvSpPr>
              <p:cNvPr id="43" name="Oval 22"/>
              <p:cNvSpPr>
                <a:spLocks noChangeArrowheads="1"/>
              </p:cNvSpPr>
              <p:nvPr/>
            </p:nvSpPr>
            <p:spPr bwMode="auto">
              <a:xfrm>
                <a:off x="4608" y="3235"/>
                <a:ext cx="144" cy="143"/>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23"/>
              <p:cNvSpPr>
                <a:spLocks noChangeShapeType="1"/>
              </p:cNvSpPr>
              <p:nvPr/>
            </p:nvSpPr>
            <p:spPr bwMode="auto">
              <a:xfrm>
                <a:off x="4632" y="3307"/>
                <a:ext cx="96"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24"/>
              <p:cNvSpPr>
                <a:spLocks noChangeShapeType="1"/>
              </p:cNvSpPr>
              <p:nvPr/>
            </p:nvSpPr>
            <p:spPr bwMode="auto">
              <a:xfrm>
                <a:off x="4680" y="3097"/>
                <a:ext cx="0" cy="1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25"/>
              <p:cNvSpPr>
                <a:spLocks noChangeShapeType="1"/>
              </p:cNvSpPr>
              <p:nvPr/>
            </p:nvSpPr>
            <p:spPr bwMode="auto">
              <a:xfrm>
                <a:off x="4678" y="3262"/>
                <a:ext cx="0" cy="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26"/>
            <p:cNvGrpSpPr>
              <a:grpSpLocks/>
            </p:cNvGrpSpPr>
            <p:nvPr/>
          </p:nvGrpSpPr>
          <p:grpSpPr bwMode="auto">
            <a:xfrm>
              <a:off x="4604" y="2287"/>
              <a:ext cx="144" cy="281"/>
              <a:chOff x="4608" y="3097"/>
              <a:chExt cx="144" cy="281"/>
            </a:xfrm>
          </p:grpSpPr>
          <p:sp>
            <p:nvSpPr>
              <p:cNvPr id="39" name="Oval 27"/>
              <p:cNvSpPr>
                <a:spLocks noChangeArrowheads="1"/>
              </p:cNvSpPr>
              <p:nvPr/>
            </p:nvSpPr>
            <p:spPr bwMode="auto">
              <a:xfrm>
                <a:off x="4608" y="3235"/>
                <a:ext cx="144" cy="143"/>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Line 28"/>
              <p:cNvSpPr>
                <a:spLocks noChangeShapeType="1"/>
              </p:cNvSpPr>
              <p:nvPr/>
            </p:nvSpPr>
            <p:spPr bwMode="auto">
              <a:xfrm>
                <a:off x="4632" y="3307"/>
                <a:ext cx="96"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Line 29"/>
              <p:cNvSpPr>
                <a:spLocks noChangeShapeType="1"/>
              </p:cNvSpPr>
              <p:nvPr/>
            </p:nvSpPr>
            <p:spPr bwMode="auto">
              <a:xfrm>
                <a:off x="4680" y="3097"/>
                <a:ext cx="0" cy="1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Line 30"/>
              <p:cNvSpPr>
                <a:spLocks noChangeShapeType="1"/>
              </p:cNvSpPr>
              <p:nvPr/>
            </p:nvSpPr>
            <p:spPr bwMode="auto">
              <a:xfrm>
                <a:off x="4678" y="3262"/>
                <a:ext cx="0" cy="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31"/>
            <p:cNvGrpSpPr>
              <a:grpSpLocks/>
            </p:cNvGrpSpPr>
            <p:nvPr/>
          </p:nvGrpSpPr>
          <p:grpSpPr bwMode="auto">
            <a:xfrm>
              <a:off x="4369" y="2333"/>
              <a:ext cx="144" cy="281"/>
              <a:chOff x="4608" y="3097"/>
              <a:chExt cx="144" cy="281"/>
            </a:xfrm>
          </p:grpSpPr>
          <p:sp>
            <p:nvSpPr>
              <p:cNvPr id="35" name="Oval 32"/>
              <p:cNvSpPr>
                <a:spLocks noChangeArrowheads="1"/>
              </p:cNvSpPr>
              <p:nvPr/>
            </p:nvSpPr>
            <p:spPr bwMode="auto">
              <a:xfrm>
                <a:off x="4608" y="3235"/>
                <a:ext cx="144" cy="143"/>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Line 33"/>
              <p:cNvSpPr>
                <a:spLocks noChangeShapeType="1"/>
              </p:cNvSpPr>
              <p:nvPr/>
            </p:nvSpPr>
            <p:spPr bwMode="auto">
              <a:xfrm>
                <a:off x="4632" y="3307"/>
                <a:ext cx="96"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34"/>
              <p:cNvSpPr>
                <a:spLocks noChangeShapeType="1"/>
              </p:cNvSpPr>
              <p:nvPr/>
            </p:nvSpPr>
            <p:spPr bwMode="auto">
              <a:xfrm>
                <a:off x="4680" y="3097"/>
                <a:ext cx="0" cy="1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35"/>
              <p:cNvSpPr>
                <a:spLocks noChangeShapeType="1"/>
              </p:cNvSpPr>
              <p:nvPr/>
            </p:nvSpPr>
            <p:spPr bwMode="auto">
              <a:xfrm>
                <a:off x="4678" y="3262"/>
                <a:ext cx="0" cy="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36"/>
            <p:cNvGrpSpPr>
              <a:grpSpLocks/>
            </p:cNvGrpSpPr>
            <p:nvPr/>
          </p:nvGrpSpPr>
          <p:grpSpPr bwMode="auto">
            <a:xfrm>
              <a:off x="4369" y="1879"/>
              <a:ext cx="144" cy="281"/>
              <a:chOff x="4608" y="3097"/>
              <a:chExt cx="144" cy="281"/>
            </a:xfrm>
          </p:grpSpPr>
          <p:sp>
            <p:nvSpPr>
              <p:cNvPr id="31" name="Oval 37"/>
              <p:cNvSpPr>
                <a:spLocks noChangeArrowheads="1"/>
              </p:cNvSpPr>
              <p:nvPr/>
            </p:nvSpPr>
            <p:spPr bwMode="auto">
              <a:xfrm>
                <a:off x="4608" y="3235"/>
                <a:ext cx="144" cy="143"/>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38"/>
              <p:cNvSpPr>
                <a:spLocks noChangeShapeType="1"/>
              </p:cNvSpPr>
              <p:nvPr/>
            </p:nvSpPr>
            <p:spPr bwMode="auto">
              <a:xfrm>
                <a:off x="4632" y="3307"/>
                <a:ext cx="96"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39"/>
              <p:cNvSpPr>
                <a:spLocks noChangeShapeType="1"/>
              </p:cNvSpPr>
              <p:nvPr/>
            </p:nvSpPr>
            <p:spPr bwMode="auto">
              <a:xfrm>
                <a:off x="4680" y="3097"/>
                <a:ext cx="0" cy="1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40"/>
              <p:cNvSpPr>
                <a:spLocks noChangeShapeType="1"/>
              </p:cNvSpPr>
              <p:nvPr/>
            </p:nvSpPr>
            <p:spPr bwMode="auto">
              <a:xfrm>
                <a:off x="4678" y="3262"/>
                <a:ext cx="0" cy="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41"/>
            <p:cNvGrpSpPr>
              <a:grpSpLocks/>
            </p:cNvGrpSpPr>
            <p:nvPr/>
          </p:nvGrpSpPr>
          <p:grpSpPr bwMode="auto">
            <a:xfrm>
              <a:off x="4105" y="1842"/>
              <a:ext cx="144" cy="281"/>
              <a:chOff x="4608" y="3097"/>
              <a:chExt cx="144" cy="281"/>
            </a:xfrm>
          </p:grpSpPr>
          <p:sp>
            <p:nvSpPr>
              <p:cNvPr id="27" name="Oval 42"/>
              <p:cNvSpPr>
                <a:spLocks noChangeArrowheads="1"/>
              </p:cNvSpPr>
              <p:nvPr/>
            </p:nvSpPr>
            <p:spPr bwMode="auto">
              <a:xfrm>
                <a:off x="4608" y="3235"/>
                <a:ext cx="144" cy="143"/>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43"/>
              <p:cNvSpPr>
                <a:spLocks noChangeShapeType="1"/>
              </p:cNvSpPr>
              <p:nvPr/>
            </p:nvSpPr>
            <p:spPr bwMode="auto">
              <a:xfrm>
                <a:off x="4632" y="3307"/>
                <a:ext cx="96"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44"/>
              <p:cNvSpPr>
                <a:spLocks noChangeShapeType="1"/>
              </p:cNvSpPr>
              <p:nvPr/>
            </p:nvSpPr>
            <p:spPr bwMode="auto">
              <a:xfrm>
                <a:off x="4680" y="3097"/>
                <a:ext cx="0" cy="1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45"/>
              <p:cNvSpPr>
                <a:spLocks noChangeShapeType="1"/>
              </p:cNvSpPr>
              <p:nvPr/>
            </p:nvSpPr>
            <p:spPr bwMode="auto">
              <a:xfrm>
                <a:off x="4678" y="3262"/>
                <a:ext cx="0" cy="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46"/>
            <p:cNvGrpSpPr>
              <a:grpSpLocks/>
            </p:cNvGrpSpPr>
            <p:nvPr/>
          </p:nvGrpSpPr>
          <p:grpSpPr bwMode="auto">
            <a:xfrm>
              <a:off x="4105" y="2287"/>
              <a:ext cx="144" cy="281"/>
              <a:chOff x="4608" y="3097"/>
              <a:chExt cx="144" cy="281"/>
            </a:xfrm>
          </p:grpSpPr>
          <p:sp>
            <p:nvSpPr>
              <p:cNvPr id="23" name="Oval 47"/>
              <p:cNvSpPr>
                <a:spLocks noChangeArrowheads="1"/>
              </p:cNvSpPr>
              <p:nvPr/>
            </p:nvSpPr>
            <p:spPr bwMode="auto">
              <a:xfrm>
                <a:off x="4608" y="3235"/>
                <a:ext cx="144" cy="143"/>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48"/>
              <p:cNvSpPr>
                <a:spLocks noChangeShapeType="1"/>
              </p:cNvSpPr>
              <p:nvPr/>
            </p:nvSpPr>
            <p:spPr bwMode="auto">
              <a:xfrm>
                <a:off x="4632" y="3307"/>
                <a:ext cx="96"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49"/>
              <p:cNvSpPr>
                <a:spLocks noChangeShapeType="1"/>
              </p:cNvSpPr>
              <p:nvPr/>
            </p:nvSpPr>
            <p:spPr bwMode="auto">
              <a:xfrm>
                <a:off x="4680" y="3097"/>
                <a:ext cx="0" cy="14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50"/>
              <p:cNvSpPr>
                <a:spLocks noChangeShapeType="1"/>
              </p:cNvSpPr>
              <p:nvPr/>
            </p:nvSpPr>
            <p:spPr bwMode="auto">
              <a:xfrm>
                <a:off x="4678" y="3262"/>
                <a:ext cx="0" cy="9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47" name="Object 51"/>
          <p:cNvGraphicFramePr>
            <a:graphicFrameLocks noChangeAspect="1"/>
          </p:cNvGraphicFramePr>
          <p:nvPr>
            <p:extLst>
              <p:ext uri="{D42A27DB-BD31-4B8C-83A1-F6EECF244321}">
                <p14:modId xmlns:p14="http://schemas.microsoft.com/office/powerpoint/2010/main" val="2267278837"/>
              </p:ext>
            </p:extLst>
          </p:nvPr>
        </p:nvGraphicFramePr>
        <p:xfrm>
          <a:off x="3272631" y="5588001"/>
          <a:ext cx="3316288" cy="1106487"/>
        </p:xfrm>
        <a:graphic>
          <a:graphicData uri="http://schemas.openxmlformats.org/presentationml/2006/ole">
            <mc:AlternateContent xmlns:mc="http://schemas.openxmlformats.org/markup-compatibility/2006">
              <mc:Choice xmlns:v="urn:schemas-microsoft-com:vml" Requires="v">
                <p:oleObj spid="_x0000_s38399" name="公式" r:id="rId16" imgW="1307880" imgH="419040" progId="Equation.3">
                  <p:embed/>
                </p:oleObj>
              </mc:Choice>
              <mc:Fallback>
                <p:oleObj name="公式" r:id="rId16" imgW="1307880" imgH="419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2631" y="5588001"/>
                        <a:ext cx="3316288" cy="1106487"/>
                      </a:xfrm>
                      <a:prstGeom prst="rect">
                        <a:avLst/>
                      </a:prstGeom>
                      <a:noFill/>
                      <a:ln w="12700">
                        <a:solidFill>
                          <a:srgbClr val="FF0000"/>
                        </a:solidFill>
                        <a:miter lim="800000"/>
                        <a:headEnd/>
                        <a:tailEnd/>
                      </a:ln>
                      <a:effectLst/>
                    </p:spPr>
                  </p:pic>
                </p:oleObj>
              </mc:Fallback>
            </mc:AlternateContent>
          </a:graphicData>
        </a:graphic>
      </p:graphicFrame>
      <p:sp>
        <p:nvSpPr>
          <p:cNvPr id="48" name="Rectangle 52"/>
          <p:cNvSpPr>
            <a:spLocks noChangeArrowheads="1"/>
          </p:cNvSpPr>
          <p:nvPr/>
        </p:nvSpPr>
        <p:spPr bwMode="auto">
          <a:xfrm>
            <a:off x="-40481" y="5803901"/>
            <a:ext cx="3213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000000"/>
                </a:solidFill>
                <a:latin typeface="Times New Roman" panose="02020603050405020304" pitchFamily="18" charset="0"/>
              </a:rPr>
              <a:t>运动电荷的磁场</a:t>
            </a:r>
          </a:p>
        </p:txBody>
      </p:sp>
      <p:grpSp>
        <p:nvGrpSpPr>
          <p:cNvPr id="51" name="组合 50"/>
          <p:cNvGrpSpPr/>
          <p:nvPr/>
        </p:nvGrpSpPr>
        <p:grpSpPr>
          <a:xfrm>
            <a:off x="4541556" y="1245702"/>
            <a:ext cx="2150156" cy="1631216"/>
            <a:chOff x="4541556" y="1245702"/>
            <a:chExt cx="2150156" cy="1631216"/>
          </a:xfrm>
        </p:grpSpPr>
        <p:sp>
          <p:nvSpPr>
            <p:cNvPr id="49" name="矩形标注 48"/>
            <p:cNvSpPr/>
            <p:nvPr/>
          </p:nvSpPr>
          <p:spPr>
            <a:xfrm>
              <a:off x="4541556" y="1245702"/>
              <a:ext cx="2150156" cy="1631216"/>
            </a:xfrm>
            <a:prstGeom prst="wedgeRectCallout">
              <a:avLst>
                <a:gd name="adj1" fmla="val -152464"/>
                <a:gd name="adj2" fmla="val 55382"/>
              </a:avLst>
            </a:prstGeom>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lang="zh-CN" altLang="en-US" sz="2000" dirty="0" smtClean="0">
                  <a:latin typeface="+mj-ea"/>
                </a:rPr>
                <a:t>电流密度    </a:t>
              </a:r>
              <a:r>
                <a:rPr lang="en-US" altLang="zh-CN" sz="2000" dirty="0" smtClean="0">
                  <a:latin typeface="+mj-ea"/>
                </a:rPr>
                <a:t>:</a:t>
              </a:r>
              <a:r>
                <a:rPr lang="zh-CN" altLang="en-US" sz="2000" dirty="0"/>
                <a:t>单位时间内，</a:t>
              </a:r>
              <a:r>
                <a:rPr lang="zh-CN" altLang="en-US" sz="2000" dirty="0" smtClean="0"/>
                <a:t>通过垂直</a:t>
              </a:r>
              <a:r>
                <a:rPr lang="zh-CN" altLang="en-US" sz="2000" dirty="0"/>
                <a:t>于正电荷运动方向的单位面积的电量</a:t>
              </a:r>
              <a:r>
                <a:rPr lang="zh-CN" altLang="en-US" sz="2000" dirty="0" smtClean="0"/>
                <a:t>。</a:t>
              </a:r>
              <a:endParaRPr kumimoji="1" lang="zh-CN" altLang="en-US" sz="2000" dirty="0" smtClean="0">
                <a:latin typeface="+mn-ea"/>
              </a:endParaRPr>
            </a:p>
          </p:txBody>
        </p:sp>
        <p:graphicFrame>
          <p:nvGraphicFramePr>
            <p:cNvPr id="50" name="Object 5"/>
            <p:cNvGraphicFramePr>
              <a:graphicFrameLocks noChangeAspect="1"/>
            </p:cNvGraphicFramePr>
            <p:nvPr>
              <p:extLst>
                <p:ext uri="{D42A27DB-BD31-4B8C-83A1-F6EECF244321}">
                  <p14:modId xmlns:p14="http://schemas.microsoft.com/office/powerpoint/2010/main" val="3807259885"/>
                </p:ext>
              </p:extLst>
            </p:nvPr>
          </p:nvGraphicFramePr>
          <p:xfrm>
            <a:off x="5693399" y="1249997"/>
            <a:ext cx="317840" cy="503432"/>
          </p:xfrm>
          <a:graphic>
            <a:graphicData uri="http://schemas.openxmlformats.org/presentationml/2006/ole">
              <mc:AlternateContent xmlns:mc="http://schemas.openxmlformats.org/markup-compatibility/2006">
                <mc:Choice xmlns:v="urn:schemas-microsoft-com:vml" Requires="v">
                  <p:oleObj spid="_x0000_s38400" name="公式" r:id="rId18" imgW="139579" imgH="215713" progId="Equation.3">
                    <p:embed/>
                  </p:oleObj>
                </mc:Choice>
                <mc:Fallback>
                  <p:oleObj name="公式" r:id="rId18" imgW="139579" imgH="215713"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93399" y="1249997"/>
                          <a:ext cx="317840" cy="503432"/>
                        </a:xfrm>
                        <a:prstGeom prst="rect">
                          <a:avLst/>
                        </a:prstGeom>
                        <a:noFill/>
                        <a:ln>
                          <a:noFill/>
                        </a:ln>
                        <a:effectLst/>
                        <a:extLst/>
                      </p:spPr>
                    </p:pic>
                  </p:oleObj>
                </mc:Fallback>
              </mc:AlternateContent>
            </a:graphicData>
          </a:graphic>
        </p:graphicFrame>
      </p:grpSp>
      <p:sp>
        <p:nvSpPr>
          <p:cNvPr id="52" name="矩形标注 51"/>
          <p:cNvSpPr/>
          <p:nvPr/>
        </p:nvSpPr>
        <p:spPr>
          <a:xfrm>
            <a:off x="7858526" y="5174270"/>
            <a:ext cx="1004888" cy="1323439"/>
          </a:xfrm>
          <a:prstGeom prst="wedgeRectCallout">
            <a:avLst>
              <a:gd name="adj1" fmla="val -123577"/>
              <a:gd name="adj2" fmla="val -82803"/>
            </a:avLst>
          </a:prstGeom>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lang="zh-CN" altLang="en-US" sz="2000" dirty="0" smtClean="0">
                <a:latin typeface="+mj-ea"/>
              </a:rPr>
              <a:t>表示体积内的电荷数目。</a:t>
            </a:r>
            <a:endParaRPr kumimoji="1" lang="zh-CN" altLang="en-US" sz="2000" dirty="0" smtClean="0">
              <a:latin typeface="+mn-ea"/>
            </a:endParaRPr>
          </a:p>
        </p:txBody>
      </p:sp>
      <p:sp>
        <p:nvSpPr>
          <p:cNvPr id="53" name="矩形标注 52"/>
          <p:cNvSpPr/>
          <p:nvPr/>
        </p:nvSpPr>
        <p:spPr>
          <a:xfrm>
            <a:off x="4541556" y="3314585"/>
            <a:ext cx="2364469" cy="707886"/>
          </a:xfrm>
          <a:prstGeom prst="wedgeRectCallout">
            <a:avLst>
              <a:gd name="adj1" fmla="val -95854"/>
              <a:gd name="adj2" fmla="val -37694"/>
            </a:avLst>
          </a:prstGeom>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lang="en-US" altLang="zh-CN" sz="2000" dirty="0" smtClean="0">
                <a:latin typeface="+mj-ea"/>
              </a:rPr>
              <a:t>n:</a:t>
            </a:r>
            <a:r>
              <a:rPr lang="zh-CN" altLang="en-US" sz="2000" dirty="0" smtClean="0">
                <a:latin typeface="+mj-ea"/>
              </a:rPr>
              <a:t>导体</a:t>
            </a:r>
            <a:r>
              <a:rPr lang="zh-CN" altLang="en-US" sz="2000" dirty="0">
                <a:latin typeface="+mj-ea"/>
              </a:rPr>
              <a:t>单位</a:t>
            </a:r>
            <a:r>
              <a:rPr lang="zh-CN" altLang="en-US" sz="2000" dirty="0" smtClean="0">
                <a:latin typeface="+mj-ea"/>
              </a:rPr>
              <a:t>体积中的载流子数目。</a:t>
            </a:r>
            <a:endParaRPr lang="en-US" altLang="zh-CN" sz="2000" dirty="0" smtClean="0">
              <a:latin typeface="+mj-ea"/>
            </a:endParaRPr>
          </a:p>
        </p:txBody>
      </p:sp>
    </p:spTree>
    <p:extLst>
      <p:ext uri="{BB962C8B-B14F-4D97-AF65-F5344CB8AC3E}">
        <p14:creationId xmlns:p14="http://schemas.microsoft.com/office/powerpoint/2010/main" val="1287104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一、磁场</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565651"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基本</a:t>
            </a:r>
            <a:r>
              <a:rPr kumimoji="1" lang="zh-CN" altLang="en-US" sz="2000" dirty="0">
                <a:latin typeface="+mj-ea"/>
                <a:ea typeface="+mj-ea"/>
              </a:rPr>
              <a:t>磁现象： </a:t>
            </a:r>
            <a:endParaRPr kumimoji="1" lang="zh-CN" altLang="en-US" sz="2000"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0"/>
          </p:nvPr>
        </p:nvSpPr>
        <p:spPr/>
        <p:txBody>
          <a:bodyPr/>
          <a:lstStyle/>
          <a:p>
            <a:fld id="{720AFD23-7FD8-4D17-A0A1-97F143C0E2EC}" type="slidenum">
              <a:rPr lang="zh-CN" altLang="en-US" smtClean="0"/>
              <a:t>3</a:t>
            </a:fld>
            <a:endParaRPr lang="zh-CN" altLang="en-US"/>
          </a:p>
        </p:txBody>
      </p:sp>
      <p:pic>
        <p:nvPicPr>
          <p:cNvPr id="2" name="图片 1"/>
          <p:cNvPicPr>
            <a:picLocks noChangeAspect="1"/>
          </p:cNvPicPr>
          <p:nvPr/>
        </p:nvPicPr>
        <p:blipFill>
          <a:blip r:embed="rId3"/>
          <a:stretch>
            <a:fillRect/>
          </a:stretch>
        </p:blipFill>
        <p:spPr>
          <a:xfrm>
            <a:off x="85174" y="1716867"/>
            <a:ext cx="2436645" cy="1112969"/>
          </a:xfrm>
          <a:prstGeom prst="rect">
            <a:avLst/>
          </a:prstGeom>
          <a:ln>
            <a:solidFill>
              <a:schemeClr val="tx1"/>
            </a:solidFill>
          </a:ln>
        </p:spPr>
      </p:pic>
      <p:pic>
        <p:nvPicPr>
          <p:cNvPr id="31" name="图片 30"/>
          <p:cNvPicPr>
            <a:picLocks noChangeAspect="1"/>
          </p:cNvPicPr>
          <p:nvPr/>
        </p:nvPicPr>
        <p:blipFill>
          <a:blip r:embed="rId4"/>
          <a:stretch>
            <a:fillRect/>
          </a:stretch>
        </p:blipFill>
        <p:spPr>
          <a:xfrm>
            <a:off x="2679351" y="1716867"/>
            <a:ext cx="2110907" cy="1772752"/>
          </a:xfrm>
          <a:prstGeom prst="rect">
            <a:avLst/>
          </a:prstGeom>
          <a:ln>
            <a:solidFill>
              <a:schemeClr val="tx1"/>
            </a:solidFill>
          </a:ln>
        </p:spPr>
      </p:pic>
      <p:pic>
        <p:nvPicPr>
          <p:cNvPr id="32" name="图片 31"/>
          <p:cNvPicPr>
            <a:picLocks noChangeAspect="1"/>
          </p:cNvPicPr>
          <p:nvPr/>
        </p:nvPicPr>
        <p:blipFill>
          <a:blip r:embed="rId5"/>
          <a:stretch>
            <a:fillRect/>
          </a:stretch>
        </p:blipFill>
        <p:spPr>
          <a:xfrm>
            <a:off x="5267691" y="1277566"/>
            <a:ext cx="1705795" cy="2222407"/>
          </a:xfrm>
          <a:prstGeom prst="rect">
            <a:avLst/>
          </a:prstGeom>
          <a:ln>
            <a:solidFill>
              <a:schemeClr val="tx1"/>
            </a:solidFill>
          </a:ln>
        </p:spPr>
      </p:pic>
      <p:pic>
        <p:nvPicPr>
          <p:cNvPr id="33" name="图片 32"/>
          <p:cNvPicPr>
            <a:picLocks noChangeAspect="1"/>
          </p:cNvPicPr>
          <p:nvPr/>
        </p:nvPicPr>
        <p:blipFill>
          <a:blip r:embed="rId6"/>
          <a:stretch>
            <a:fillRect/>
          </a:stretch>
        </p:blipFill>
        <p:spPr>
          <a:xfrm>
            <a:off x="7328132" y="1277566"/>
            <a:ext cx="1729732" cy="2183431"/>
          </a:xfrm>
          <a:prstGeom prst="rect">
            <a:avLst/>
          </a:prstGeom>
          <a:ln>
            <a:solidFill>
              <a:schemeClr val="tx1"/>
            </a:solidFill>
          </a:ln>
        </p:spPr>
      </p:pic>
      <p:sp>
        <p:nvSpPr>
          <p:cNvPr id="34" name="文本框 33"/>
          <p:cNvSpPr txBox="1"/>
          <p:nvPr/>
        </p:nvSpPr>
        <p:spPr>
          <a:xfrm>
            <a:off x="490888" y="2926080"/>
            <a:ext cx="1569660" cy="369332"/>
          </a:xfrm>
          <a:prstGeom prst="rect">
            <a:avLst/>
          </a:prstGeom>
          <a:noFill/>
        </p:spPr>
        <p:txBody>
          <a:bodyPr wrap="none" rtlCol="0">
            <a:spAutoFit/>
          </a:bodyPr>
          <a:lstStyle/>
          <a:p>
            <a:r>
              <a:rPr lang="zh-CN" altLang="en-US" sz="1800" dirty="0"/>
              <a:t>磁极吸引铁屑</a:t>
            </a:r>
          </a:p>
        </p:txBody>
      </p:sp>
      <p:sp>
        <p:nvSpPr>
          <p:cNvPr id="35" name="文本框 34"/>
          <p:cNvSpPr txBox="1"/>
          <p:nvPr/>
        </p:nvSpPr>
        <p:spPr>
          <a:xfrm>
            <a:off x="3219481" y="3499973"/>
            <a:ext cx="877163" cy="369332"/>
          </a:xfrm>
          <a:prstGeom prst="rect">
            <a:avLst/>
          </a:prstGeom>
          <a:noFill/>
        </p:spPr>
        <p:txBody>
          <a:bodyPr wrap="none" rtlCol="0">
            <a:spAutoFit/>
          </a:bodyPr>
          <a:lstStyle/>
          <a:p>
            <a:r>
              <a:rPr lang="zh-CN" altLang="en-US" sz="1800" dirty="0" smtClean="0"/>
              <a:t>指南针</a:t>
            </a:r>
            <a:endParaRPr lang="zh-CN" altLang="en-US" sz="1800" dirty="0"/>
          </a:p>
        </p:txBody>
      </p:sp>
      <p:sp>
        <p:nvSpPr>
          <p:cNvPr id="36" name="文本框 35"/>
          <p:cNvSpPr txBox="1"/>
          <p:nvPr/>
        </p:nvSpPr>
        <p:spPr>
          <a:xfrm>
            <a:off x="5566590" y="3496350"/>
            <a:ext cx="1107996" cy="369332"/>
          </a:xfrm>
          <a:prstGeom prst="rect">
            <a:avLst/>
          </a:prstGeom>
          <a:noFill/>
        </p:spPr>
        <p:txBody>
          <a:bodyPr wrap="none" rtlCol="0">
            <a:spAutoFit/>
          </a:bodyPr>
          <a:lstStyle/>
          <a:p>
            <a:r>
              <a:rPr lang="zh-CN" altLang="en-US" sz="1800" dirty="0" smtClean="0"/>
              <a:t>同性相斥</a:t>
            </a:r>
            <a:endParaRPr lang="zh-CN" altLang="en-US" sz="1800" dirty="0"/>
          </a:p>
        </p:txBody>
      </p:sp>
      <p:sp>
        <p:nvSpPr>
          <p:cNvPr id="37" name="文本框 36"/>
          <p:cNvSpPr txBox="1"/>
          <p:nvPr/>
        </p:nvSpPr>
        <p:spPr>
          <a:xfrm>
            <a:off x="7639000" y="3460997"/>
            <a:ext cx="1107996" cy="369332"/>
          </a:xfrm>
          <a:prstGeom prst="rect">
            <a:avLst/>
          </a:prstGeom>
          <a:noFill/>
        </p:spPr>
        <p:txBody>
          <a:bodyPr wrap="none" rtlCol="0">
            <a:spAutoFit/>
          </a:bodyPr>
          <a:lstStyle/>
          <a:p>
            <a:r>
              <a:rPr lang="zh-CN" altLang="en-US" sz="1800" dirty="0" smtClean="0"/>
              <a:t>异性相吸</a:t>
            </a:r>
            <a:endParaRPr lang="zh-CN" altLang="en-US" sz="1800" dirty="0"/>
          </a:p>
        </p:txBody>
      </p:sp>
      <p:pic>
        <p:nvPicPr>
          <p:cNvPr id="38" name="图片 37"/>
          <p:cNvPicPr>
            <a:picLocks noChangeAspect="1"/>
          </p:cNvPicPr>
          <p:nvPr/>
        </p:nvPicPr>
        <p:blipFill>
          <a:blip r:embed="rId7"/>
          <a:stretch>
            <a:fillRect/>
          </a:stretch>
        </p:blipFill>
        <p:spPr>
          <a:xfrm>
            <a:off x="2060548" y="4091015"/>
            <a:ext cx="4321211" cy="2186110"/>
          </a:xfrm>
          <a:prstGeom prst="rect">
            <a:avLst/>
          </a:prstGeom>
          <a:ln>
            <a:solidFill>
              <a:schemeClr val="tx1"/>
            </a:solidFill>
          </a:ln>
        </p:spPr>
      </p:pic>
      <p:sp>
        <p:nvSpPr>
          <p:cNvPr id="39" name="矩形 38"/>
          <p:cNvSpPr/>
          <p:nvPr/>
        </p:nvSpPr>
        <p:spPr>
          <a:xfrm>
            <a:off x="1170563" y="6287479"/>
            <a:ext cx="6468437" cy="369332"/>
          </a:xfrm>
          <a:prstGeom prst="rect">
            <a:avLst/>
          </a:prstGeom>
        </p:spPr>
        <p:txBody>
          <a:bodyPr wrap="none">
            <a:spAutoFit/>
          </a:bodyPr>
          <a:lstStyle/>
          <a:p>
            <a:r>
              <a:rPr lang="zh-CN" altLang="en-US" sz="1800" dirty="0" smtClean="0"/>
              <a:t>奥斯特实验（</a:t>
            </a:r>
            <a:r>
              <a:rPr lang="en-US" altLang="zh-CN" sz="1800" dirty="0" smtClean="0"/>
              <a:t>1819</a:t>
            </a:r>
            <a:r>
              <a:rPr lang="zh-CN" altLang="en-US" sz="1800" dirty="0" smtClean="0"/>
              <a:t>年）：在</a:t>
            </a:r>
            <a:r>
              <a:rPr lang="zh-CN" altLang="en-US" sz="1800" dirty="0"/>
              <a:t>载流导线附近的小磁针会发生偏转</a:t>
            </a:r>
          </a:p>
        </p:txBody>
      </p:sp>
    </p:spTree>
    <p:extLst>
      <p:ext uri="{BB962C8B-B14F-4D97-AF65-F5344CB8AC3E}">
        <p14:creationId xmlns:p14="http://schemas.microsoft.com/office/powerpoint/2010/main" val="3581939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30</a:t>
            </a:fld>
            <a:endParaRPr lang="zh-CN" altLang="en-US"/>
          </a:p>
        </p:txBody>
      </p:sp>
      <p:sp>
        <p:nvSpPr>
          <p:cNvPr id="26"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一、磁场的高斯定理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53496" y="1046734"/>
            <a:ext cx="8639889" cy="830997"/>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磁通量  </a:t>
            </a:r>
            <a:r>
              <a:rPr kumimoji="1" lang="en-US" altLang="zh-CN" sz="2000" dirty="0" smtClean="0">
                <a:latin typeface="+mj-ea"/>
                <a:ea typeface="+mj-ea"/>
              </a:rPr>
              <a:t>(</a:t>
            </a:r>
            <a:r>
              <a:rPr kumimoji="1" lang="zh-CN" altLang="en-US" sz="2000" dirty="0" smtClean="0">
                <a:latin typeface="+mj-ea"/>
                <a:ea typeface="+mj-ea"/>
              </a:rPr>
              <a:t>详见</a:t>
            </a:r>
            <a:r>
              <a:rPr kumimoji="1" lang="en-US" altLang="zh-CN" sz="2000" dirty="0" smtClean="0">
                <a:latin typeface="+mj-ea"/>
                <a:ea typeface="+mj-ea"/>
              </a:rPr>
              <a:t>PPT </a:t>
            </a:r>
            <a:r>
              <a:rPr kumimoji="1" lang="zh-CN" altLang="en-US" sz="2000" dirty="0" smtClean="0">
                <a:latin typeface="+mj-ea"/>
                <a:ea typeface="+mj-ea"/>
              </a:rPr>
              <a:t>第</a:t>
            </a:r>
            <a:r>
              <a:rPr kumimoji="1" lang="en-US" altLang="zh-CN" sz="2000" dirty="0" smtClean="0">
                <a:latin typeface="+mj-ea"/>
                <a:ea typeface="+mj-ea"/>
              </a:rPr>
              <a:t>9</a:t>
            </a:r>
            <a:r>
              <a:rPr kumimoji="1" lang="zh-CN" altLang="en-US" sz="2000" dirty="0" smtClean="0">
                <a:latin typeface="+mj-ea"/>
                <a:ea typeface="+mj-ea"/>
              </a:rPr>
              <a:t>页</a:t>
            </a:r>
            <a:r>
              <a:rPr kumimoji="1" lang="en-US" altLang="zh-CN" sz="2000" dirty="0" smtClean="0">
                <a:latin typeface="+mj-ea"/>
                <a:ea typeface="+mj-ea"/>
              </a:rPr>
              <a:t>)--</a:t>
            </a:r>
            <a:r>
              <a:rPr lang="zh-CN" altLang="en-US" sz="2000" dirty="0">
                <a:solidFill>
                  <a:srgbClr val="050000"/>
                </a:solidFill>
              </a:rPr>
              <a:t>通过某一曲面的磁感线</a:t>
            </a:r>
            <a:r>
              <a:rPr lang="zh-CN" altLang="en-US" sz="2000" dirty="0" smtClean="0">
                <a:solidFill>
                  <a:srgbClr val="050000"/>
                </a:solidFill>
              </a:rPr>
              <a:t>数</a:t>
            </a:r>
            <a:endParaRPr lang="zh-CN" altLang="en-US" sz="2000" dirty="0">
              <a:solidFill>
                <a:srgbClr val="050000"/>
              </a:solidFill>
            </a:endParaRPr>
          </a:p>
          <a:p>
            <a:pPr indent="-457200">
              <a:lnSpc>
                <a:spcPct val="120000"/>
              </a:lnSpc>
            </a:pPr>
            <a:endParaRPr kumimoji="1" lang="zh-CN" altLang="en-US" sz="2000" dirty="0">
              <a:latin typeface="+mj-ea"/>
              <a:ea typeface="+mj-ea"/>
            </a:endParaRPr>
          </a:p>
        </p:txBody>
      </p:sp>
      <p:graphicFrame>
        <p:nvGraphicFramePr>
          <p:cNvPr id="9" name="Object 18"/>
          <p:cNvGraphicFramePr>
            <a:graphicFrameLocks noChangeAspect="1"/>
          </p:cNvGraphicFramePr>
          <p:nvPr>
            <p:extLst>
              <p:ext uri="{D42A27DB-BD31-4B8C-83A1-F6EECF244321}">
                <p14:modId xmlns:p14="http://schemas.microsoft.com/office/powerpoint/2010/main" val="1312723949"/>
              </p:ext>
            </p:extLst>
          </p:nvPr>
        </p:nvGraphicFramePr>
        <p:xfrm>
          <a:off x="5146729" y="1752335"/>
          <a:ext cx="2509838" cy="544513"/>
        </p:xfrm>
        <a:graphic>
          <a:graphicData uri="http://schemas.openxmlformats.org/presentationml/2006/ole">
            <mc:AlternateContent xmlns:mc="http://schemas.openxmlformats.org/markup-compatibility/2006">
              <mc:Choice xmlns:v="urn:schemas-microsoft-com:vml" Requires="v">
                <p:oleObj spid="_x0000_s80063" name="公式" r:id="rId3" imgW="825480" imgH="177480" progId="Equation.3">
                  <p:embed/>
                </p:oleObj>
              </mc:Choice>
              <mc:Fallback>
                <p:oleObj name="公式" r:id="rId3" imgW="8254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729" y="1752335"/>
                        <a:ext cx="250983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
          <p:cNvGraphicFramePr>
            <a:graphicFrameLocks noChangeAspect="1"/>
          </p:cNvGraphicFramePr>
          <p:nvPr>
            <p:extLst>
              <p:ext uri="{D42A27DB-BD31-4B8C-83A1-F6EECF244321}">
                <p14:modId xmlns:p14="http://schemas.microsoft.com/office/powerpoint/2010/main" val="144102871"/>
              </p:ext>
            </p:extLst>
          </p:nvPr>
        </p:nvGraphicFramePr>
        <p:xfrm>
          <a:off x="5102279" y="2373048"/>
          <a:ext cx="1893888" cy="633412"/>
        </p:xfrm>
        <a:graphic>
          <a:graphicData uri="http://schemas.openxmlformats.org/presentationml/2006/ole">
            <mc:AlternateContent xmlns:mc="http://schemas.openxmlformats.org/markup-compatibility/2006">
              <mc:Choice xmlns:v="urn:schemas-microsoft-com:vml" Requires="v">
                <p:oleObj spid="_x0000_s80064" name="公式" r:id="rId5" imgW="583920" imgH="203040" progId="Equation.3">
                  <p:embed/>
                </p:oleObj>
              </mc:Choice>
              <mc:Fallback>
                <p:oleObj name="公式" r:id="rId5" imgW="5839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2279" y="2373048"/>
                        <a:ext cx="1893888"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0"/>
          <p:cNvGraphicFramePr>
            <a:graphicFrameLocks noChangeAspect="1"/>
          </p:cNvGraphicFramePr>
          <p:nvPr>
            <p:extLst>
              <p:ext uri="{D42A27DB-BD31-4B8C-83A1-F6EECF244321}">
                <p14:modId xmlns:p14="http://schemas.microsoft.com/office/powerpoint/2010/main" val="1067041775"/>
              </p:ext>
            </p:extLst>
          </p:nvPr>
        </p:nvGraphicFramePr>
        <p:xfrm>
          <a:off x="5057829" y="3947848"/>
          <a:ext cx="3105150" cy="531812"/>
        </p:xfrm>
        <a:graphic>
          <a:graphicData uri="http://schemas.openxmlformats.org/presentationml/2006/ole">
            <mc:AlternateContent xmlns:mc="http://schemas.openxmlformats.org/markup-compatibility/2006">
              <mc:Choice xmlns:v="urn:schemas-microsoft-com:vml" Requires="v">
                <p:oleObj spid="_x0000_s80065" name="Equation" r:id="rId7" imgW="965160" imgH="177480" progId="Equation.3">
                  <p:embed/>
                </p:oleObj>
              </mc:Choice>
              <mc:Fallback>
                <p:oleObj name="Equation" r:id="rId7" imgW="96516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7829" y="3947848"/>
                        <a:ext cx="31051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1"/>
          <p:cNvGraphicFramePr>
            <a:graphicFrameLocks noChangeAspect="1"/>
          </p:cNvGraphicFramePr>
          <p:nvPr>
            <p:extLst>
              <p:ext uri="{D42A27DB-BD31-4B8C-83A1-F6EECF244321}">
                <p14:modId xmlns:p14="http://schemas.microsoft.com/office/powerpoint/2010/main" val="3439679416"/>
              </p:ext>
            </p:extLst>
          </p:nvPr>
        </p:nvGraphicFramePr>
        <p:xfrm>
          <a:off x="5222586" y="4547043"/>
          <a:ext cx="2249487" cy="741363"/>
        </p:xfrm>
        <a:graphic>
          <a:graphicData uri="http://schemas.openxmlformats.org/presentationml/2006/ole">
            <mc:AlternateContent xmlns:mc="http://schemas.openxmlformats.org/markup-compatibility/2006">
              <mc:Choice xmlns:v="urn:schemas-microsoft-com:vml" Requires="v">
                <p:oleObj spid="_x0000_s80066" name="Equation" r:id="rId9" imgW="723600" imgH="253800" progId="Equation.3">
                  <p:embed/>
                </p:oleObj>
              </mc:Choice>
              <mc:Fallback>
                <p:oleObj name="Equation" r:id="rId9" imgW="7236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586" y="4547043"/>
                        <a:ext cx="2249487" cy="7413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22"/>
          <p:cNvGrpSpPr>
            <a:grpSpLocks/>
          </p:cNvGrpSpPr>
          <p:nvPr/>
        </p:nvGrpSpPr>
        <p:grpSpPr bwMode="auto">
          <a:xfrm>
            <a:off x="4981255" y="5362965"/>
            <a:ext cx="3476625" cy="519113"/>
            <a:chOff x="3168" y="3744"/>
            <a:chExt cx="2190" cy="327"/>
          </a:xfrm>
        </p:grpSpPr>
        <p:sp>
          <p:nvSpPr>
            <p:cNvPr id="15" name="Text Box 23"/>
            <p:cNvSpPr txBox="1">
              <a:spLocks noChangeArrowheads="1"/>
            </p:cNvSpPr>
            <p:nvPr/>
          </p:nvSpPr>
          <p:spPr bwMode="auto">
            <a:xfrm>
              <a:off x="3168" y="3744"/>
              <a:ext cx="129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50000"/>
                  </a:solidFill>
                  <a:latin typeface="Times New Roman" panose="02020603050405020304" pitchFamily="18" charset="0"/>
                </a:rPr>
                <a:t>单位</a:t>
              </a:r>
            </a:p>
          </p:txBody>
        </p:sp>
        <p:graphicFrame>
          <p:nvGraphicFramePr>
            <p:cNvPr id="16" name="Object 24"/>
            <p:cNvGraphicFramePr>
              <a:graphicFrameLocks noChangeAspect="1"/>
            </p:cNvGraphicFramePr>
            <p:nvPr/>
          </p:nvGraphicFramePr>
          <p:xfrm>
            <a:off x="3792" y="3744"/>
            <a:ext cx="1566" cy="278"/>
          </p:xfrm>
          <a:graphic>
            <a:graphicData uri="http://schemas.openxmlformats.org/presentationml/2006/ole">
              <mc:AlternateContent xmlns:mc="http://schemas.openxmlformats.org/markup-compatibility/2006">
                <mc:Choice xmlns:v="urn:schemas-microsoft-com:vml" Requires="v">
                  <p:oleObj spid="_x0000_s80067" name="Equation" r:id="rId11" imgW="1562040" imgH="279360" progId="Equation.3">
                    <p:embed/>
                  </p:oleObj>
                </mc:Choice>
                <mc:Fallback>
                  <p:oleObj name="Equation" r:id="rId11" imgW="156204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744"/>
                          <a:ext cx="1566"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Object 25"/>
          <p:cNvGraphicFramePr>
            <a:graphicFrameLocks noChangeAspect="1"/>
          </p:cNvGraphicFramePr>
          <p:nvPr>
            <p:extLst>
              <p:ext uri="{D42A27DB-BD31-4B8C-83A1-F6EECF244321}">
                <p14:modId xmlns:p14="http://schemas.microsoft.com/office/powerpoint/2010/main" val="1319093791"/>
              </p:ext>
            </p:extLst>
          </p:nvPr>
        </p:nvGraphicFramePr>
        <p:xfrm>
          <a:off x="5057829" y="3092185"/>
          <a:ext cx="2251075" cy="601663"/>
        </p:xfrm>
        <a:graphic>
          <a:graphicData uri="http://schemas.openxmlformats.org/presentationml/2006/ole">
            <mc:AlternateContent xmlns:mc="http://schemas.openxmlformats.org/markup-compatibility/2006">
              <mc:Choice xmlns:v="urn:schemas-microsoft-com:vml" Requires="v">
                <p:oleObj spid="_x0000_s80068" name="Equation" r:id="rId13" imgW="723600" imgH="203040" progId="Equation.3">
                  <p:embed/>
                </p:oleObj>
              </mc:Choice>
              <mc:Fallback>
                <p:oleObj name="Equation" r:id="rId13" imgW="7236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7829" y="3092185"/>
                        <a:ext cx="2251075" cy="601663"/>
                      </a:xfrm>
                      <a:prstGeom prst="rect">
                        <a:avLst/>
                      </a:prstGeom>
                      <a:noFill/>
                      <a:ln>
                        <a:noFill/>
                      </a:ln>
                      <a:effectLst/>
                      <a:extLst>
                        <a:ext uri="{909E8E84-426E-40DD-AFC4-6F175D3DCCD1}">
                          <a14:hiddenFill xmlns:a14="http://schemas.microsoft.com/office/drawing/2010/main">
                            <a:gradFill rotWithShape="0">
                              <a:gsLst>
                                <a:gs pos="0">
                                  <a:srgbClr val="CCFFCC">
                                    <a:gamma/>
                                    <a:shade val="76078"/>
                                    <a:invGamma/>
                                  </a:srgbClr>
                                </a:gs>
                                <a:gs pos="50000">
                                  <a:srgbClr val="CCFFCC"/>
                                </a:gs>
                                <a:gs pos="100000">
                                  <a:srgbClr val="CCFFCC">
                                    <a:gamma/>
                                    <a:shade val="76078"/>
                                    <a:invGamma/>
                                  </a:srgbClr>
                                </a:gs>
                              </a:gsLst>
                              <a:lin ang="5400000" scaled="1"/>
                            </a:gra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143"/>
          <p:cNvGrpSpPr>
            <a:grpSpLocks/>
          </p:cNvGrpSpPr>
          <p:nvPr/>
        </p:nvGrpSpPr>
        <p:grpSpPr bwMode="auto">
          <a:xfrm>
            <a:off x="631536" y="1532381"/>
            <a:ext cx="3810000" cy="4686300"/>
            <a:chOff x="240" y="432"/>
            <a:chExt cx="2688" cy="3648"/>
          </a:xfrm>
        </p:grpSpPr>
        <p:grpSp>
          <p:nvGrpSpPr>
            <p:cNvPr id="19" name="Group 2"/>
            <p:cNvGrpSpPr>
              <a:grpSpLocks/>
            </p:cNvGrpSpPr>
            <p:nvPr/>
          </p:nvGrpSpPr>
          <p:grpSpPr bwMode="auto">
            <a:xfrm>
              <a:off x="240" y="432"/>
              <a:ext cx="2688" cy="3648"/>
              <a:chOff x="240" y="432"/>
              <a:chExt cx="2688" cy="3648"/>
            </a:xfrm>
          </p:grpSpPr>
          <p:sp>
            <p:nvSpPr>
              <p:cNvPr id="91" name="Rectangle 3"/>
              <p:cNvSpPr>
                <a:spLocks noChangeArrowheads="1"/>
              </p:cNvSpPr>
              <p:nvPr/>
            </p:nvSpPr>
            <p:spPr bwMode="auto">
              <a:xfrm>
                <a:off x="240" y="432"/>
                <a:ext cx="2688" cy="364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92" name="Group 4"/>
              <p:cNvGrpSpPr>
                <a:grpSpLocks/>
              </p:cNvGrpSpPr>
              <p:nvPr/>
            </p:nvGrpSpPr>
            <p:grpSpPr bwMode="auto">
              <a:xfrm>
                <a:off x="528" y="576"/>
                <a:ext cx="2064" cy="1584"/>
                <a:chOff x="1104" y="768"/>
                <a:chExt cx="1728" cy="1056"/>
              </a:xfrm>
            </p:grpSpPr>
            <p:sp>
              <p:nvSpPr>
                <p:cNvPr id="93" name="Line 5"/>
                <p:cNvSpPr>
                  <a:spLocks noChangeShapeType="1"/>
                </p:cNvSpPr>
                <p:nvPr/>
              </p:nvSpPr>
              <p:spPr bwMode="auto">
                <a:xfrm>
                  <a:off x="1104" y="768"/>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6"/>
                <p:cNvSpPr>
                  <a:spLocks noChangeShapeType="1"/>
                </p:cNvSpPr>
                <p:nvPr/>
              </p:nvSpPr>
              <p:spPr bwMode="auto">
                <a:xfrm>
                  <a:off x="1200" y="864"/>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7"/>
                <p:cNvSpPr>
                  <a:spLocks noChangeShapeType="1"/>
                </p:cNvSpPr>
                <p:nvPr/>
              </p:nvSpPr>
              <p:spPr bwMode="auto">
                <a:xfrm>
                  <a:off x="1296" y="960"/>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8"/>
                <p:cNvSpPr>
                  <a:spLocks noChangeShapeType="1"/>
                </p:cNvSpPr>
                <p:nvPr/>
              </p:nvSpPr>
              <p:spPr bwMode="auto">
                <a:xfrm>
                  <a:off x="1104" y="1056"/>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
                <p:cNvSpPr>
                  <a:spLocks noChangeShapeType="1"/>
                </p:cNvSpPr>
                <p:nvPr/>
              </p:nvSpPr>
              <p:spPr bwMode="auto">
                <a:xfrm>
                  <a:off x="1200" y="1152"/>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10"/>
                <p:cNvSpPr>
                  <a:spLocks noChangeShapeType="1"/>
                </p:cNvSpPr>
                <p:nvPr/>
              </p:nvSpPr>
              <p:spPr bwMode="auto">
                <a:xfrm>
                  <a:off x="1296" y="1248"/>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11"/>
                <p:cNvSpPr>
                  <a:spLocks noChangeShapeType="1"/>
                </p:cNvSpPr>
                <p:nvPr/>
              </p:nvSpPr>
              <p:spPr bwMode="auto">
                <a:xfrm>
                  <a:off x="1104" y="1344"/>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12"/>
                <p:cNvSpPr>
                  <a:spLocks noChangeShapeType="1"/>
                </p:cNvSpPr>
                <p:nvPr/>
              </p:nvSpPr>
              <p:spPr bwMode="auto">
                <a:xfrm>
                  <a:off x="1200" y="1440"/>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13"/>
                <p:cNvSpPr>
                  <a:spLocks noChangeShapeType="1"/>
                </p:cNvSpPr>
                <p:nvPr/>
              </p:nvSpPr>
              <p:spPr bwMode="auto">
                <a:xfrm>
                  <a:off x="1296" y="1536"/>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4"/>
                <p:cNvSpPr>
                  <a:spLocks noChangeShapeType="1"/>
                </p:cNvSpPr>
                <p:nvPr/>
              </p:nvSpPr>
              <p:spPr bwMode="auto">
                <a:xfrm>
                  <a:off x="1104" y="1632"/>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5"/>
                <p:cNvSpPr>
                  <a:spLocks noChangeShapeType="1"/>
                </p:cNvSpPr>
                <p:nvPr/>
              </p:nvSpPr>
              <p:spPr bwMode="auto">
                <a:xfrm>
                  <a:off x="1200" y="1728"/>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6"/>
                <p:cNvSpPr>
                  <a:spLocks noChangeShapeType="1"/>
                </p:cNvSpPr>
                <p:nvPr/>
              </p:nvSpPr>
              <p:spPr bwMode="auto">
                <a:xfrm>
                  <a:off x="1296" y="1824"/>
                  <a:ext cx="1536" cy="0"/>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 name="Group 26"/>
            <p:cNvGrpSpPr>
              <a:grpSpLocks/>
            </p:cNvGrpSpPr>
            <p:nvPr/>
          </p:nvGrpSpPr>
          <p:grpSpPr bwMode="auto">
            <a:xfrm>
              <a:off x="240" y="2208"/>
              <a:ext cx="2515" cy="1795"/>
              <a:chOff x="240" y="2208"/>
              <a:chExt cx="2515" cy="1795"/>
            </a:xfrm>
          </p:grpSpPr>
          <p:sp>
            <p:nvSpPr>
              <p:cNvPr id="78" name="Freeform 27"/>
              <p:cNvSpPr>
                <a:spLocks/>
              </p:cNvSpPr>
              <p:nvPr/>
            </p:nvSpPr>
            <p:spPr bwMode="auto">
              <a:xfrm>
                <a:off x="432" y="3523"/>
                <a:ext cx="2304" cy="317"/>
              </a:xfrm>
              <a:custGeom>
                <a:avLst/>
                <a:gdLst>
                  <a:gd name="T0" fmla="*/ 0 w 2304"/>
                  <a:gd name="T1" fmla="*/ 317 h 317"/>
                  <a:gd name="T2" fmla="*/ 576 w 2304"/>
                  <a:gd name="T3" fmla="*/ 125 h 317"/>
                  <a:gd name="T4" fmla="*/ 1104 w 2304"/>
                  <a:gd name="T5" fmla="*/ 29 h 317"/>
                  <a:gd name="T6" fmla="*/ 1776 w 2304"/>
                  <a:gd name="T7" fmla="*/ 8 h 317"/>
                  <a:gd name="T8" fmla="*/ 2304 w 2304"/>
                  <a:gd name="T9" fmla="*/ 77 h 317"/>
                </a:gdLst>
                <a:ahLst/>
                <a:cxnLst>
                  <a:cxn ang="0">
                    <a:pos x="T0" y="T1"/>
                  </a:cxn>
                  <a:cxn ang="0">
                    <a:pos x="T2" y="T3"/>
                  </a:cxn>
                  <a:cxn ang="0">
                    <a:pos x="T4" y="T5"/>
                  </a:cxn>
                  <a:cxn ang="0">
                    <a:pos x="T6" y="T7"/>
                  </a:cxn>
                  <a:cxn ang="0">
                    <a:pos x="T8" y="T9"/>
                  </a:cxn>
                </a:cxnLst>
                <a:rect l="0" t="0" r="r" b="b"/>
                <a:pathLst>
                  <a:path w="2304" h="317">
                    <a:moveTo>
                      <a:pt x="0" y="317"/>
                    </a:moveTo>
                    <a:cubicBezTo>
                      <a:pt x="196" y="245"/>
                      <a:pt x="392" y="173"/>
                      <a:pt x="576" y="125"/>
                    </a:cubicBezTo>
                    <a:cubicBezTo>
                      <a:pt x="760" y="77"/>
                      <a:pt x="904" y="48"/>
                      <a:pt x="1104" y="29"/>
                    </a:cubicBezTo>
                    <a:cubicBezTo>
                      <a:pt x="1304" y="10"/>
                      <a:pt x="1576" y="0"/>
                      <a:pt x="1776" y="8"/>
                    </a:cubicBezTo>
                    <a:cubicBezTo>
                      <a:pt x="1976" y="16"/>
                      <a:pt x="2194" y="63"/>
                      <a:pt x="2304" y="77"/>
                    </a:cubicBezTo>
                  </a:path>
                </a:pathLst>
              </a:custGeom>
              <a:noFill/>
              <a:ln w="19050" cmpd="sng">
                <a:solidFill>
                  <a:srgbClr val="0000FF"/>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9" name="Object 28"/>
              <p:cNvGraphicFramePr>
                <a:graphicFrameLocks noChangeAspect="1"/>
              </p:cNvGraphicFramePr>
              <p:nvPr/>
            </p:nvGraphicFramePr>
            <p:xfrm>
              <a:off x="1237" y="2256"/>
              <a:ext cx="251" cy="328"/>
            </p:xfrm>
            <a:graphic>
              <a:graphicData uri="http://schemas.openxmlformats.org/presentationml/2006/ole">
                <mc:AlternateContent xmlns:mc="http://schemas.openxmlformats.org/markup-compatibility/2006">
                  <mc:Choice xmlns:v="urn:schemas-microsoft-com:vml" Requires="v">
                    <p:oleObj spid="_x0000_s80069" name="公式" r:id="rId15" imgW="152280" imgH="190440" progId="Equation.3">
                      <p:embed/>
                    </p:oleObj>
                  </mc:Choice>
                  <mc:Fallback>
                    <p:oleObj name="公式" r:id="rId15" imgW="152280" imgH="19044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7" y="2256"/>
                            <a:ext cx="25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Line 29"/>
              <p:cNvSpPr>
                <a:spLocks noChangeShapeType="1"/>
              </p:cNvSpPr>
              <p:nvPr/>
            </p:nvSpPr>
            <p:spPr bwMode="auto">
              <a:xfrm>
                <a:off x="1680" y="3312"/>
                <a:ext cx="1" cy="1"/>
              </a:xfrm>
              <a:prstGeom prst="line">
                <a:avLst/>
              </a:prstGeom>
              <a:no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Line 30"/>
              <p:cNvSpPr>
                <a:spLocks noChangeShapeType="1"/>
              </p:cNvSpPr>
              <p:nvPr/>
            </p:nvSpPr>
            <p:spPr bwMode="auto">
              <a:xfrm flipV="1">
                <a:off x="1632" y="3216"/>
                <a:ext cx="576" cy="96"/>
              </a:xfrm>
              <a:prstGeom prst="line">
                <a:avLst/>
              </a:prstGeom>
              <a:noFill/>
              <a:ln w="19050">
                <a:solidFill>
                  <a:srgbClr val="0000FF"/>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Arc 31"/>
              <p:cNvSpPr>
                <a:spLocks/>
              </p:cNvSpPr>
              <p:nvPr/>
            </p:nvSpPr>
            <p:spPr bwMode="auto">
              <a:xfrm flipV="1">
                <a:off x="370" y="2301"/>
                <a:ext cx="1209" cy="8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6600FF"/>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Arc 32"/>
              <p:cNvSpPr>
                <a:spLocks/>
              </p:cNvSpPr>
              <p:nvPr/>
            </p:nvSpPr>
            <p:spPr bwMode="auto">
              <a:xfrm flipV="1">
                <a:off x="240" y="2208"/>
                <a:ext cx="2208" cy="1094"/>
              </a:xfrm>
              <a:custGeom>
                <a:avLst/>
                <a:gdLst>
                  <a:gd name="G0" fmla="+- 0 0 0"/>
                  <a:gd name="G1" fmla="+- 21600 0 0"/>
                  <a:gd name="G2" fmla="+- 21600 0 0"/>
                  <a:gd name="T0" fmla="*/ 0 w 21363"/>
                  <a:gd name="T1" fmla="*/ 0 h 21600"/>
                  <a:gd name="T2" fmla="*/ 21363 w 21363"/>
                  <a:gd name="T3" fmla="*/ 18409 h 21600"/>
                  <a:gd name="T4" fmla="*/ 0 w 21363"/>
                  <a:gd name="T5" fmla="*/ 21600 h 21600"/>
                </a:gdLst>
                <a:ahLst/>
                <a:cxnLst>
                  <a:cxn ang="0">
                    <a:pos x="T0" y="T1"/>
                  </a:cxn>
                  <a:cxn ang="0">
                    <a:pos x="T2" y="T3"/>
                  </a:cxn>
                  <a:cxn ang="0">
                    <a:pos x="T4" y="T5"/>
                  </a:cxn>
                </a:cxnLst>
                <a:rect l="0" t="0" r="r" b="b"/>
                <a:pathLst>
                  <a:path w="21363" h="21600" fill="none" extrusionOk="0">
                    <a:moveTo>
                      <a:pt x="-1" y="0"/>
                    </a:moveTo>
                    <a:cubicBezTo>
                      <a:pt x="10696" y="0"/>
                      <a:pt x="19782" y="7829"/>
                      <a:pt x="21362" y="18409"/>
                    </a:cubicBezTo>
                  </a:path>
                  <a:path w="21363" h="21600" stroke="0" extrusionOk="0">
                    <a:moveTo>
                      <a:pt x="-1" y="0"/>
                    </a:moveTo>
                    <a:cubicBezTo>
                      <a:pt x="10696" y="0"/>
                      <a:pt x="19782" y="7829"/>
                      <a:pt x="21362" y="18409"/>
                    </a:cubicBezTo>
                    <a:lnTo>
                      <a:pt x="0" y="21600"/>
                    </a:lnTo>
                    <a:close/>
                  </a:path>
                </a:pathLst>
              </a:custGeom>
              <a:noFill/>
              <a:ln w="19050">
                <a:solidFill>
                  <a:srgbClr val="6600FF"/>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33"/>
              <p:cNvSpPr>
                <a:spLocks noChangeShapeType="1"/>
              </p:cNvSpPr>
              <p:nvPr/>
            </p:nvSpPr>
            <p:spPr bwMode="auto">
              <a:xfrm flipV="1">
                <a:off x="336" y="3120"/>
                <a:ext cx="2419" cy="409"/>
              </a:xfrm>
              <a:prstGeom prst="line">
                <a:avLst/>
              </a:prstGeom>
              <a:noFill/>
              <a:ln w="19050">
                <a:solidFill>
                  <a:srgbClr val="66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Freeform 34"/>
              <p:cNvSpPr>
                <a:spLocks/>
              </p:cNvSpPr>
              <p:nvPr/>
            </p:nvSpPr>
            <p:spPr bwMode="auto">
              <a:xfrm>
                <a:off x="624" y="3792"/>
                <a:ext cx="1944" cy="211"/>
              </a:xfrm>
              <a:custGeom>
                <a:avLst/>
                <a:gdLst>
                  <a:gd name="T0" fmla="*/ 0 w 1944"/>
                  <a:gd name="T1" fmla="*/ 211 h 211"/>
                  <a:gd name="T2" fmla="*/ 518 w 1944"/>
                  <a:gd name="T3" fmla="*/ 74 h 211"/>
                  <a:gd name="T4" fmla="*/ 1030 w 1944"/>
                  <a:gd name="T5" fmla="*/ 5 h 211"/>
                  <a:gd name="T6" fmla="*/ 1476 w 1944"/>
                  <a:gd name="T7" fmla="*/ 46 h 211"/>
                  <a:gd name="T8" fmla="*/ 1944 w 1944"/>
                  <a:gd name="T9" fmla="*/ 165 h 211"/>
                </a:gdLst>
                <a:ahLst/>
                <a:cxnLst>
                  <a:cxn ang="0">
                    <a:pos x="T0" y="T1"/>
                  </a:cxn>
                  <a:cxn ang="0">
                    <a:pos x="T2" y="T3"/>
                  </a:cxn>
                  <a:cxn ang="0">
                    <a:pos x="T4" y="T5"/>
                  </a:cxn>
                  <a:cxn ang="0">
                    <a:pos x="T6" y="T7"/>
                  </a:cxn>
                  <a:cxn ang="0">
                    <a:pos x="T8" y="T9"/>
                  </a:cxn>
                </a:cxnLst>
                <a:rect l="0" t="0" r="r" b="b"/>
                <a:pathLst>
                  <a:path w="1944" h="211">
                    <a:moveTo>
                      <a:pt x="0" y="211"/>
                    </a:moveTo>
                    <a:cubicBezTo>
                      <a:pt x="173" y="162"/>
                      <a:pt x="346" y="108"/>
                      <a:pt x="518" y="74"/>
                    </a:cubicBezTo>
                    <a:cubicBezTo>
                      <a:pt x="690" y="40"/>
                      <a:pt x="870" y="10"/>
                      <a:pt x="1030" y="5"/>
                    </a:cubicBezTo>
                    <a:cubicBezTo>
                      <a:pt x="1190" y="0"/>
                      <a:pt x="1324" y="19"/>
                      <a:pt x="1476" y="46"/>
                    </a:cubicBezTo>
                    <a:cubicBezTo>
                      <a:pt x="1628" y="73"/>
                      <a:pt x="1847" y="140"/>
                      <a:pt x="1944" y="165"/>
                    </a:cubicBezTo>
                  </a:path>
                </a:pathLst>
              </a:custGeom>
              <a:noFill/>
              <a:ln w="19050" cap="flat" cmpd="sng">
                <a:solidFill>
                  <a:srgbClr val="0000FF"/>
                </a:solidFill>
                <a:prstDash val="solid"/>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 name="Freeform 35"/>
              <p:cNvSpPr>
                <a:spLocks/>
              </p:cNvSpPr>
              <p:nvPr/>
            </p:nvSpPr>
            <p:spPr bwMode="auto">
              <a:xfrm>
                <a:off x="624" y="2832"/>
                <a:ext cx="1672" cy="984"/>
              </a:xfrm>
              <a:custGeom>
                <a:avLst/>
                <a:gdLst>
                  <a:gd name="T0" fmla="*/ 56 w 1672"/>
                  <a:gd name="T1" fmla="*/ 432 h 984"/>
                  <a:gd name="T2" fmla="*/ 632 w 1672"/>
                  <a:gd name="T3" fmla="*/ 48 h 984"/>
                  <a:gd name="T4" fmla="*/ 1256 w 1672"/>
                  <a:gd name="T5" fmla="*/ 144 h 984"/>
                  <a:gd name="T6" fmla="*/ 1640 w 1672"/>
                  <a:gd name="T7" fmla="*/ 864 h 984"/>
                  <a:gd name="T8" fmla="*/ 1448 w 1672"/>
                  <a:gd name="T9" fmla="*/ 864 h 984"/>
                  <a:gd name="T10" fmla="*/ 1112 w 1672"/>
                  <a:gd name="T11" fmla="*/ 816 h 984"/>
                  <a:gd name="T12" fmla="*/ 824 w 1672"/>
                  <a:gd name="T13" fmla="*/ 912 h 984"/>
                  <a:gd name="T14" fmla="*/ 728 w 1672"/>
                  <a:gd name="T15" fmla="*/ 768 h 984"/>
                  <a:gd name="T16" fmla="*/ 536 w 1672"/>
                  <a:gd name="T17" fmla="*/ 576 h 984"/>
                  <a:gd name="T18" fmla="*/ 296 w 1672"/>
                  <a:gd name="T19" fmla="*/ 480 h 984"/>
                  <a:gd name="T20" fmla="*/ 56 w 1672"/>
                  <a:gd name="T21" fmla="*/ 432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2" h="984">
                    <a:moveTo>
                      <a:pt x="56" y="432"/>
                    </a:moveTo>
                    <a:cubicBezTo>
                      <a:pt x="112" y="360"/>
                      <a:pt x="432" y="96"/>
                      <a:pt x="632" y="48"/>
                    </a:cubicBezTo>
                    <a:cubicBezTo>
                      <a:pt x="832" y="0"/>
                      <a:pt x="1088" y="8"/>
                      <a:pt x="1256" y="144"/>
                    </a:cubicBezTo>
                    <a:cubicBezTo>
                      <a:pt x="1424" y="280"/>
                      <a:pt x="1608" y="744"/>
                      <a:pt x="1640" y="864"/>
                    </a:cubicBezTo>
                    <a:cubicBezTo>
                      <a:pt x="1672" y="984"/>
                      <a:pt x="1536" y="872"/>
                      <a:pt x="1448" y="864"/>
                    </a:cubicBezTo>
                    <a:cubicBezTo>
                      <a:pt x="1360" y="856"/>
                      <a:pt x="1216" y="808"/>
                      <a:pt x="1112" y="816"/>
                    </a:cubicBezTo>
                    <a:cubicBezTo>
                      <a:pt x="1008" y="824"/>
                      <a:pt x="888" y="920"/>
                      <a:pt x="824" y="912"/>
                    </a:cubicBezTo>
                    <a:cubicBezTo>
                      <a:pt x="760" y="904"/>
                      <a:pt x="776" y="824"/>
                      <a:pt x="728" y="768"/>
                    </a:cubicBezTo>
                    <a:cubicBezTo>
                      <a:pt x="680" y="712"/>
                      <a:pt x="608" y="624"/>
                      <a:pt x="536" y="576"/>
                    </a:cubicBezTo>
                    <a:cubicBezTo>
                      <a:pt x="464" y="528"/>
                      <a:pt x="376" y="504"/>
                      <a:pt x="296" y="480"/>
                    </a:cubicBezTo>
                    <a:cubicBezTo>
                      <a:pt x="216" y="456"/>
                      <a:pt x="0" y="504"/>
                      <a:pt x="56" y="432"/>
                    </a:cubicBezTo>
                    <a:close/>
                  </a:path>
                </a:pathLst>
              </a:custGeom>
              <a:gradFill rotWithShape="0">
                <a:gsLst>
                  <a:gs pos="0">
                    <a:srgbClr val="F8FDED"/>
                  </a:gs>
                  <a:gs pos="100000">
                    <a:srgbClr val="94E6B9"/>
                  </a:gs>
                </a:gsLst>
                <a:path path="rect">
                  <a:fillToRect l="50000" t="50000" r="50000" b="50000"/>
                </a:path>
              </a:gra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87" name="Object 36"/>
              <p:cNvGraphicFramePr>
                <a:graphicFrameLocks noChangeAspect="1"/>
              </p:cNvGraphicFramePr>
              <p:nvPr/>
            </p:nvGraphicFramePr>
            <p:xfrm>
              <a:off x="1394" y="3456"/>
              <a:ext cx="200" cy="252"/>
            </p:xfrm>
            <a:graphic>
              <a:graphicData uri="http://schemas.openxmlformats.org/presentationml/2006/ole">
                <mc:AlternateContent xmlns:mc="http://schemas.openxmlformats.org/markup-compatibility/2006">
                  <mc:Choice xmlns:v="urn:schemas-microsoft-com:vml" Requires="v">
                    <p:oleObj spid="_x0000_s80070" name="公式" r:id="rId17" imgW="152280" imgH="190440" progId="Equation.3">
                      <p:embed/>
                    </p:oleObj>
                  </mc:Choice>
                  <mc:Fallback>
                    <p:oleObj name="公式" r:id="rId17" imgW="152280" imgH="19044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4" y="3456"/>
                            <a:ext cx="200" cy="252"/>
                          </a:xfrm>
                          <a:prstGeom prst="rect">
                            <a:avLst/>
                          </a:prstGeom>
                          <a:noFill/>
                          <a:ln>
                            <a:noFill/>
                          </a:ln>
                          <a:effectLst/>
                          <a:extLst>
                            <a:ext uri="{909E8E84-426E-40DD-AFC4-6F175D3DCCD1}">
                              <a14:hiddenFill xmlns:a14="http://schemas.microsoft.com/office/drawing/2010/main">
                                <a:gradFill rotWithShape="0">
                                  <a:gsLst>
                                    <a:gs pos="0">
                                      <a:schemeClr val="folHlink"/>
                                    </a:gs>
                                    <a:gs pos="50000">
                                      <a:schemeClr val="bg1"/>
                                    </a:gs>
                                    <a:gs pos="100000">
                                      <a:schemeClr val="folHlink"/>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Freeform 37"/>
              <p:cNvSpPr>
                <a:spLocks/>
              </p:cNvSpPr>
              <p:nvPr/>
            </p:nvSpPr>
            <p:spPr bwMode="auto">
              <a:xfrm>
                <a:off x="1495" y="2940"/>
                <a:ext cx="385" cy="166"/>
              </a:xfrm>
              <a:custGeom>
                <a:avLst/>
                <a:gdLst>
                  <a:gd name="T0" fmla="*/ 0 w 385"/>
                  <a:gd name="T1" fmla="*/ 166 h 166"/>
                  <a:gd name="T2" fmla="*/ 144 w 385"/>
                  <a:gd name="T3" fmla="*/ 111 h 166"/>
                  <a:gd name="T4" fmla="*/ 281 w 385"/>
                  <a:gd name="T5" fmla="*/ 60 h 166"/>
                  <a:gd name="T6" fmla="*/ 385 w 385"/>
                  <a:gd name="T7" fmla="*/ 0 h 166"/>
                </a:gdLst>
                <a:ahLst/>
                <a:cxnLst>
                  <a:cxn ang="0">
                    <a:pos x="T0" y="T1"/>
                  </a:cxn>
                  <a:cxn ang="0">
                    <a:pos x="T2" y="T3"/>
                  </a:cxn>
                  <a:cxn ang="0">
                    <a:pos x="T4" y="T5"/>
                  </a:cxn>
                  <a:cxn ang="0">
                    <a:pos x="T6" y="T7"/>
                  </a:cxn>
                </a:cxnLst>
                <a:rect l="0" t="0" r="r" b="b"/>
                <a:pathLst>
                  <a:path w="385" h="166">
                    <a:moveTo>
                      <a:pt x="0" y="166"/>
                    </a:moveTo>
                    <a:cubicBezTo>
                      <a:pt x="24" y="157"/>
                      <a:pt x="97" y="129"/>
                      <a:pt x="144" y="111"/>
                    </a:cubicBezTo>
                    <a:cubicBezTo>
                      <a:pt x="191" y="93"/>
                      <a:pt x="241" y="78"/>
                      <a:pt x="281" y="60"/>
                    </a:cubicBezTo>
                    <a:cubicBezTo>
                      <a:pt x="321" y="42"/>
                      <a:pt x="363" y="12"/>
                      <a:pt x="385" y="0"/>
                    </a:cubicBezTo>
                  </a:path>
                </a:pathLst>
              </a:custGeom>
              <a:gradFill rotWithShape="0">
                <a:gsLst>
                  <a:gs pos="0">
                    <a:schemeClr val="folHlink"/>
                  </a:gs>
                  <a:gs pos="50000">
                    <a:schemeClr val="bg1"/>
                  </a:gs>
                  <a:gs pos="100000">
                    <a:schemeClr val="folHlink"/>
                  </a:gs>
                </a:gsLst>
                <a:lin ang="5400000" scaled="1"/>
              </a:gradFill>
              <a:ln w="19050" cap="flat" cmpd="sng">
                <a:solidFill>
                  <a:srgbClr val="0000FF"/>
                </a:solidFill>
                <a:prstDash val="solid"/>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9" name="Line 38"/>
              <p:cNvSpPr>
                <a:spLocks noChangeShapeType="1"/>
              </p:cNvSpPr>
              <p:nvPr/>
            </p:nvSpPr>
            <p:spPr bwMode="auto">
              <a:xfrm flipH="1">
                <a:off x="1728" y="3239"/>
                <a:ext cx="336" cy="4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 name="Freeform 39"/>
              <p:cNvSpPr>
                <a:spLocks/>
              </p:cNvSpPr>
              <p:nvPr/>
            </p:nvSpPr>
            <p:spPr bwMode="auto">
              <a:xfrm>
                <a:off x="1817" y="3531"/>
                <a:ext cx="418" cy="7"/>
              </a:xfrm>
              <a:custGeom>
                <a:avLst/>
                <a:gdLst>
                  <a:gd name="T0" fmla="*/ 418 w 418"/>
                  <a:gd name="T1" fmla="*/ 0 h 7"/>
                  <a:gd name="T2" fmla="*/ 199 w 418"/>
                  <a:gd name="T3" fmla="*/ 0 h 7"/>
                  <a:gd name="T4" fmla="*/ 0 w 418"/>
                  <a:gd name="T5" fmla="*/ 7 h 7"/>
                </a:gdLst>
                <a:ahLst/>
                <a:cxnLst>
                  <a:cxn ang="0">
                    <a:pos x="T0" y="T1"/>
                  </a:cxn>
                  <a:cxn ang="0">
                    <a:pos x="T2" y="T3"/>
                  </a:cxn>
                  <a:cxn ang="0">
                    <a:pos x="T4" y="T5"/>
                  </a:cxn>
                </a:cxnLst>
                <a:rect l="0" t="0" r="r" b="b"/>
                <a:pathLst>
                  <a:path w="418" h="7">
                    <a:moveTo>
                      <a:pt x="418" y="0"/>
                    </a:moveTo>
                    <a:lnTo>
                      <a:pt x="199" y="0"/>
                    </a:lnTo>
                    <a:lnTo>
                      <a:pt x="0" y="7"/>
                    </a:lnTo>
                  </a:path>
                </a:pathLst>
              </a:custGeom>
              <a:noFill/>
              <a:ln w="19050"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 name="Group 40"/>
            <p:cNvGrpSpPr>
              <a:grpSpLocks/>
            </p:cNvGrpSpPr>
            <p:nvPr/>
          </p:nvGrpSpPr>
          <p:grpSpPr bwMode="auto">
            <a:xfrm>
              <a:off x="816" y="2856"/>
              <a:ext cx="1440" cy="888"/>
              <a:chOff x="816" y="2856"/>
              <a:chExt cx="1440" cy="888"/>
            </a:xfrm>
          </p:grpSpPr>
          <p:sp>
            <p:nvSpPr>
              <p:cNvPr id="68" name="Freeform 41"/>
              <p:cNvSpPr>
                <a:spLocks/>
              </p:cNvSpPr>
              <p:nvPr/>
            </p:nvSpPr>
            <p:spPr bwMode="auto">
              <a:xfrm>
                <a:off x="1680" y="2880"/>
                <a:ext cx="480" cy="864"/>
              </a:xfrm>
              <a:custGeom>
                <a:avLst/>
                <a:gdLst>
                  <a:gd name="T0" fmla="*/ 0 w 528"/>
                  <a:gd name="T1" fmla="*/ 0 h 816"/>
                  <a:gd name="T2" fmla="*/ 288 w 528"/>
                  <a:gd name="T3" fmla="*/ 336 h 816"/>
                  <a:gd name="T4" fmla="*/ 528 w 528"/>
                  <a:gd name="T5" fmla="*/ 816 h 816"/>
                </a:gdLst>
                <a:ahLst/>
                <a:cxnLst>
                  <a:cxn ang="0">
                    <a:pos x="T0" y="T1"/>
                  </a:cxn>
                  <a:cxn ang="0">
                    <a:pos x="T2" y="T3"/>
                  </a:cxn>
                  <a:cxn ang="0">
                    <a:pos x="T4" y="T5"/>
                  </a:cxn>
                </a:cxnLst>
                <a:rect l="0" t="0" r="r" b="b"/>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 name="Freeform 42"/>
              <p:cNvSpPr>
                <a:spLocks/>
              </p:cNvSpPr>
              <p:nvPr/>
            </p:nvSpPr>
            <p:spPr bwMode="auto">
              <a:xfrm>
                <a:off x="1468" y="2856"/>
                <a:ext cx="548" cy="840"/>
              </a:xfrm>
              <a:custGeom>
                <a:avLst/>
                <a:gdLst>
                  <a:gd name="T0" fmla="*/ 0 w 548"/>
                  <a:gd name="T1" fmla="*/ 0 h 840"/>
                  <a:gd name="T2" fmla="*/ 286 w 548"/>
                  <a:gd name="T3" fmla="*/ 332 h 840"/>
                  <a:gd name="T4" fmla="*/ 548 w 548"/>
                  <a:gd name="T5" fmla="*/ 840 h 840"/>
                </a:gdLst>
                <a:ahLst/>
                <a:cxnLst>
                  <a:cxn ang="0">
                    <a:pos x="T0" y="T1"/>
                  </a:cxn>
                  <a:cxn ang="0">
                    <a:pos x="T2" y="T3"/>
                  </a:cxn>
                  <a:cxn ang="0">
                    <a:pos x="T4" y="T5"/>
                  </a:cxn>
                </a:cxnLst>
                <a:rect l="0" t="0" r="r" b="b"/>
                <a:pathLst>
                  <a:path w="548" h="840">
                    <a:moveTo>
                      <a:pt x="0" y="0"/>
                    </a:moveTo>
                    <a:cubicBezTo>
                      <a:pt x="48" y="55"/>
                      <a:pt x="195" y="192"/>
                      <a:pt x="286" y="332"/>
                    </a:cubicBezTo>
                    <a:cubicBezTo>
                      <a:pt x="377" y="472"/>
                      <a:pt x="504" y="755"/>
                      <a:pt x="548" y="840"/>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 name="Freeform 43"/>
              <p:cNvSpPr>
                <a:spLocks/>
              </p:cNvSpPr>
              <p:nvPr/>
            </p:nvSpPr>
            <p:spPr bwMode="auto">
              <a:xfrm>
                <a:off x="1248" y="2880"/>
                <a:ext cx="576" cy="768"/>
              </a:xfrm>
              <a:custGeom>
                <a:avLst/>
                <a:gdLst>
                  <a:gd name="T0" fmla="*/ 0 w 528"/>
                  <a:gd name="T1" fmla="*/ 0 h 816"/>
                  <a:gd name="T2" fmla="*/ 288 w 528"/>
                  <a:gd name="T3" fmla="*/ 336 h 816"/>
                  <a:gd name="T4" fmla="*/ 528 w 528"/>
                  <a:gd name="T5" fmla="*/ 816 h 816"/>
                </a:gdLst>
                <a:ahLst/>
                <a:cxnLst>
                  <a:cxn ang="0">
                    <a:pos x="T0" y="T1"/>
                  </a:cxn>
                  <a:cxn ang="0">
                    <a:pos x="T2" y="T3"/>
                  </a:cxn>
                  <a:cxn ang="0">
                    <a:pos x="T4" y="T5"/>
                  </a:cxn>
                </a:cxnLst>
                <a:rect l="0" t="0" r="r" b="b"/>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 name="Freeform 44"/>
              <p:cNvSpPr>
                <a:spLocks/>
              </p:cNvSpPr>
              <p:nvPr/>
            </p:nvSpPr>
            <p:spPr bwMode="auto">
              <a:xfrm>
                <a:off x="1104" y="2928"/>
                <a:ext cx="576" cy="720"/>
              </a:xfrm>
              <a:custGeom>
                <a:avLst/>
                <a:gdLst>
                  <a:gd name="T0" fmla="*/ 0 w 528"/>
                  <a:gd name="T1" fmla="*/ 0 h 816"/>
                  <a:gd name="T2" fmla="*/ 288 w 528"/>
                  <a:gd name="T3" fmla="*/ 336 h 816"/>
                  <a:gd name="T4" fmla="*/ 528 w 528"/>
                  <a:gd name="T5" fmla="*/ 816 h 816"/>
                </a:gdLst>
                <a:ahLst/>
                <a:cxnLst>
                  <a:cxn ang="0">
                    <a:pos x="T0" y="T1"/>
                  </a:cxn>
                  <a:cxn ang="0">
                    <a:pos x="T2" y="T3"/>
                  </a:cxn>
                  <a:cxn ang="0">
                    <a:pos x="T4" y="T5"/>
                  </a:cxn>
                </a:cxnLst>
                <a:rect l="0" t="0" r="r" b="b"/>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 name="Freeform 45"/>
              <p:cNvSpPr>
                <a:spLocks/>
              </p:cNvSpPr>
              <p:nvPr/>
            </p:nvSpPr>
            <p:spPr bwMode="auto">
              <a:xfrm>
                <a:off x="960" y="3024"/>
                <a:ext cx="576" cy="672"/>
              </a:xfrm>
              <a:custGeom>
                <a:avLst/>
                <a:gdLst>
                  <a:gd name="T0" fmla="*/ 0 w 528"/>
                  <a:gd name="T1" fmla="*/ 0 h 816"/>
                  <a:gd name="T2" fmla="*/ 288 w 528"/>
                  <a:gd name="T3" fmla="*/ 336 h 816"/>
                  <a:gd name="T4" fmla="*/ 528 w 528"/>
                  <a:gd name="T5" fmla="*/ 816 h 816"/>
                </a:gdLst>
                <a:ahLst/>
                <a:cxnLst>
                  <a:cxn ang="0">
                    <a:pos x="T0" y="T1"/>
                  </a:cxn>
                  <a:cxn ang="0">
                    <a:pos x="T2" y="T3"/>
                  </a:cxn>
                  <a:cxn ang="0">
                    <a:pos x="T4" y="T5"/>
                  </a:cxn>
                </a:cxnLst>
                <a:rect l="0" t="0" r="r" b="b"/>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Freeform 46"/>
              <p:cNvSpPr>
                <a:spLocks/>
              </p:cNvSpPr>
              <p:nvPr/>
            </p:nvSpPr>
            <p:spPr bwMode="auto">
              <a:xfrm>
                <a:off x="816" y="3120"/>
                <a:ext cx="384" cy="336"/>
              </a:xfrm>
              <a:custGeom>
                <a:avLst/>
                <a:gdLst>
                  <a:gd name="T0" fmla="*/ 0 w 528"/>
                  <a:gd name="T1" fmla="*/ 0 h 816"/>
                  <a:gd name="T2" fmla="*/ 288 w 528"/>
                  <a:gd name="T3" fmla="*/ 336 h 816"/>
                  <a:gd name="T4" fmla="*/ 528 w 528"/>
                  <a:gd name="T5" fmla="*/ 816 h 816"/>
                </a:gdLst>
                <a:ahLst/>
                <a:cxnLst>
                  <a:cxn ang="0">
                    <a:pos x="T0" y="T1"/>
                  </a:cxn>
                  <a:cxn ang="0">
                    <a:pos x="T2" y="T3"/>
                  </a:cxn>
                  <a:cxn ang="0">
                    <a:pos x="T4" y="T5"/>
                  </a:cxn>
                </a:cxnLst>
                <a:rect l="0" t="0" r="r" b="b"/>
                <a:pathLst>
                  <a:path w="528" h="816">
                    <a:moveTo>
                      <a:pt x="0" y="0"/>
                    </a:moveTo>
                    <a:cubicBezTo>
                      <a:pt x="100" y="100"/>
                      <a:pt x="200" y="200"/>
                      <a:pt x="288" y="336"/>
                    </a:cubicBezTo>
                    <a:cubicBezTo>
                      <a:pt x="376" y="472"/>
                      <a:pt x="488" y="736"/>
                      <a:pt x="528" y="816"/>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Freeform 47"/>
              <p:cNvSpPr>
                <a:spLocks/>
              </p:cNvSpPr>
              <p:nvPr/>
            </p:nvSpPr>
            <p:spPr bwMode="auto">
              <a:xfrm>
                <a:off x="816" y="2968"/>
                <a:ext cx="1200" cy="344"/>
              </a:xfrm>
              <a:custGeom>
                <a:avLst/>
                <a:gdLst>
                  <a:gd name="T0" fmla="*/ 0 w 1200"/>
                  <a:gd name="T1" fmla="*/ 344 h 344"/>
                  <a:gd name="T2" fmla="*/ 384 w 1200"/>
                  <a:gd name="T3" fmla="*/ 104 h 344"/>
                  <a:gd name="T4" fmla="*/ 720 w 1200"/>
                  <a:gd name="T5" fmla="*/ 8 h 344"/>
                  <a:gd name="T6" fmla="*/ 1200 w 1200"/>
                  <a:gd name="T7" fmla="*/ 152 h 344"/>
                </a:gdLst>
                <a:ahLst/>
                <a:cxnLst>
                  <a:cxn ang="0">
                    <a:pos x="T0" y="T1"/>
                  </a:cxn>
                  <a:cxn ang="0">
                    <a:pos x="T2" y="T3"/>
                  </a:cxn>
                  <a:cxn ang="0">
                    <a:pos x="T4" y="T5"/>
                  </a:cxn>
                  <a:cxn ang="0">
                    <a:pos x="T6" y="T7"/>
                  </a:cxn>
                </a:cxnLst>
                <a:rect l="0" t="0" r="r" b="b"/>
                <a:pathLst>
                  <a:path w="1200" h="344">
                    <a:moveTo>
                      <a:pt x="0" y="344"/>
                    </a:moveTo>
                    <a:cubicBezTo>
                      <a:pt x="132" y="252"/>
                      <a:pt x="264" y="160"/>
                      <a:pt x="384" y="104"/>
                    </a:cubicBezTo>
                    <a:cubicBezTo>
                      <a:pt x="504" y="48"/>
                      <a:pt x="584" y="0"/>
                      <a:pt x="720" y="8"/>
                    </a:cubicBezTo>
                    <a:cubicBezTo>
                      <a:pt x="856" y="16"/>
                      <a:pt x="1120" y="128"/>
                      <a:pt x="1200" y="152"/>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Freeform 48"/>
              <p:cNvSpPr>
                <a:spLocks/>
              </p:cNvSpPr>
              <p:nvPr/>
            </p:nvSpPr>
            <p:spPr bwMode="auto">
              <a:xfrm>
                <a:off x="1008" y="3152"/>
                <a:ext cx="1104" cy="208"/>
              </a:xfrm>
              <a:custGeom>
                <a:avLst/>
                <a:gdLst>
                  <a:gd name="T0" fmla="*/ 0 w 1104"/>
                  <a:gd name="T1" fmla="*/ 208 h 208"/>
                  <a:gd name="T2" fmla="*/ 288 w 1104"/>
                  <a:gd name="T3" fmla="*/ 64 h 208"/>
                  <a:gd name="T4" fmla="*/ 720 w 1104"/>
                  <a:gd name="T5" fmla="*/ 16 h 208"/>
                  <a:gd name="T6" fmla="*/ 1104 w 1104"/>
                  <a:gd name="T7" fmla="*/ 160 h 208"/>
                </a:gdLst>
                <a:ahLst/>
                <a:cxnLst>
                  <a:cxn ang="0">
                    <a:pos x="T0" y="T1"/>
                  </a:cxn>
                  <a:cxn ang="0">
                    <a:pos x="T2" y="T3"/>
                  </a:cxn>
                  <a:cxn ang="0">
                    <a:pos x="T4" y="T5"/>
                  </a:cxn>
                  <a:cxn ang="0">
                    <a:pos x="T6" y="T7"/>
                  </a:cxn>
                </a:cxnLst>
                <a:rect l="0" t="0" r="r" b="b"/>
                <a:pathLst>
                  <a:path w="1104" h="208">
                    <a:moveTo>
                      <a:pt x="0" y="208"/>
                    </a:moveTo>
                    <a:cubicBezTo>
                      <a:pt x="84" y="152"/>
                      <a:pt x="168" y="96"/>
                      <a:pt x="288" y="64"/>
                    </a:cubicBezTo>
                    <a:cubicBezTo>
                      <a:pt x="408" y="32"/>
                      <a:pt x="584" y="0"/>
                      <a:pt x="720" y="16"/>
                    </a:cubicBezTo>
                    <a:cubicBezTo>
                      <a:pt x="856" y="32"/>
                      <a:pt x="1040" y="136"/>
                      <a:pt x="1104" y="160"/>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Freeform 49"/>
              <p:cNvSpPr>
                <a:spLocks/>
              </p:cNvSpPr>
              <p:nvPr/>
            </p:nvSpPr>
            <p:spPr bwMode="auto">
              <a:xfrm>
                <a:off x="1200" y="3296"/>
                <a:ext cx="960" cy="160"/>
              </a:xfrm>
              <a:custGeom>
                <a:avLst/>
                <a:gdLst>
                  <a:gd name="T0" fmla="*/ 0 w 960"/>
                  <a:gd name="T1" fmla="*/ 160 h 160"/>
                  <a:gd name="T2" fmla="*/ 336 w 960"/>
                  <a:gd name="T3" fmla="*/ 16 h 160"/>
                  <a:gd name="T4" fmla="*/ 720 w 960"/>
                  <a:gd name="T5" fmla="*/ 64 h 160"/>
                  <a:gd name="T6" fmla="*/ 960 w 960"/>
                  <a:gd name="T7" fmla="*/ 160 h 160"/>
                </a:gdLst>
                <a:ahLst/>
                <a:cxnLst>
                  <a:cxn ang="0">
                    <a:pos x="T0" y="T1"/>
                  </a:cxn>
                  <a:cxn ang="0">
                    <a:pos x="T2" y="T3"/>
                  </a:cxn>
                  <a:cxn ang="0">
                    <a:pos x="T4" y="T5"/>
                  </a:cxn>
                  <a:cxn ang="0">
                    <a:pos x="T6" y="T7"/>
                  </a:cxn>
                </a:cxnLst>
                <a:rect l="0" t="0" r="r" b="b"/>
                <a:pathLst>
                  <a:path w="960" h="160">
                    <a:moveTo>
                      <a:pt x="0" y="160"/>
                    </a:moveTo>
                    <a:cubicBezTo>
                      <a:pt x="108" y="96"/>
                      <a:pt x="216" y="32"/>
                      <a:pt x="336" y="16"/>
                    </a:cubicBezTo>
                    <a:cubicBezTo>
                      <a:pt x="456" y="0"/>
                      <a:pt x="616" y="40"/>
                      <a:pt x="720" y="64"/>
                    </a:cubicBezTo>
                    <a:cubicBezTo>
                      <a:pt x="824" y="88"/>
                      <a:pt x="920" y="144"/>
                      <a:pt x="960" y="160"/>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Freeform 50"/>
              <p:cNvSpPr>
                <a:spLocks/>
              </p:cNvSpPr>
              <p:nvPr/>
            </p:nvSpPr>
            <p:spPr bwMode="auto">
              <a:xfrm>
                <a:off x="1344" y="3504"/>
                <a:ext cx="912" cy="96"/>
              </a:xfrm>
              <a:custGeom>
                <a:avLst/>
                <a:gdLst>
                  <a:gd name="T0" fmla="*/ 0 w 912"/>
                  <a:gd name="T1" fmla="*/ 96 h 96"/>
                  <a:gd name="T2" fmla="*/ 288 w 912"/>
                  <a:gd name="T3" fmla="*/ 0 h 96"/>
                  <a:gd name="T4" fmla="*/ 912 w 912"/>
                  <a:gd name="T5" fmla="*/ 96 h 96"/>
                </a:gdLst>
                <a:ahLst/>
                <a:cxnLst>
                  <a:cxn ang="0">
                    <a:pos x="T0" y="T1"/>
                  </a:cxn>
                  <a:cxn ang="0">
                    <a:pos x="T2" y="T3"/>
                  </a:cxn>
                  <a:cxn ang="0">
                    <a:pos x="T4" y="T5"/>
                  </a:cxn>
                </a:cxnLst>
                <a:rect l="0" t="0" r="r" b="b"/>
                <a:pathLst>
                  <a:path w="912" h="96">
                    <a:moveTo>
                      <a:pt x="0" y="96"/>
                    </a:moveTo>
                    <a:cubicBezTo>
                      <a:pt x="68" y="48"/>
                      <a:pt x="136" y="0"/>
                      <a:pt x="288" y="0"/>
                    </a:cubicBezTo>
                    <a:cubicBezTo>
                      <a:pt x="440" y="0"/>
                      <a:pt x="808" y="80"/>
                      <a:pt x="912" y="96"/>
                    </a:cubicBezTo>
                  </a:path>
                </a:pathLst>
              </a:custGeom>
              <a:noFill/>
              <a:ln w="19050" cap="flat" cmpd="sng">
                <a:solidFill>
                  <a:srgbClr val="33CC33"/>
                </a:solidFill>
                <a:prstDash val="solid"/>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2" name="Group 51"/>
            <p:cNvGrpSpPr>
              <a:grpSpLocks/>
            </p:cNvGrpSpPr>
            <p:nvPr/>
          </p:nvGrpSpPr>
          <p:grpSpPr bwMode="auto">
            <a:xfrm>
              <a:off x="1384" y="2256"/>
              <a:ext cx="726" cy="912"/>
              <a:chOff x="1384" y="2256"/>
              <a:chExt cx="726" cy="912"/>
            </a:xfrm>
          </p:grpSpPr>
          <p:graphicFrame>
            <p:nvGraphicFramePr>
              <p:cNvPr id="64" name="Object 52"/>
              <p:cNvGraphicFramePr>
                <a:graphicFrameLocks noChangeAspect="1"/>
              </p:cNvGraphicFramePr>
              <p:nvPr/>
            </p:nvGraphicFramePr>
            <p:xfrm>
              <a:off x="1728" y="2256"/>
              <a:ext cx="382" cy="369"/>
            </p:xfrm>
            <a:graphic>
              <a:graphicData uri="http://schemas.openxmlformats.org/presentationml/2006/ole">
                <mc:AlternateContent xmlns:mc="http://schemas.openxmlformats.org/markup-compatibility/2006">
                  <mc:Choice xmlns:v="urn:schemas-microsoft-com:vml" Requires="v">
                    <p:oleObj spid="_x0000_s80071" name="Equation" r:id="rId19" imgW="215640" imgH="203040" progId="Equation.3">
                      <p:embed/>
                    </p:oleObj>
                  </mc:Choice>
                  <mc:Fallback>
                    <p:oleObj name="Equation" r:id="rId19" imgW="215640" imgH="20304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8" y="2256"/>
                            <a:ext cx="382"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Freeform 53" descr="20%"/>
              <p:cNvSpPr>
                <a:spLocks/>
              </p:cNvSpPr>
              <p:nvPr/>
            </p:nvSpPr>
            <p:spPr bwMode="auto">
              <a:xfrm>
                <a:off x="1384" y="2976"/>
                <a:ext cx="352" cy="192"/>
              </a:xfrm>
              <a:custGeom>
                <a:avLst/>
                <a:gdLst>
                  <a:gd name="T0" fmla="*/ 52 w 352"/>
                  <a:gd name="T1" fmla="*/ 8 h 192"/>
                  <a:gd name="T2" fmla="*/ 200 w 352"/>
                  <a:gd name="T3" fmla="*/ 0 h 192"/>
                  <a:gd name="T4" fmla="*/ 352 w 352"/>
                  <a:gd name="T5" fmla="*/ 188 h 192"/>
                  <a:gd name="T6" fmla="*/ 166 w 352"/>
                  <a:gd name="T7" fmla="*/ 192 h 192"/>
                  <a:gd name="T8" fmla="*/ 159 w 352"/>
                  <a:gd name="T9" fmla="*/ 185 h 192"/>
                  <a:gd name="T10" fmla="*/ 0 w 352"/>
                  <a:gd name="T11" fmla="*/ 20 h 192"/>
                  <a:gd name="T12" fmla="*/ 52 w 352"/>
                  <a:gd name="T13" fmla="*/ 8 h 192"/>
                </a:gdLst>
                <a:ahLst/>
                <a:cxnLst>
                  <a:cxn ang="0">
                    <a:pos x="T0" y="T1"/>
                  </a:cxn>
                  <a:cxn ang="0">
                    <a:pos x="T2" y="T3"/>
                  </a:cxn>
                  <a:cxn ang="0">
                    <a:pos x="T4" y="T5"/>
                  </a:cxn>
                  <a:cxn ang="0">
                    <a:pos x="T6" y="T7"/>
                  </a:cxn>
                  <a:cxn ang="0">
                    <a:pos x="T8" y="T9"/>
                  </a:cxn>
                  <a:cxn ang="0">
                    <a:pos x="T10" y="T11"/>
                  </a:cxn>
                  <a:cxn ang="0">
                    <a:pos x="T12" y="T13"/>
                  </a:cxn>
                </a:cxnLst>
                <a:rect l="0" t="0" r="r" b="b"/>
                <a:pathLst>
                  <a:path w="352" h="192">
                    <a:moveTo>
                      <a:pt x="52" y="8"/>
                    </a:moveTo>
                    <a:lnTo>
                      <a:pt x="200" y="0"/>
                    </a:lnTo>
                    <a:lnTo>
                      <a:pt x="352" y="188"/>
                    </a:lnTo>
                    <a:lnTo>
                      <a:pt x="166" y="192"/>
                    </a:lnTo>
                    <a:lnTo>
                      <a:pt x="159" y="185"/>
                    </a:lnTo>
                    <a:lnTo>
                      <a:pt x="0" y="20"/>
                    </a:lnTo>
                    <a:lnTo>
                      <a:pt x="52" y="8"/>
                    </a:lnTo>
                    <a:close/>
                  </a:path>
                </a:pathLst>
              </a:custGeom>
              <a:pattFill prst="pct20">
                <a:fgClr>
                  <a:srgbClr val="A50021"/>
                </a:fgClr>
                <a:bgClr>
                  <a:srgbClr val="FFDDFF"/>
                </a:bgClr>
              </a:pattFill>
              <a:ln w="12700" cap="flat" cmpd="sng">
                <a:solidFill>
                  <a:srgbClr val="CC00CC"/>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Line 54"/>
              <p:cNvSpPr>
                <a:spLocks noChangeShapeType="1"/>
              </p:cNvSpPr>
              <p:nvPr/>
            </p:nvSpPr>
            <p:spPr bwMode="auto">
              <a:xfrm flipV="1">
                <a:off x="1536" y="2577"/>
                <a:ext cx="336" cy="507"/>
              </a:xfrm>
              <a:prstGeom prst="line">
                <a:avLst/>
              </a:prstGeom>
              <a:noFill/>
              <a:ln w="38100">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Freeform 55"/>
              <p:cNvSpPr>
                <a:spLocks/>
              </p:cNvSpPr>
              <p:nvPr/>
            </p:nvSpPr>
            <p:spPr bwMode="auto">
              <a:xfrm>
                <a:off x="1544" y="3052"/>
                <a:ext cx="104" cy="28"/>
              </a:xfrm>
              <a:custGeom>
                <a:avLst/>
                <a:gdLst>
                  <a:gd name="T0" fmla="*/ 0 w 104"/>
                  <a:gd name="T1" fmla="*/ 28 h 28"/>
                  <a:gd name="T2" fmla="*/ 104 w 104"/>
                  <a:gd name="T3" fmla="*/ 0 h 28"/>
                </a:gdLst>
                <a:ahLst/>
                <a:cxnLst>
                  <a:cxn ang="0">
                    <a:pos x="T0" y="T1"/>
                  </a:cxn>
                  <a:cxn ang="0">
                    <a:pos x="T2" y="T3"/>
                  </a:cxn>
                </a:cxnLst>
                <a:rect l="0" t="0" r="r" b="b"/>
                <a:pathLst>
                  <a:path w="104" h="28">
                    <a:moveTo>
                      <a:pt x="0" y="28"/>
                    </a:moveTo>
                    <a:lnTo>
                      <a:pt x="104" y="0"/>
                    </a:lnTo>
                  </a:path>
                </a:pathLst>
              </a:custGeom>
              <a:noFill/>
              <a:ln w="19050"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3" name="Group 56"/>
            <p:cNvGrpSpPr>
              <a:grpSpLocks/>
            </p:cNvGrpSpPr>
            <p:nvPr/>
          </p:nvGrpSpPr>
          <p:grpSpPr bwMode="auto">
            <a:xfrm>
              <a:off x="1536" y="2544"/>
              <a:ext cx="1216" cy="528"/>
              <a:chOff x="1536" y="2544"/>
              <a:chExt cx="1216" cy="528"/>
            </a:xfrm>
          </p:grpSpPr>
          <p:graphicFrame>
            <p:nvGraphicFramePr>
              <p:cNvPr id="62" name="Object 57"/>
              <p:cNvGraphicFramePr>
                <a:graphicFrameLocks noChangeAspect="1"/>
              </p:cNvGraphicFramePr>
              <p:nvPr/>
            </p:nvGraphicFramePr>
            <p:xfrm>
              <a:off x="2448" y="2544"/>
              <a:ext cx="304" cy="384"/>
            </p:xfrm>
            <a:graphic>
              <a:graphicData uri="http://schemas.openxmlformats.org/presentationml/2006/ole">
                <mc:AlternateContent xmlns:mc="http://schemas.openxmlformats.org/markup-compatibility/2006">
                  <mc:Choice xmlns:v="urn:schemas-microsoft-com:vml" Requires="v">
                    <p:oleObj spid="_x0000_s80072" name="公式" r:id="rId21" imgW="152280" imgH="190440" progId="Equation.3">
                      <p:embed/>
                    </p:oleObj>
                  </mc:Choice>
                  <mc:Fallback>
                    <p:oleObj name="公式" r:id="rId21" imgW="152280" imgH="19044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48" y="2544"/>
                            <a:ext cx="30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Line 58"/>
              <p:cNvSpPr>
                <a:spLocks noChangeShapeType="1"/>
              </p:cNvSpPr>
              <p:nvPr/>
            </p:nvSpPr>
            <p:spPr bwMode="auto">
              <a:xfrm flipV="1">
                <a:off x="1536" y="2784"/>
                <a:ext cx="960" cy="288"/>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59"/>
            <p:cNvGrpSpPr>
              <a:grpSpLocks/>
            </p:cNvGrpSpPr>
            <p:nvPr/>
          </p:nvGrpSpPr>
          <p:grpSpPr bwMode="auto">
            <a:xfrm>
              <a:off x="1728" y="2544"/>
              <a:ext cx="528" cy="400"/>
              <a:chOff x="1728" y="2544"/>
              <a:chExt cx="528" cy="400"/>
            </a:xfrm>
          </p:grpSpPr>
          <p:sp>
            <p:nvSpPr>
              <p:cNvPr id="60" name="Arc 60"/>
              <p:cNvSpPr>
                <a:spLocks/>
              </p:cNvSpPr>
              <p:nvPr/>
            </p:nvSpPr>
            <p:spPr bwMode="auto">
              <a:xfrm>
                <a:off x="1728" y="2705"/>
                <a:ext cx="233" cy="239"/>
              </a:xfrm>
              <a:custGeom>
                <a:avLst/>
                <a:gdLst>
                  <a:gd name="G0" fmla="+- 0 0 0"/>
                  <a:gd name="G1" fmla="+- 20327 0 0"/>
                  <a:gd name="G2" fmla="+- 21600 0 0"/>
                  <a:gd name="T0" fmla="*/ 7307 w 21600"/>
                  <a:gd name="T1" fmla="*/ 0 h 22141"/>
                  <a:gd name="T2" fmla="*/ 21524 w 21600"/>
                  <a:gd name="T3" fmla="*/ 22141 h 22141"/>
                  <a:gd name="T4" fmla="*/ 0 w 21600"/>
                  <a:gd name="T5" fmla="*/ 20327 h 22141"/>
                </a:gdLst>
                <a:ahLst/>
                <a:cxnLst>
                  <a:cxn ang="0">
                    <a:pos x="T0" y="T1"/>
                  </a:cxn>
                  <a:cxn ang="0">
                    <a:pos x="T2" y="T3"/>
                  </a:cxn>
                  <a:cxn ang="0">
                    <a:pos x="T4" y="T5"/>
                  </a:cxn>
                </a:cxnLst>
                <a:rect l="0" t="0" r="r" b="b"/>
                <a:pathLst>
                  <a:path w="21600" h="22141" fill="none" extrusionOk="0">
                    <a:moveTo>
                      <a:pt x="7306" y="0"/>
                    </a:moveTo>
                    <a:cubicBezTo>
                      <a:pt x="15881" y="3082"/>
                      <a:pt x="21600" y="11214"/>
                      <a:pt x="21600" y="20327"/>
                    </a:cubicBezTo>
                    <a:cubicBezTo>
                      <a:pt x="21600" y="20932"/>
                      <a:pt x="21574" y="21537"/>
                      <a:pt x="21523" y="22140"/>
                    </a:cubicBezTo>
                  </a:path>
                  <a:path w="21600" h="22141" stroke="0" extrusionOk="0">
                    <a:moveTo>
                      <a:pt x="7306" y="0"/>
                    </a:moveTo>
                    <a:cubicBezTo>
                      <a:pt x="15881" y="3082"/>
                      <a:pt x="21600" y="11214"/>
                      <a:pt x="21600" y="20327"/>
                    </a:cubicBezTo>
                    <a:cubicBezTo>
                      <a:pt x="21600" y="20932"/>
                      <a:pt x="21574" y="21537"/>
                      <a:pt x="21523" y="22140"/>
                    </a:cubicBezTo>
                    <a:lnTo>
                      <a:pt x="0" y="20327"/>
                    </a:lnTo>
                    <a:close/>
                  </a:path>
                </a:pathLst>
              </a:custGeom>
              <a:noFill/>
              <a:ln w="38100">
                <a:solidFill>
                  <a:srgbClr val="CC00CC"/>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 name="Object 61"/>
              <p:cNvGraphicFramePr>
                <a:graphicFrameLocks noChangeAspect="1"/>
              </p:cNvGraphicFramePr>
              <p:nvPr/>
            </p:nvGraphicFramePr>
            <p:xfrm>
              <a:off x="1918" y="2544"/>
              <a:ext cx="338" cy="340"/>
            </p:xfrm>
            <a:graphic>
              <a:graphicData uri="http://schemas.openxmlformats.org/presentationml/2006/ole">
                <mc:AlternateContent xmlns:mc="http://schemas.openxmlformats.org/markup-compatibility/2006">
                  <mc:Choice xmlns:v="urn:schemas-microsoft-com:vml" Requires="v">
                    <p:oleObj spid="_x0000_s80073" name="公式" r:id="rId22" imgW="126720" imgH="177480" progId="Equation.3">
                      <p:embed/>
                    </p:oleObj>
                  </mc:Choice>
                  <mc:Fallback>
                    <p:oleObj name="公式" r:id="rId22" imgW="126720" imgH="177480" progId="Equation.3">
                      <p:embed/>
                      <p:pic>
                        <p:nvPicPr>
                          <p:cNvPr id="0" name=""/>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18" y="2544"/>
                            <a:ext cx="338"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62"/>
            <p:cNvGrpSpPr>
              <a:grpSpLocks/>
            </p:cNvGrpSpPr>
            <p:nvPr/>
          </p:nvGrpSpPr>
          <p:grpSpPr bwMode="auto">
            <a:xfrm>
              <a:off x="528" y="768"/>
              <a:ext cx="678" cy="1267"/>
              <a:chOff x="528" y="768"/>
              <a:chExt cx="678" cy="1267"/>
            </a:xfrm>
          </p:grpSpPr>
          <p:grpSp>
            <p:nvGrpSpPr>
              <p:cNvPr id="54" name="Group 63"/>
              <p:cNvGrpSpPr>
                <a:grpSpLocks/>
              </p:cNvGrpSpPr>
              <p:nvPr/>
            </p:nvGrpSpPr>
            <p:grpSpPr bwMode="auto">
              <a:xfrm>
                <a:off x="528" y="768"/>
                <a:ext cx="678" cy="1267"/>
                <a:chOff x="528" y="768"/>
                <a:chExt cx="678" cy="1267"/>
              </a:xfrm>
            </p:grpSpPr>
            <p:grpSp>
              <p:nvGrpSpPr>
                <p:cNvPr id="56" name="Group 64"/>
                <p:cNvGrpSpPr>
                  <a:grpSpLocks/>
                </p:cNvGrpSpPr>
                <p:nvPr/>
              </p:nvGrpSpPr>
              <p:grpSpPr bwMode="auto">
                <a:xfrm>
                  <a:off x="528" y="768"/>
                  <a:ext cx="678" cy="1267"/>
                  <a:chOff x="528" y="768"/>
                  <a:chExt cx="678" cy="1267"/>
                </a:xfrm>
              </p:grpSpPr>
              <p:sp>
                <p:nvSpPr>
                  <p:cNvPr id="58" name="AutoShape 65"/>
                  <p:cNvSpPr>
                    <a:spLocks noChangeArrowheads="1"/>
                  </p:cNvSpPr>
                  <p:nvPr/>
                </p:nvSpPr>
                <p:spPr bwMode="auto">
                  <a:xfrm rot="6956949">
                    <a:off x="448" y="1266"/>
                    <a:ext cx="1256" cy="260"/>
                  </a:xfrm>
                  <a:prstGeom prst="parallelogram">
                    <a:avLst>
                      <a:gd name="adj" fmla="val 204726"/>
                    </a:avLst>
                  </a:prstGeom>
                  <a:solidFill>
                    <a:srgbClr val="FFF3FF">
                      <a:alpha val="50000"/>
                    </a:srgbClr>
                  </a:solidFill>
                  <a:ln w="28575">
                    <a:solidFill>
                      <a:srgbClr val="FF33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9" name="Object 66"/>
                  <p:cNvGraphicFramePr>
                    <a:graphicFrameLocks noChangeAspect="1"/>
                  </p:cNvGraphicFramePr>
                  <p:nvPr/>
                </p:nvGraphicFramePr>
                <p:xfrm>
                  <a:off x="528" y="1536"/>
                  <a:ext cx="411" cy="499"/>
                </p:xfrm>
                <a:graphic>
                  <a:graphicData uri="http://schemas.openxmlformats.org/presentationml/2006/ole">
                    <mc:AlternateContent xmlns:mc="http://schemas.openxmlformats.org/markup-compatibility/2006">
                      <mc:Choice xmlns:v="urn:schemas-microsoft-com:vml" Requires="v">
                        <p:oleObj spid="_x0000_s80074" name="公式" r:id="rId24" imgW="177480" imgH="215640" progId="Equation.3">
                          <p:embed/>
                        </p:oleObj>
                      </mc:Choice>
                      <mc:Fallback>
                        <p:oleObj name="公式" r:id="rId24" imgW="177480" imgH="215640" progId="Equation.3">
                          <p:embed/>
                          <p:pic>
                            <p:nvPicPr>
                              <p:cNvPr id="0" name=""/>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8" y="1536"/>
                                <a:ext cx="411"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7" name="Object 67"/>
                <p:cNvGraphicFramePr>
                  <a:graphicFrameLocks noChangeAspect="1"/>
                </p:cNvGraphicFramePr>
                <p:nvPr/>
              </p:nvGraphicFramePr>
              <p:xfrm>
                <a:off x="984" y="1728"/>
                <a:ext cx="216" cy="288"/>
              </p:xfrm>
              <a:graphic>
                <a:graphicData uri="http://schemas.openxmlformats.org/presentationml/2006/ole">
                  <mc:AlternateContent xmlns:mc="http://schemas.openxmlformats.org/markup-compatibility/2006">
                    <mc:Choice xmlns:v="urn:schemas-microsoft-com:vml" Requires="v">
                      <p:oleObj spid="_x0000_s80075" name="公式" r:id="rId26" imgW="126720" imgH="177480" progId="Equation.3">
                        <p:embed/>
                      </p:oleObj>
                    </mc:Choice>
                    <mc:Fallback>
                      <p:oleObj name="公式" r:id="rId26" imgW="126720" imgH="177480" progId="Equation.3">
                        <p:embed/>
                        <p:pic>
                          <p:nvPicPr>
                            <p:cNvPr id="0" name=""/>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84" y="1728"/>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 name="Arc 68"/>
              <p:cNvSpPr>
                <a:spLocks/>
              </p:cNvSpPr>
              <p:nvPr/>
            </p:nvSpPr>
            <p:spPr bwMode="auto">
              <a:xfrm flipV="1">
                <a:off x="912" y="1651"/>
                <a:ext cx="240" cy="126"/>
              </a:xfrm>
              <a:custGeom>
                <a:avLst/>
                <a:gdLst>
                  <a:gd name="G0" fmla="+- 0 0 0"/>
                  <a:gd name="G1" fmla="+- 21600 0 0"/>
                  <a:gd name="G2" fmla="+- 21600 0 0"/>
                  <a:gd name="T0" fmla="*/ 0 w 21600"/>
                  <a:gd name="T1" fmla="*/ 0 h 23815"/>
                  <a:gd name="T2" fmla="*/ 21486 w 21600"/>
                  <a:gd name="T3" fmla="*/ 23815 h 23815"/>
                  <a:gd name="T4" fmla="*/ 0 w 21600"/>
                  <a:gd name="T5" fmla="*/ 21600 h 23815"/>
                </a:gdLst>
                <a:ahLst/>
                <a:cxnLst>
                  <a:cxn ang="0">
                    <a:pos x="T0" y="T1"/>
                  </a:cxn>
                  <a:cxn ang="0">
                    <a:pos x="T2" y="T3"/>
                  </a:cxn>
                  <a:cxn ang="0">
                    <a:pos x="T4" y="T5"/>
                  </a:cxn>
                </a:cxnLst>
                <a:rect l="0" t="0" r="r" b="b"/>
                <a:pathLst>
                  <a:path w="21600" h="23815" fill="none" extrusionOk="0">
                    <a:moveTo>
                      <a:pt x="-1" y="0"/>
                    </a:moveTo>
                    <a:cubicBezTo>
                      <a:pt x="11929" y="0"/>
                      <a:pt x="21600" y="9670"/>
                      <a:pt x="21600" y="21600"/>
                    </a:cubicBezTo>
                    <a:cubicBezTo>
                      <a:pt x="21600" y="22339"/>
                      <a:pt x="21561" y="23079"/>
                      <a:pt x="21486" y="23815"/>
                    </a:cubicBezTo>
                  </a:path>
                  <a:path w="21600" h="23815" stroke="0" extrusionOk="0">
                    <a:moveTo>
                      <a:pt x="-1" y="0"/>
                    </a:moveTo>
                    <a:cubicBezTo>
                      <a:pt x="11929" y="0"/>
                      <a:pt x="21600" y="9670"/>
                      <a:pt x="21600" y="21600"/>
                    </a:cubicBezTo>
                    <a:cubicBezTo>
                      <a:pt x="21600" y="22339"/>
                      <a:pt x="21561" y="23079"/>
                      <a:pt x="21486" y="23815"/>
                    </a:cubicBezTo>
                    <a:lnTo>
                      <a:pt x="0" y="21600"/>
                    </a:lnTo>
                    <a:close/>
                  </a:path>
                </a:pathLst>
              </a:custGeom>
              <a:noFill/>
              <a:ln w="28575">
                <a:solidFill>
                  <a:srgbClr val="33CC33"/>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7" name="Object 69"/>
            <p:cNvGraphicFramePr>
              <a:graphicFrameLocks noChangeAspect="1"/>
            </p:cNvGraphicFramePr>
            <p:nvPr/>
          </p:nvGraphicFramePr>
          <p:xfrm>
            <a:off x="2448" y="432"/>
            <a:ext cx="314" cy="396"/>
          </p:xfrm>
          <a:graphic>
            <a:graphicData uri="http://schemas.openxmlformats.org/presentationml/2006/ole">
              <mc:AlternateContent xmlns:mc="http://schemas.openxmlformats.org/markup-compatibility/2006">
                <mc:Choice xmlns:v="urn:schemas-microsoft-com:vml" Requires="v">
                  <p:oleObj spid="_x0000_s80076" name="公式" r:id="rId28" imgW="152280" imgH="190440" progId="Equation.3">
                    <p:embed/>
                  </p:oleObj>
                </mc:Choice>
                <mc:Fallback>
                  <p:oleObj name="公式" r:id="rId28" imgW="152280" imgH="19044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48" y="432"/>
                          <a:ext cx="31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 name="Group 70"/>
            <p:cNvGrpSpPr>
              <a:grpSpLocks/>
            </p:cNvGrpSpPr>
            <p:nvPr/>
          </p:nvGrpSpPr>
          <p:grpSpPr bwMode="auto">
            <a:xfrm>
              <a:off x="1008" y="864"/>
              <a:ext cx="672" cy="1104"/>
              <a:chOff x="1008" y="864"/>
              <a:chExt cx="672" cy="1104"/>
            </a:xfrm>
          </p:grpSpPr>
          <p:grpSp>
            <p:nvGrpSpPr>
              <p:cNvPr id="38" name="Group 71"/>
              <p:cNvGrpSpPr>
                <a:grpSpLocks/>
              </p:cNvGrpSpPr>
              <p:nvPr/>
            </p:nvGrpSpPr>
            <p:grpSpPr bwMode="auto">
              <a:xfrm>
                <a:off x="1008" y="864"/>
                <a:ext cx="624" cy="1104"/>
                <a:chOff x="1008" y="864"/>
                <a:chExt cx="624" cy="1104"/>
              </a:xfrm>
            </p:grpSpPr>
            <p:grpSp>
              <p:nvGrpSpPr>
                <p:cNvPr id="44" name="Group 72"/>
                <p:cNvGrpSpPr>
                  <a:grpSpLocks/>
                </p:cNvGrpSpPr>
                <p:nvPr/>
              </p:nvGrpSpPr>
              <p:grpSpPr bwMode="auto">
                <a:xfrm>
                  <a:off x="1008" y="864"/>
                  <a:ext cx="624" cy="912"/>
                  <a:chOff x="1296" y="672"/>
                  <a:chExt cx="624" cy="912"/>
                </a:xfrm>
              </p:grpSpPr>
              <p:sp>
                <p:nvSpPr>
                  <p:cNvPr id="46" name="AutoShape 73"/>
                  <p:cNvSpPr>
                    <a:spLocks noChangeArrowheads="1"/>
                  </p:cNvSpPr>
                  <p:nvPr/>
                </p:nvSpPr>
                <p:spPr bwMode="auto">
                  <a:xfrm rot="6956949">
                    <a:off x="1128" y="840"/>
                    <a:ext cx="912" cy="576"/>
                  </a:xfrm>
                  <a:prstGeom prst="parallelogram">
                    <a:avLst>
                      <a:gd name="adj" fmla="val 39583"/>
                    </a:avLst>
                  </a:prstGeom>
                  <a:solidFill>
                    <a:srgbClr val="FFFFE7">
                      <a:alpha val="50000"/>
                    </a:srgbClr>
                  </a:solidFill>
                  <a:ln w="28575">
                    <a:solidFill>
                      <a:srgbClr val="CC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74"/>
                  <p:cNvSpPr>
                    <a:spLocks noChangeShapeType="1"/>
                  </p:cNvSpPr>
                  <p:nvPr/>
                </p:nvSpPr>
                <p:spPr bwMode="auto">
                  <a:xfrm flipH="1">
                    <a:off x="1488" y="816"/>
                    <a:ext cx="288"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75"/>
                  <p:cNvSpPr>
                    <a:spLocks noChangeShapeType="1"/>
                  </p:cNvSpPr>
                  <p:nvPr/>
                </p:nvSpPr>
                <p:spPr bwMode="auto">
                  <a:xfrm flipH="1">
                    <a:off x="1536" y="960"/>
                    <a:ext cx="336"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76"/>
                  <p:cNvSpPr>
                    <a:spLocks noChangeShapeType="1"/>
                  </p:cNvSpPr>
                  <p:nvPr/>
                </p:nvSpPr>
                <p:spPr bwMode="auto">
                  <a:xfrm flipH="1">
                    <a:off x="1584" y="1104"/>
                    <a:ext cx="336"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77"/>
                  <p:cNvSpPr>
                    <a:spLocks noChangeShapeType="1"/>
                  </p:cNvSpPr>
                  <p:nvPr/>
                </p:nvSpPr>
                <p:spPr bwMode="auto">
                  <a:xfrm flipH="1">
                    <a:off x="1440" y="1248"/>
                    <a:ext cx="384"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78"/>
                  <p:cNvSpPr>
                    <a:spLocks noChangeShapeType="1"/>
                  </p:cNvSpPr>
                  <p:nvPr/>
                </p:nvSpPr>
                <p:spPr bwMode="auto">
                  <a:xfrm flipH="1">
                    <a:off x="1488" y="1392"/>
                    <a:ext cx="288"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79"/>
                  <p:cNvSpPr>
                    <a:spLocks noChangeShapeType="1"/>
                  </p:cNvSpPr>
                  <p:nvPr/>
                </p:nvSpPr>
                <p:spPr bwMode="auto">
                  <a:xfrm flipH="1">
                    <a:off x="1488" y="672"/>
                    <a:ext cx="192"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80"/>
                  <p:cNvSpPr>
                    <a:spLocks noChangeShapeType="1"/>
                  </p:cNvSpPr>
                  <p:nvPr/>
                </p:nvSpPr>
                <p:spPr bwMode="auto">
                  <a:xfrm flipH="1">
                    <a:off x="1632" y="1536"/>
                    <a:ext cx="96" cy="0"/>
                  </a:xfrm>
                  <a:prstGeom prst="line">
                    <a:avLst/>
                  </a:prstGeom>
                  <a:noFill/>
                  <a:ln w="9525">
                    <a:solidFill>
                      <a:srgbClr val="CC99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5" name="Object 81"/>
                <p:cNvGraphicFramePr>
                  <a:graphicFrameLocks noChangeAspect="1"/>
                </p:cNvGraphicFramePr>
                <p:nvPr/>
              </p:nvGraphicFramePr>
              <p:xfrm>
                <a:off x="1229" y="1403"/>
                <a:ext cx="355" cy="565"/>
              </p:xfrm>
              <a:graphic>
                <a:graphicData uri="http://schemas.openxmlformats.org/presentationml/2006/ole">
                  <mc:AlternateContent xmlns:mc="http://schemas.openxmlformats.org/markup-compatibility/2006">
                    <mc:Choice xmlns:v="urn:schemas-microsoft-com:vml" Requires="v">
                      <p:oleObj spid="_x0000_s80077" name="公式" r:id="rId29" imgW="152280" imgH="241200" progId="Equation.3">
                        <p:embed/>
                      </p:oleObj>
                    </mc:Choice>
                    <mc:Fallback>
                      <p:oleObj name="公式" r:id="rId29" imgW="152280" imgH="241200" progId="Equation.3">
                        <p:embed/>
                        <p:pic>
                          <p:nvPicPr>
                            <p:cNvPr id="0" name=""/>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29" y="1403"/>
                              <a:ext cx="355" cy="5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 name="Line 82"/>
              <p:cNvSpPr>
                <a:spLocks noChangeShapeType="1"/>
              </p:cNvSpPr>
              <p:nvPr/>
            </p:nvSpPr>
            <p:spPr bwMode="auto">
              <a:xfrm>
                <a:off x="1200" y="1008"/>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83"/>
              <p:cNvSpPr>
                <a:spLocks noChangeShapeType="1"/>
              </p:cNvSpPr>
              <p:nvPr/>
            </p:nvSpPr>
            <p:spPr bwMode="auto">
              <a:xfrm>
                <a:off x="1296" y="1152"/>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84"/>
              <p:cNvSpPr>
                <a:spLocks noChangeShapeType="1"/>
              </p:cNvSpPr>
              <p:nvPr/>
            </p:nvSpPr>
            <p:spPr bwMode="auto">
              <a:xfrm>
                <a:off x="1440" y="129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85"/>
              <p:cNvSpPr>
                <a:spLocks noChangeShapeType="1"/>
              </p:cNvSpPr>
              <p:nvPr/>
            </p:nvSpPr>
            <p:spPr bwMode="auto">
              <a:xfrm>
                <a:off x="1200" y="1440"/>
                <a:ext cx="38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86"/>
              <p:cNvSpPr>
                <a:spLocks noChangeShapeType="1"/>
              </p:cNvSpPr>
              <p:nvPr/>
            </p:nvSpPr>
            <p:spPr bwMode="auto">
              <a:xfrm>
                <a:off x="1296" y="1584"/>
                <a:ext cx="19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Group 87"/>
            <p:cNvGrpSpPr>
              <a:grpSpLocks/>
            </p:cNvGrpSpPr>
            <p:nvPr/>
          </p:nvGrpSpPr>
          <p:grpSpPr bwMode="auto">
            <a:xfrm>
              <a:off x="1296" y="1152"/>
              <a:ext cx="960" cy="396"/>
              <a:chOff x="1296" y="1152"/>
              <a:chExt cx="960" cy="396"/>
            </a:xfrm>
          </p:grpSpPr>
          <p:graphicFrame>
            <p:nvGraphicFramePr>
              <p:cNvPr id="36" name="Object 88"/>
              <p:cNvGraphicFramePr>
                <a:graphicFrameLocks noChangeAspect="1"/>
              </p:cNvGraphicFramePr>
              <p:nvPr/>
            </p:nvGraphicFramePr>
            <p:xfrm>
              <a:off x="1942" y="1152"/>
              <a:ext cx="314" cy="396"/>
            </p:xfrm>
            <a:graphic>
              <a:graphicData uri="http://schemas.openxmlformats.org/presentationml/2006/ole">
                <mc:AlternateContent xmlns:mc="http://schemas.openxmlformats.org/markup-compatibility/2006">
                  <mc:Choice xmlns:v="urn:schemas-microsoft-com:vml" Requires="v">
                    <p:oleObj spid="_x0000_s80078" name="公式" r:id="rId31" imgW="152280" imgH="190440" progId="Equation.3">
                      <p:embed/>
                    </p:oleObj>
                  </mc:Choice>
                  <mc:Fallback>
                    <p:oleObj name="公式" r:id="rId31" imgW="152280" imgH="19044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42" y="1152"/>
                            <a:ext cx="31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Line 89"/>
              <p:cNvSpPr>
                <a:spLocks noChangeShapeType="1"/>
              </p:cNvSpPr>
              <p:nvPr/>
            </p:nvSpPr>
            <p:spPr bwMode="auto">
              <a:xfrm>
                <a:off x="1296" y="1392"/>
                <a:ext cx="720" cy="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0" name="Group 90"/>
            <p:cNvGrpSpPr>
              <a:grpSpLocks/>
            </p:cNvGrpSpPr>
            <p:nvPr/>
          </p:nvGrpSpPr>
          <p:grpSpPr bwMode="auto">
            <a:xfrm>
              <a:off x="1296" y="623"/>
              <a:ext cx="793" cy="768"/>
              <a:chOff x="1248" y="623"/>
              <a:chExt cx="793" cy="768"/>
            </a:xfrm>
          </p:grpSpPr>
          <p:sp>
            <p:nvSpPr>
              <p:cNvPr id="34" name="Line 91"/>
              <p:cNvSpPr>
                <a:spLocks noChangeShapeType="1"/>
              </p:cNvSpPr>
              <p:nvPr/>
            </p:nvSpPr>
            <p:spPr bwMode="auto">
              <a:xfrm flipV="1">
                <a:off x="1248" y="959"/>
                <a:ext cx="432" cy="432"/>
              </a:xfrm>
              <a:prstGeom prst="line">
                <a:avLst/>
              </a:prstGeom>
              <a:noFill/>
              <a:ln w="28575">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 name="Object 92"/>
              <p:cNvGraphicFramePr>
                <a:graphicFrameLocks noChangeAspect="1"/>
              </p:cNvGraphicFramePr>
              <p:nvPr/>
            </p:nvGraphicFramePr>
            <p:xfrm>
              <a:off x="1680" y="623"/>
              <a:ext cx="361" cy="504"/>
            </p:xfrm>
            <a:graphic>
              <a:graphicData uri="http://schemas.openxmlformats.org/presentationml/2006/ole">
                <mc:AlternateContent xmlns:mc="http://schemas.openxmlformats.org/markup-compatibility/2006">
                  <mc:Choice xmlns:v="urn:schemas-microsoft-com:vml" Requires="v">
                    <p:oleObj spid="_x0000_s80079" name="公式" r:id="rId32" imgW="164880" imgH="228600" progId="Equation.3">
                      <p:embed/>
                    </p:oleObj>
                  </mc:Choice>
                  <mc:Fallback>
                    <p:oleObj name="公式" r:id="rId32" imgW="164880" imgH="228600" progId="Equation.3">
                      <p:embed/>
                      <p:pic>
                        <p:nvPicPr>
                          <p:cNvPr id="0" name=""/>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680" y="623"/>
                            <a:ext cx="361"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93"/>
            <p:cNvGrpSpPr>
              <a:grpSpLocks/>
            </p:cNvGrpSpPr>
            <p:nvPr/>
          </p:nvGrpSpPr>
          <p:grpSpPr bwMode="auto">
            <a:xfrm>
              <a:off x="1488" y="1056"/>
              <a:ext cx="384" cy="480"/>
              <a:chOff x="1488" y="1056"/>
              <a:chExt cx="384" cy="481"/>
            </a:xfrm>
          </p:grpSpPr>
          <p:sp>
            <p:nvSpPr>
              <p:cNvPr id="32" name="Arc 94"/>
              <p:cNvSpPr>
                <a:spLocks/>
              </p:cNvSpPr>
              <p:nvPr/>
            </p:nvSpPr>
            <p:spPr bwMode="auto">
              <a:xfrm>
                <a:off x="1488" y="1201"/>
                <a:ext cx="175" cy="336"/>
              </a:xfrm>
              <a:custGeom>
                <a:avLst/>
                <a:gdLst>
                  <a:gd name="G0" fmla="+- 0 0 0"/>
                  <a:gd name="G1" fmla="+- 21600 0 0"/>
                  <a:gd name="G2" fmla="+- 21600 0 0"/>
                  <a:gd name="T0" fmla="*/ 0 w 19735"/>
                  <a:gd name="T1" fmla="*/ 0 h 21600"/>
                  <a:gd name="T2" fmla="*/ 19735 w 19735"/>
                  <a:gd name="T3" fmla="*/ 12820 h 21600"/>
                  <a:gd name="T4" fmla="*/ 0 w 19735"/>
                  <a:gd name="T5" fmla="*/ 21600 h 21600"/>
                </a:gdLst>
                <a:ahLst/>
                <a:cxnLst>
                  <a:cxn ang="0">
                    <a:pos x="T0" y="T1"/>
                  </a:cxn>
                  <a:cxn ang="0">
                    <a:pos x="T2" y="T3"/>
                  </a:cxn>
                  <a:cxn ang="0">
                    <a:pos x="T4" y="T5"/>
                  </a:cxn>
                </a:cxnLst>
                <a:rect l="0" t="0" r="r" b="b"/>
                <a:pathLst>
                  <a:path w="19735" h="21600" fill="none" extrusionOk="0">
                    <a:moveTo>
                      <a:pt x="-1" y="0"/>
                    </a:moveTo>
                    <a:cubicBezTo>
                      <a:pt x="8533" y="0"/>
                      <a:pt x="16266" y="5023"/>
                      <a:pt x="19735" y="12819"/>
                    </a:cubicBezTo>
                  </a:path>
                  <a:path w="19735" h="21600" stroke="0" extrusionOk="0">
                    <a:moveTo>
                      <a:pt x="-1" y="0"/>
                    </a:moveTo>
                    <a:cubicBezTo>
                      <a:pt x="8533" y="0"/>
                      <a:pt x="16266" y="5023"/>
                      <a:pt x="19735" y="12819"/>
                    </a:cubicBezTo>
                    <a:lnTo>
                      <a:pt x="0" y="21600"/>
                    </a:lnTo>
                    <a:close/>
                  </a:path>
                </a:pathLst>
              </a:custGeom>
              <a:noFill/>
              <a:ln w="28575">
                <a:solidFill>
                  <a:srgbClr val="33CC33"/>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Object 95"/>
              <p:cNvGraphicFramePr>
                <a:graphicFrameLocks noChangeAspect="1"/>
              </p:cNvGraphicFramePr>
              <p:nvPr/>
            </p:nvGraphicFramePr>
            <p:xfrm>
              <a:off x="1628" y="1056"/>
              <a:ext cx="244" cy="343"/>
            </p:xfrm>
            <a:graphic>
              <a:graphicData uri="http://schemas.openxmlformats.org/presentationml/2006/ole">
                <mc:AlternateContent xmlns:mc="http://schemas.openxmlformats.org/markup-compatibility/2006">
                  <mc:Choice xmlns:v="urn:schemas-microsoft-com:vml" Requires="v">
                    <p:oleObj spid="_x0000_s80080" name="公式" r:id="rId34" imgW="126720" imgH="177480" progId="Equation.3">
                      <p:embed/>
                    </p:oleObj>
                  </mc:Choice>
                  <mc:Fallback>
                    <p:oleObj name="公式" r:id="rId34" imgW="126720" imgH="177480" progId="Equation.3">
                      <p:embed/>
                      <p:pic>
                        <p:nvPicPr>
                          <p:cNvPr id="0" name=""/>
                          <p:cNvPicPr preferRelativeResize="0">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28" y="1056"/>
                            <a:ext cx="244"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69503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31</a:t>
            </a:fld>
            <a:endParaRPr lang="zh-CN" altLang="en-US"/>
          </a:p>
        </p:txBody>
      </p:sp>
      <p:sp>
        <p:nvSpPr>
          <p:cNvPr id="26"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一、磁场的高斯定理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53496" y="1046734"/>
            <a:ext cx="8639889" cy="427040"/>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磁通量  </a:t>
            </a:r>
            <a:r>
              <a:rPr kumimoji="1" lang="en-US" altLang="zh-CN" sz="2000" dirty="0" smtClean="0">
                <a:latin typeface="+mj-ea"/>
                <a:ea typeface="+mj-ea"/>
              </a:rPr>
              <a:t>(</a:t>
            </a:r>
            <a:r>
              <a:rPr kumimoji="1" lang="zh-CN" altLang="en-US" sz="2000" dirty="0" smtClean="0">
                <a:latin typeface="+mj-ea"/>
                <a:ea typeface="+mj-ea"/>
              </a:rPr>
              <a:t>详见</a:t>
            </a:r>
            <a:r>
              <a:rPr kumimoji="1" lang="en-US" altLang="zh-CN" sz="2000" dirty="0" smtClean="0">
                <a:latin typeface="+mj-ea"/>
                <a:ea typeface="+mj-ea"/>
              </a:rPr>
              <a:t>PPT </a:t>
            </a:r>
            <a:r>
              <a:rPr kumimoji="1" lang="zh-CN" altLang="en-US" sz="2000" dirty="0" smtClean="0">
                <a:latin typeface="+mj-ea"/>
                <a:ea typeface="+mj-ea"/>
              </a:rPr>
              <a:t>第</a:t>
            </a:r>
            <a:r>
              <a:rPr kumimoji="1" lang="en-US" altLang="zh-CN" sz="2000" dirty="0" smtClean="0">
                <a:latin typeface="+mj-ea"/>
                <a:ea typeface="+mj-ea"/>
              </a:rPr>
              <a:t>9</a:t>
            </a:r>
            <a:r>
              <a:rPr kumimoji="1" lang="zh-CN" altLang="en-US" sz="2000" dirty="0" smtClean="0">
                <a:latin typeface="+mj-ea"/>
                <a:ea typeface="+mj-ea"/>
              </a:rPr>
              <a:t>页</a:t>
            </a:r>
            <a:r>
              <a:rPr kumimoji="1" lang="en-US" altLang="zh-CN" sz="2000" dirty="0" smtClean="0">
                <a:latin typeface="+mj-ea"/>
                <a:ea typeface="+mj-ea"/>
              </a:rPr>
              <a:t>)--</a:t>
            </a:r>
            <a:r>
              <a:rPr lang="zh-CN" altLang="en-US" sz="2000" dirty="0">
                <a:solidFill>
                  <a:srgbClr val="050000"/>
                </a:solidFill>
              </a:rPr>
              <a:t>通过某一曲面的磁感线</a:t>
            </a:r>
            <a:r>
              <a:rPr lang="zh-CN" altLang="en-US" sz="2000" dirty="0" smtClean="0">
                <a:solidFill>
                  <a:srgbClr val="050000"/>
                </a:solidFill>
              </a:rPr>
              <a:t>数</a:t>
            </a:r>
            <a:endParaRPr kumimoji="1" lang="zh-CN" altLang="en-US" sz="2000" dirty="0">
              <a:latin typeface="+mj-ea"/>
              <a:ea typeface="+mj-ea"/>
            </a:endParaRPr>
          </a:p>
        </p:txBody>
      </p:sp>
      <p:sp>
        <p:nvSpPr>
          <p:cNvPr id="6" name="矩形 5"/>
          <p:cNvSpPr/>
          <p:nvPr/>
        </p:nvSpPr>
        <p:spPr>
          <a:xfrm>
            <a:off x="180000" y="4636665"/>
            <a:ext cx="8086939" cy="427040"/>
          </a:xfrm>
          <a:prstGeom prst="rect">
            <a:avLst/>
          </a:prstGeom>
        </p:spPr>
        <p:txBody>
          <a:bodyPr wrap="square">
            <a:spAutoFit/>
          </a:bodyPr>
          <a:lstStyle/>
          <a:p>
            <a:pPr indent="-457200">
              <a:lnSpc>
                <a:spcPct val="120000"/>
              </a:lnSpc>
            </a:pPr>
            <a:r>
              <a:rPr kumimoji="1" lang="en-US" altLang="zh-CN" sz="2000" dirty="0" smtClean="0">
                <a:latin typeface="+mj-ea"/>
                <a:ea typeface="+mj-ea"/>
              </a:rPr>
              <a:t>2.   </a:t>
            </a:r>
            <a:r>
              <a:rPr kumimoji="1" lang="zh-CN" altLang="en-US" sz="2000" dirty="0" smtClean="0">
                <a:latin typeface="+mj-ea"/>
                <a:ea typeface="+mj-ea"/>
              </a:rPr>
              <a:t>磁场的高斯定理   </a:t>
            </a:r>
            <a:r>
              <a:rPr kumimoji="1" lang="en-US" altLang="zh-CN" sz="2000" dirty="0">
                <a:latin typeface="+mj-ea"/>
              </a:rPr>
              <a:t>(</a:t>
            </a:r>
            <a:r>
              <a:rPr kumimoji="1" lang="zh-CN" altLang="en-US" sz="2000" dirty="0">
                <a:latin typeface="+mj-ea"/>
              </a:rPr>
              <a:t>详见</a:t>
            </a:r>
            <a:r>
              <a:rPr kumimoji="1" lang="en-US" altLang="zh-CN" sz="2000" dirty="0">
                <a:latin typeface="+mj-ea"/>
              </a:rPr>
              <a:t>PPT </a:t>
            </a:r>
            <a:r>
              <a:rPr kumimoji="1" lang="zh-CN" altLang="en-US" sz="2000" dirty="0" smtClean="0">
                <a:latin typeface="+mj-ea"/>
              </a:rPr>
              <a:t>第</a:t>
            </a:r>
            <a:r>
              <a:rPr kumimoji="1" lang="en-US" altLang="zh-CN" sz="2000" dirty="0" smtClean="0">
                <a:latin typeface="+mj-ea"/>
              </a:rPr>
              <a:t>10</a:t>
            </a:r>
            <a:r>
              <a:rPr kumimoji="1" lang="zh-CN" altLang="en-US" sz="2000" dirty="0" smtClean="0">
                <a:latin typeface="+mj-ea"/>
              </a:rPr>
              <a:t>页</a:t>
            </a:r>
            <a:r>
              <a:rPr kumimoji="1" lang="en-US" altLang="zh-CN" sz="2000" dirty="0" smtClean="0">
                <a:latin typeface="+mj-ea"/>
              </a:rPr>
              <a:t>)</a:t>
            </a:r>
            <a:endParaRPr kumimoji="1" lang="zh-CN" altLang="en-US" sz="2000" dirty="0">
              <a:latin typeface="+mj-ea"/>
            </a:endParaRPr>
          </a:p>
        </p:txBody>
      </p:sp>
      <p:graphicFrame>
        <p:nvGraphicFramePr>
          <p:cNvPr id="7" name="Object 44"/>
          <p:cNvGraphicFramePr>
            <a:graphicFrameLocks noChangeAspect="1"/>
          </p:cNvGraphicFramePr>
          <p:nvPr>
            <p:extLst>
              <p:ext uri="{D42A27DB-BD31-4B8C-83A1-F6EECF244321}">
                <p14:modId xmlns:p14="http://schemas.microsoft.com/office/powerpoint/2010/main" val="844380851"/>
              </p:ext>
            </p:extLst>
          </p:nvPr>
        </p:nvGraphicFramePr>
        <p:xfrm>
          <a:off x="1373759" y="5207576"/>
          <a:ext cx="1536700" cy="915988"/>
        </p:xfrm>
        <a:graphic>
          <a:graphicData uri="http://schemas.openxmlformats.org/presentationml/2006/ole">
            <mc:AlternateContent xmlns:mc="http://schemas.openxmlformats.org/markup-compatibility/2006">
              <mc:Choice xmlns:v="urn:schemas-microsoft-com:vml" Requires="v">
                <p:oleObj spid="_x0000_s27363" name="Equation" r:id="rId3" imgW="634680" imgH="380880" progId="Equation.3">
                  <p:embed/>
                </p:oleObj>
              </mc:Choice>
              <mc:Fallback>
                <p:oleObj name="Equation" r:id="rId3" imgW="63468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759" y="5207576"/>
                        <a:ext cx="1536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6"/>
          <p:cNvSpPr txBox="1">
            <a:spLocks noChangeArrowheads="1"/>
          </p:cNvSpPr>
          <p:nvPr/>
        </p:nvSpPr>
        <p:spPr bwMode="auto">
          <a:xfrm>
            <a:off x="2910458" y="5262849"/>
            <a:ext cx="59522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smtClean="0">
                <a:solidFill>
                  <a:srgbClr val="C00000"/>
                </a:solidFill>
                <a:latin typeface="+mj-ea"/>
                <a:ea typeface="+mj-ea"/>
              </a:rPr>
              <a:t>磁场高斯定理</a:t>
            </a:r>
            <a:r>
              <a:rPr kumimoji="1" lang="zh-CN" altLang="en-US" sz="2400" b="1" dirty="0" smtClean="0">
                <a:latin typeface="+mj-ea"/>
                <a:ea typeface="+mj-ea"/>
              </a:rPr>
              <a:t>表明</a:t>
            </a:r>
            <a:r>
              <a:rPr kumimoji="1" lang="zh-CN" altLang="en-US" sz="2400" b="1" dirty="0">
                <a:latin typeface="+mj-ea"/>
                <a:ea typeface="+mj-ea"/>
              </a:rPr>
              <a:t>稳恒磁场为</a:t>
            </a:r>
            <a:r>
              <a:rPr kumimoji="1" lang="zh-CN" altLang="en-US" sz="2400" b="1" dirty="0">
                <a:solidFill>
                  <a:srgbClr val="CC0000"/>
                </a:solidFill>
                <a:latin typeface="+mj-ea"/>
                <a:ea typeface="+mj-ea"/>
              </a:rPr>
              <a:t>无源场</a:t>
            </a:r>
            <a:r>
              <a:rPr kumimoji="1" lang="zh-CN" altLang="en-US" sz="2400" b="1" dirty="0">
                <a:latin typeface="+mj-ea"/>
                <a:ea typeface="+mj-ea"/>
              </a:rPr>
              <a:t>。</a:t>
            </a:r>
          </a:p>
        </p:txBody>
      </p:sp>
      <p:graphicFrame>
        <p:nvGraphicFramePr>
          <p:cNvPr id="105" name="Object 17"/>
          <p:cNvGraphicFramePr>
            <a:graphicFrameLocks noChangeAspect="1"/>
          </p:cNvGraphicFramePr>
          <p:nvPr>
            <p:extLst>
              <p:ext uri="{D42A27DB-BD31-4B8C-83A1-F6EECF244321}">
                <p14:modId xmlns:p14="http://schemas.microsoft.com/office/powerpoint/2010/main" val="1438154242"/>
              </p:ext>
            </p:extLst>
          </p:nvPr>
        </p:nvGraphicFramePr>
        <p:xfrm>
          <a:off x="3940752" y="1529275"/>
          <a:ext cx="3457575" cy="696912"/>
        </p:xfrm>
        <a:graphic>
          <a:graphicData uri="http://schemas.openxmlformats.org/presentationml/2006/ole">
            <mc:AlternateContent xmlns:mc="http://schemas.openxmlformats.org/markup-compatibility/2006">
              <mc:Choice xmlns:v="urn:schemas-microsoft-com:vml" Requires="v">
                <p:oleObj spid="_x0000_s27364" name="公式" r:id="rId5" imgW="1091880" imgH="228600" progId="Equation.3">
                  <p:embed/>
                </p:oleObj>
              </mc:Choice>
              <mc:Fallback>
                <p:oleObj name="公式" r:id="rId5" imgW="1091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0752" y="1529275"/>
                        <a:ext cx="345757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 name="Object 18"/>
          <p:cNvGraphicFramePr>
            <a:graphicFrameLocks noChangeAspect="1"/>
          </p:cNvGraphicFramePr>
          <p:nvPr>
            <p:extLst>
              <p:ext uri="{D42A27DB-BD31-4B8C-83A1-F6EECF244321}">
                <p14:modId xmlns:p14="http://schemas.microsoft.com/office/powerpoint/2010/main" val="1874851325"/>
              </p:ext>
            </p:extLst>
          </p:nvPr>
        </p:nvGraphicFramePr>
        <p:xfrm>
          <a:off x="3940752" y="2449547"/>
          <a:ext cx="3390900" cy="700088"/>
        </p:xfrm>
        <a:graphic>
          <a:graphicData uri="http://schemas.openxmlformats.org/presentationml/2006/ole">
            <mc:AlternateContent xmlns:mc="http://schemas.openxmlformats.org/markup-compatibility/2006">
              <mc:Choice xmlns:v="urn:schemas-microsoft-com:vml" Requires="v">
                <p:oleObj spid="_x0000_s27365" name="公式" r:id="rId7" imgW="1130040" imgH="228600" progId="Equation.3">
                  <p:embed/>
                </p:oleObj>
              </mc:Choice>
              <mc:Fallback>
                <p:oleObj name="公式" r:id="rId7" imgW="11300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0752" y="2449547"/>
                        <a:ext cx="33909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 name="Group 59"/>
          <p:cNvGrpSpPr>
            <a:grpSpLocks/>
          </p:cNvGrpSpPr>
          <p:nvPr/>
        </p:nvGrpSpPr>
        <p:grpSpPr bwMode="auto">
          <a:xfrm>
            <a:off x="430789" y="1529275"/>
            <a:ext cx="3222625" cy="2744787"/>
            <a:chOff x="240" y="480"/>
            <a:chExt cx="2688" cy="2208"/>
          </a:xfrm>
        </p:grpSpPr>
        <p:grpSp>
          <p:nvGrpSpPr>
            <p:cNvPr id="108" name="Group 2"/>
            <p:cNvGrpSpPr>
              <a:grpSpLocks/>
            </p:cNvGrpSpPr>
            <p:nvPr/>
          </p:nvGrpSpPr>
          <p:grpSpPr bwMode="auto">
            <a:xfrm>
              <a:off x="240" y="480"/>
              <a:ext cx="2688" cy="2208"/>
              <a:chOff x="240" y="528"/>
              <a:chExt cx="2688" cy="2208"/>
            </a:xfrm>
          </p:grpSpPr>
          <p:sp>
            <p:nvSpPr>
              <p:cNvPr id="144" name="Rectangle 3"/>
              <p:cNvSpPr>
                <a:spLocks noChangeArrowheads="1"/>
              </p:cNvSpPr>
              <p:nvPr/>
            </p:nvSpPr>
            <p:spPr bwMode="auto">
              <a:xfrm>
                <a:off x="240" y="528"/>
                <a:ext cx="2688" cy="220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5" name="Object 4"/>
              <p:cNvGraphicFramePr>
                <a:graphicFrameLocks noChangeAspect="1"/>
              </p:cNvGraphicFramePr>
              <p:nvPr/>
            </p:nvGraphicFramePr>
            <p:xfrm>
              <a:off x="1152" y="694"/>
              <a:ext cx="282" cy="368"/>
            </p:xfrm>
            <a:graphic>
              <a:graphicData uri="http://schemas.openxmlformats.org/presentationml/2006/ole">
                <mc:AlternateContent xmlns:mc="http://schemas.openxmlformats.org/markup-compatibility/2006">
                  <mc:Choice xmlns:v="urn:schemas-microsoft-com:vml" Requires="v">
                    <p:oleObj spid="_x0000_s27366" name="公式" r:id="rId9" imgW="152280" imgH="190440" progId="Equation.3">
                      <p:embed/>
                    </p:oleObj>
                  </mc:Choice>
                  <mc:Fallback>
                    <p:oleObj name="公式" r:id="rId9" imgW="15228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2" y="694"/>
                            <a:ext cx="28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 name="Arc 5"/>
              <p:cNvSpPr>
                <a:spLocks/>
              </p:cNvSpPr>
              <p:nvPr/>
            </p:nvSpPr>
            <p:spPr bwMode="auto">
              <a:xfrm flipV="1">
                <a:off x="418" y="694"/>
                <a:ext cx="1209" cy="80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6600FF"/>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Arc 6"/>
              <p:cNvSpPr>
                <a:spLocks/>
              </p:cNvSpPr>
              <p:nvPr/>
            </p:nvSpPr>
            <p:spPr bwMode="auto">
              <a:xfrm flipV="1">
                <a:off x="288" y="647"/>
                <a:ext cx="2208" cy="1071"/>
              </a:xfrm>
              <a:custGeom>
                <a:avLst/>
                <a:gdLst>
                  <a:gd name="G0" fmla="+- 0 0 0"/>
                  <a:gd name="G1" fmla="+- 21600 0 0"/>
                  <a:gd name="G2" fmla="+- 21600 0 0"/>
                  <a:gd name="T0" fmla="*/ 0 w 21363"/>
                  <a:gd name="T1" fmla="*/ 0 h 21600"/>
                  <a:gd name="T2" fmla="*/ 21363 w 21363"/>
                  <a:gd name="T3" fmla="*/ 18409 h 21600"/>
                  <a:gd name="T4" fmla="*/ 0 w 21363"/>
                  <a:gd name="T5" fmla="*/ 21600 h 21600"/>
                </a:gdLst>
                <a:ahLst/>
                <a:cxnLst>
                  <a:cxn ang="0">
                    <a:pos x="T0" y="T1"/>
                  </a:cxn>
                  <a:cxn ang="0">
                    <a:pos x="T2" y="T3"/>
                  </a:cxn>
                  <a:cxn ang="0">
                    <a:pos x="T4" y="T5"/>
                  </a:cxn>
                </a:cxnLst>
                <a:rect l="0" t="0" r="r" b="b"/>
                <a:pathLst>
                  <a:path w="21363" h="21600" fill="none" extrusionOk="0">
                    <a:moveTo>
                      <a:pt x="-1" y="0"/>
                    </a:moveTo>
                    <a:cubicBezTo>
                      <a:pt x="10696" y="0"/>
                      <a:pt x="19782" y="7829"/>
                      <a:pt x="21362" y="18409"/>
                    </a:cubicBezTo>
                  </a:path>
                  <a:path w="21363" h="21600" stroke="0" extrusionOk="0">
                    <a:moveTo>
                      <a:pt x="-1" y="0"/>
                    </a:moveTo>
                    <a:cubicBezTo>
                      <a:pt x="10696" y="0"/>
                      <a:pt x="19782" y="7829"/>
                      <a:pt x="21362" y="18409"/>
                    </a:cubicBezTo>
                    <a:lnTo>
                      <a:pt x="0" y="21600"/>
                    </a:lnTo>
                    <a:close/>
                  </a:path>
                </a:pathLst>
              </a:custGeom>
              <a:noFill/>
              <a:ln w="19050">
                <a:solidFill>
                  <a:srgbClr val="6600FF"/>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7"/>
              <p:cNvSpPr>
                <a:spLocks noChangeShapeType="1"/>
              </p:cNvSpPr>
              <p:nvPr/>
            </p:nvSpPr>
            <p:spPr bwMode="auto">
              <a:xfrm flipV="1">
                <a:off x="331" y="1540"/>
                <a:ext cx="2419" cy="400"/>
              </a:xfrm>
              <a:prstGeom prst="line">
                <a:avLst/>
              </a:prstGeom>
              <a:noFill/>
              <a:ln w="19050">
                <a:solidFill>
                  <a:srgbClr val="66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Arc 8"/>
              <p:cNvSpPr>
                <a:spLocks/>
              </p:cNvSpPr>
              <p:nvPr/>
            </p:nvSpPr>
            <p:spPr bwMode="auto">
              <a:xfrm flipH="1">
                <a:off x="418" y="1896"/>
                <a:ext cx="2462" cy="446"/>
              </a:xfrm>
              <a:custGeom>
                <a:avLst/>
                <a:gdLst>
                  <a:gd name="G0" fmla="+- 0 0 0"/>
                  <a:gd name="G1" fmla="+- 21600 0 0"/>
                  <a:gd name="G2" fmla="+- 21600 0 0"/>
                  <a:gd name="T0" fmla="*/ 0 w 20069"/>
                  <a:gd name="T1" fmla="*/ 0 h 21600"/>
                  <a:gd name="T2" fmla="*/ 20069 w 20069"/>
                  <a:gd name="T3" fmla="*/ 13612 h 21600"/>
                  <a:gd name="T4" fmla="*/ 0 w 20069"/>
                  <a:gd name="T5" fmla="*/ 21600 h 21600"/>
                </a:gdLst>
                <a:ahLst/>
                <a:cxnLst>
                  <a:cxn ang="0">
                    <a:pos x="T0" y="T1"/>
                  </a:cxn>
                  <a:cxn ang="0">
                    <a:pos x="T2" y="T3"/>
                  </a:cxn>
                  <a:cxn ang="0">
                    <a:pos x="T4" y="T5"/>
                  </a:cxn>
                </a:cxnLst>
                <a:rect l="0" t="0" r="r" b="b"/>
                <a:pathLst>
                  <a:path w="20069" h="21600" fill="none" extrusionOk="0">
                    <a:moveTo>
                      <a:pt x="-1" y="0"/>
                    </a:moveTo>
                    <a:cubicBezTo>
                      <a:pt x="8845" y="0"/>
                      <a:pt x="16797" y="5393"/>
                      <a:pt x="20068" y="13612"/>
                    </a:cubicBezTo>
                  </a:path>
                  <a:path w="20069" h="21600" stroke="0" extrusionOk="0">
                    <a:moveTo>
                      <a:pt x="-1" y="0"/>
                    </a:moveTo>
                    <a:cubicBezTo>
                      <a:pt x="8845" y="0"/>
                      <a:pt x="16797" y="5393"/>
                      <a:pt x="20068" y="13612"/>
                    </a:cubicBezTo>
                    <a:lnTo>
                      <a:pt x="0" y="21600"/>
                    </a:lnTo>
                    <a:close/>
                  </a:path>
                </a:pathLst>
              </a:custGeom>
              <a:noFill/>
              <a:ln w="19050">
                <a:solidFill>
                  <a:srgbClr val="6600FF"/>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Freeform 9"/>
              <p:cNvSpPr>
                <a:spLocks/>
              </p:cNvSpPr>
              <p:nvPr/>
            </p:nvSpPr>
            <p:spPr bwMode="auto">
              <a:xfrm>
                <a:off x="677" y="2157"/>
                <a:ext cx="1944" cy="229"/>
              </a:xfrm>
              <a:custGeom>
                <a:avLst/>
                <a:gdLst>
                  <a:gd name="T0" fmla="*/ 0 w 1944"/>
                  <a:gd name="T1" fmla="*/ 229 h 229"/>
                  <a:gd name="T2" fmla="*/ 427 w 1944"/>
                  <a:gd name="T3" fmla="*/ 95 h 229"/>
                  <a:gd name="T4" fmla="*/ 699 w 1944"/>
                  <a:gd name="T5" fmla="*/ 23 h 229"/>
                  <a:gd name="T6" fmla="*/ 1147 w 1944"/>
                  <a:gd name="T7" fmla="*/ 7 h 229"/>
                  <a:gd name="T8" fmla="*/ 1471 w 1944"/>
                  <a:gd name="T9" fmla="*/ 63 h 229"/>
                  <a:gd name="T10" fmla="*/ 1944 w 1944"/>
                  <a:gd name="T11" fmla="*/ 184 h 229"/>
                </a:gdLst>
                <a:ahLst/>
                <a:cxnLst>
                  <a:cxn ang="0">
                    <a:pos x="T0" y="T1"/>
                  </a:cxn>
                  <a:cxn ang="0">
                    <a:pos x="T2" y="T3"/>
                  </a:cxn>
                  <a:cxn ang="0">
                    <a:pos x="T4" y="T5"/>
                  </a:cxn>
                  <a:cxn ang="0">
                    <a:pos x="T6" y="T7"/>
                  </a:cxn>
                  <a:cxn ang="0">
                    <a:pos x="T8" y="T9"/>
                  </a:cxn>
                  <a:cxn ang="0">
                    <a:pos x="T10" y="T11"/>
                  </a:cxn>
                </a:cxnLst>
                <a:rect l="0" t="0" r="r" b="b"/>
                <a:pathLst>
                  <a:path w="1944" h="229">
                    <a:moveTo>
                      <a:pt x="0" y="229"/>
                    </a:moveTo>
                    <a:cubicBezTo>
                      <a:pt x="71" y="207"/>
                      <a:pt x="311" y="129"/>
                      <a:pt x="427" y="95"/>
                    </a:cubicBezTo>
                    <a:cubicBezTo>
                      <a:pt x="543" y="61"/>
                      <a:pt x="579" y="38"/>
                      <a:pt x="699" y="23"/>
                    </a:cubicBezTo>
                    <a:cubicBezTo>
                      <a:pt x="819" y="8"/>
                      <a:pt x="1018" y="0"/>
                      <a:pt x="1147" y="7"/>
                    </a:cubicBezTo>
                    <a:cubicBezTo>
                      <a:pt x="1276" y="14"/>
                      <a:pt x="1338" y="34"/>
                      <a:pt x="1471" y="63"/>
                    </a:cubicBezTo>
                    <a:cubicBezTo>
                      <a:pt x="1604" y="92"/>
                      <a:pt x="1846" y="159"/>
                      <a:pt x="1944" y="184"/>
                    </a:cubicBezTo>
                  </a:path>
                </a:pathLst>
              </a:custGeom>
              <a:noFill/>
              <a:ln w="19050" cap="flat" cmpd="sng">
                <a:solidFill>
                  <a:srgbClr val="0000FF"/>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1" name="Freeform 10"/>
              <p:cNvSpPr>
                <a:spLocks/>
              </p:cNvSpPr>
              <p:nvPr/>
            </p:nvSpPr>
            <p:spPr bwMode="auto">
              <a:xfrm>
                <a:off x="720" y="1254"/>
                <a:ext cx="1528" cy="847"/>
              </a:xfrm>
              <a:custGeom>
                <a:avLst/>
                <a:gdLst>
                  <a:gd name="T0" fmla="*/ 104 w 1528"/>
                  <a:gd name="T1" fmla="*/ 536 h 864"/>
                  <a:gd name="T2" fmla="*/ 248 w 1528"/>
                  <a:gd name="T3" fmla="*/ 248 h 864"/>
                  <a:gd name="T4" fmla="*/ 632 w 1528"/>
                  <a:gd name="T5" fmla="*/ 56 h 864"/>
                  <a:gd name="T6" fmla="*/ 1208 w 1528"/>
                  <a:gd name="T7" fmla="*/ 56 h 864"/>
                  <a:gd name="T8" fmla="*/ 1496 w 1528"/>
                  <a:gd name="T9" fmla="*/ 392 h 864"/>
                  <a:gd name="T10" fmla="*/ 1016 w 1528"/>
                  <a:gd name="T11" fmla="*/ 776 h 864"/>
                  <a:gd name="T12" fmla="*/ 152 w 1528"/>
                  <a:gd name="T13" fmla="*/ 824 h 864"/>
                  <a:gd name="T14" fmla="*/ 104 w 1528"/>
                  <a:gd name="T15" fmla="*/ 536 h 8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8" h="864">
                    <a:moveTo>
                      <a:pt x="104" y="536"/>
                    </a:moveTo>
                    <a:cubicBezTo>
                      <a:pt x="120" y="440"/>
                      <a:pt x="160" y="328"/>
                      <a:pt x="248" y="248"/>
                    </a:cubicBezTo>
                    <a:cubicBezTo>
                      <a:pt x="336" y="168"/>
                      <a:pt x="472" y="88"/>
                      <a:pt x="632" y="56"/>
                    </a:cubicBezTo>
                    <a:cubicBezTo>
                      <a:pt x="792" y="24"/>
                      <a:pt x="1064" y="0"/>
                      <a:pt x="1208" y="56"/>
                    </a:cubicBezTo>
                    <a:cubicBezTo>
                      <a:pt x="1352" y="112"/>
                      <a:pt x="1528" y="272"/>
                      <a:pt x="1496" y="392"/>
                    </a:cubicBezTo>
                    <a:cubicBezTo>
                      <a:pt x="1464" y="512"/>
                      <a:pt x="1240" y="704"/>
                      <a:pt x="1016" y="776"/>
                    </a:cubicBezTo>
                    <a:cubicBezTo>
                      <a:pt x="792" y="848"/>
                      <a:pt x="304" y="864"/>
                      <a:pt x="152" y="824"/>
                    </a:cubicBezTo>
                    <a:cubicBezTo>
                      <a:pt x="0" y="784"/>
                      <a:pt x="88" y="632"/>
                      <a:pt x="104" y="536"/>
                    </a:cubicBezTo>
                    <a:close/>
                  </a:path>
                </a:pathLst>
              </a:custGeom>
              <a:gradFill rotWithShape="0">
                <a:gsLst>
                  <a:gs pos="0">
                    <a:srgbClr val="F4FCE4"/>
                  </a:gs>
                  <a:gs pos="100000">
                    <a:srgbClr val="67DD9F"/>
                  </a:gs>
                </a:gsLst>
                <a:path path="rect">
                  <a:fillToRect l="50000" t="50000" r="50000" b="50000"/>
                </a:path>
              </a:gradFill>
              <a:ln w="12700" cap="flat" cmpd="sng">
                <a:solidFill>
                  <a:srgbClr val="33CC33"/>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2" name="Freeform 11"/>
              <p:cNvSpPr>
                <a:spLocks/>
              </p:cNvSpPr>
              <p:nvPr/>
            </p:nvSpPr>
            <p:spPr bwMode="auto">
              <a:xfrm>
                <a:off x="1788" y="1332"/>
                <a:ext cx="216" cy="116"/>
              </a:xfrm>
              <a:custGeom>
                <a:avLst/>
                <a:gdLst>
                  <a:gd name="T0" fmla="*/ 0 w 216"/>
                  <a:gd name="T1" fmla="*/ 116 h 116"/>
                  <a:gd name="T2" fmla="*/ 96 w 216"/>
                  <a:gd name="T3" fmla="*/ 64 h 116"/>
                  <a:gd name="T4" fmla="*/ 216 w 216"/>
                  <a:gd name="T5" fmla="*/ 0 h 116"/>
                </a:gdLst>
                <a:ahLst/>
                <a:cxnLst>
                  <a:cxn ang="0">
                    <a:pos x="T0" y="T1"/>
                  </a:cxn>
                  <a:cxn ang="0">
                    <a:pos x="T2" y="T3"/>
                  </a:cxn>
                  <a:cxn ang="0">
                    <a:pos x="T4" y="T5"/>
                  </a:cxn>
                </a:cxnLst>
                <a:rect l="0" t="0" r="r" b="b"/>
                <a:pathLst>
                  <a:path w="216" h="116">
                    <a:moveTo>
                      <a:pt x="0" y="116"/>
                    </a:moveTo>
                    <a:cubicBezTo>
                      <a:pt x="17" y="108"/>
                      <a:pt x="60" y="83"/>
                      <a:pt x="96" y="64"/>
                    </a:cubicBezTo>
                    <a:cubicBezTo>
                      <a:pt x="132" y="45"/>
                      <a:pt x="191" y="13"/>
                      <a:pt x="216" y="0"/>
                    </a:cubicBezTo>
                  </a:path>
                </a:pathLst>
              </a:custGeom>
              <a:gradFill rotWithShape="0">
                <a:gsLst>
                  <a:gs pos="0">
                    <a:srgbClr val="F4FCE4"/>
                  </a:gs>
                  <a:gs pos="100000">
                    <a:srgbClr val="67DD9F"/>
                  </a:gs>
                </a:gsLst>
                <a:path path="rect">
                  <a:fillToRect l="50000" t="50000" r="50000" b="50000"/>
                </a:path>
              </a:gradFill>
              <a:ln w="19050" cap="flat" cmpd="sng">
                <a:solidFill>
                  <a:srgbClr val="0000FF"/>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 name="Freeform 12"/>
              <p:cNvSpPr>
                <a:spLocks/>
              </p:cNvSpPr>
              <p:nvPr/>
            </p:nvSpPr>
            <p:spPr bwMode="auto">
              <a:xfrm>
                <a:off x="1976" y="1628"/>
                <a:ext cx="264" cy="52"/>
              </a:xfrm>
              <a:custGeom>
                <a:avLst/>
                <a:gdLst>
                  <a:gd name="T0" fmla="*/ 0 w 264"/>
                  <a:gd name="T1" fmla="*/ 52 h 52"/>
                  <a:gd name="T2" fmla="*/ 264 w 264"/>
                  <a:gd name="T3" fmla="*/ 0 h 52"/>
                </a:gdLst>
                <a:ahLst/>
                <a:cxnLst>
                  <a:cxn ang="0">
                    <a:pos x="T0" y="T1"/>
                  </a:cxn>
                  <a:cxn ang="0">
                    <a:pos x="T2" y="T3"/>
                  </a:cxn>
                </a:cxnLst>
                <a:rect l="0" t="0" r="r" b="b"/>
                <a:pathLst>
                  <a:path w="264" h="52">
                    <a:moveTo>
                      <a:pt x="0" y="52"/>
                    </a:moveTo>
                    <a:lnTo>
                      <a:pt x="264" y="0"/>
                    </a:lnTo>
                  </a:path>
                </a:pathLst>
              </a:custGeom>
              <a:gradFill rotWithShape="0">
                <a:gsLst>
                  <a:gs pos="0">
                    <a:srgbClr val="F4FCE4"/>
                  </a:gs>
                  <a:gs pos="100000">
                    <a:srgbClr val="67DD9F"/>
                  </a:gs>
                </a:gsLst>
                <a:path path="rect">
                  <a:fillToRect l="50000" t="50000" r="50000" b="50000"/>
                </a:path>
              </a:gradFill>
              <a:ln w="19050">
                <a:solidFill>
                  <a:srgbClr val="0000FF"/>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4" name="Freeform 13"/>
              <p:cNvSpPr>
                <a:spLocks/>
              </p:cNvSpPr>
              <p:nvPr/>
            </p:nvSpPr>
            <p:spPr bwMode="auto">
              <a:xfrm>
                <a:off x="792" y="2000"/>
                <a:ext cx="372" cy="64"/>
              </a:xfrm>
              <a:custGeom>
                <a:avLst/>
                <a:gdLst>
                  <a:gd name="T0" fmla="*/ 0 w 372"/>
                  <a:gd name="T1" fmla="*/ 64 h 64"/>
                  <a:gd name="T2" fmla="*/ 92 w 372"/>
                  <a:gd name="T3" fmla="*/ 48 h 64"/>
                  <a:gd name="T4" fmla="*/ 256 w 372"/>
                  <a:gd name="T5" fmla="*/ 16 h 64"/>
                  <a:gd name="T6" fmla="*/ 372 w 372"/>
                  <a:gd name="T7" fmla="*/ 0 h 64"/>
                </a:gdLst>
                <a:ahLst/>
                <a:cxnLst>
                  <a:cxn ang="0">
                    <a:pos x="T0" y="T1"/>
                  </a:cxn>
                  <a:cxn ang="0">
                    <a:pos x="T2" y="T3"/>
                  </a:cxn>
                  <a:cxn ang="0">
                    <a:pos x="T4" y="T5"/>
                  </a:cxn>
                  <a:cxn ang="0">
                    <a:pos x="T6" y="T7"/>
                  </a:cxn>
                </a:cxnLst>
                <a:rect l="0" t="0" r="r" b="b"/>
                <a:pathLst>
                  <a:path w="372" h="64">
                    <a:moveTo>
                      <a:pt x="0" y="64"/>
                    </a:moveTo>
                    <a:cubicBezTo>
                      <a:pt x="15" y="61"/>
                      <a:pt x="49" y="56"/>
                      <a:pt x="92" y="48"/>
                    </a:cubicBezTo>
                    <a:cubicBezTo>
                      <a:pt x="135" y="40"/>
                      <a:pt x="209" y="24"/>
                      <a:pt x="256" y="16"/>
                    </a:cubicBezTo>
                    <a:cubicBezTo>
                      <a:pt x="303" y="8"/>
                      <a:pt x="348" y="3"/>
                      <a:pt x="372" y="0"/>
                    </a:cubicBezTo>
                  </a:path>
                </a:pathLst>
              </a:custGeom>
              <a:gradFill rotWithShape="0">
                <a:gsLst>
                  <a:gs pos="0">
                    <a:srgbClr val="F4FCE4"/>
                  </a:gs>
                  <a:gs pos="100000">
                    <a:srgbClr val="67DD9F"/>
                  </a:gs>
                </a:gsLst>
                <a:path path="rect">
                  <a:fillToRect l="50000" t="50000" r="50000" b="50000"/>
                </a:path>
              </a:gradFill>
              <a:ln w="19050" cap="flat" cmpd="sng">
                <a:solidFill>
                  <a:srgbClr val="0000FF"/>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5" name="Freeform 14"/>
              <p:cNvSpPr>
                <a:spLocks/>
              </p:cNvSpPr>
              <p:nvPr/>
            </p:nvSpPr>
            <p:spPr bwMode="auto">
              <a:xfrm>
                <a:off x="788" y="1828"/>
                <a:ext cx="276" cy="36"/>
              </a:xfrm>
              <a:custGeom>
                <a:avLst/>
                <a:gdLst>
                  <a:gd name="T0" fmla="*/ 0 w 276"/>
                  <a:gd name="T1" fmla="*/ 36 h 36"/>
                  <a:gd name="T2" fmla="*/ 276 w 276"/>
                  <a:gd name="T3" fmla="*/ 0 h 36"/>
                </a:gdLst>
                <a:ahLst/>
                <a:cxnLst>
                  <a:cxn ang="0">
                    <a:pos x="T0" y="T1"/>
                  </a:cxn>
                  <a:cxn ang="0">
                    <a:pos x="T2" y="T3"/>
                  </a:cxn>
                </a:cxnLst>
                <a:rect l="0" t="0" r="r" b="b"/>
                <a:pathLst>
                  <a:path w="276" h="36">
                    <a:moveTo>
                      <a:pt x="0" y="36"/>
                    </a:moveTo>
                    <a:lnTo>
                      <a:pt x="276" y="0"/>
                    </a:lnTo>
                  </a:path>
                </a:pathLst>
              </a:custGeom>
              <a:gradFill rotWithShape="0">
                <a:gsLst>
                  <a:gs pos="0">
                    <a:srgbClr val="F4FCE4"/>
                  </a:gs>
                  <a:gs pos="100000">
                    <a:srgbClr val="67DD9F"/>
                  </a:gs>
                </a:gsLst>
                <a:path path="rect">
                  <a:fillToRect l="50000" t="50000" r="50000" b="50000"/>
                </a:path>
              </a:gradFill>
              <a:ln w="19050">
                <a:solidFill>
                  <a:srgbClr val="0000FF"/>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6" name="Freeform 15"/>
              <p:cNvSpPr>
                <a:spLocks/>
              </p:cNvSpPr>
              <p:nvPr/>
            </p:nvSpPr>
            <p:spPr bwMode="auto">
              <a:xfrm>
                <a:off x="824" y="1638"/>
                <a:ext cx="240" cy="47"/>
              </a:xfrm>
              <a:custGeom>
                <a:avLst/>
                <a:gdLst>
                  <a:gd name="T0" fmla="*/ 0 w 240"/>
                  <a:gd name="T1" fmla="*/ 48 h 48"/>
                  <a:gd name="T2" fmla="*/ 240 w 240"/>
                  <a:gd name="T3" fmla="*/ 0 h 48"/>
                </a:gdLst>
                <a:ahLst/>
                <a:cxnLst>
                  <a:cxn ang="0">
                    <a:pos x="T0" y="T1"/>
                  </a:cxn>
                  <a:cxn ang="0">
                    <a:pos x="T2" y="T3"/>
                  </a:cxn>
                </a:cxnLst>
                <a:rect l="0" t="0" r="r" b="b"/>
                <a:pathLst>
                  <a:path w="240" h="48">
                    <a:moveTo>
                      <a:pt x="0" y="48"/>
                    </a:moveTo>
                    <a:cubicBezTo>
                      <a:pt x="100" y="28"/>
                      <a:pt x="200" y="8"/>
                      <a:pt x="240" y="0"/>
                    </a:cubicBezTo>
                  </a:path>
                </a:pathLst>
              </a:custGeom>
              <a:gradFill rotWithShape="0">
                <a:gsLst>
                  <a:gs pos="0">
                    <a:srgbClr val="F4FCE4"/>
                  </a:gs>
                  <a:gs pos="100000">
                    <a:srgbClr val="67DD9F"/>
                  </a:gs>
                </a:gsLst>
                <a:path path="rect">
                  <a:fillToRect l="50000" t="50000" r="50000" b="50000"/>
                </a:path>
              </a:gradFill>
              <a:ln w="19050" cap="flat" cmpd="sng">
                <a:solidFill>
                  <a:srgbClr val="0000FF"/>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57" name="Object 16"/>
              <p:cNvGraphicFramePr>
                <a:graphicFrameLocks noChangeAspect="1"/>
              </p:cNvGraphicFramePr>
              <p:nvPr/>
            </p:nvGraphicFramePr>
            <p:xfrm>
              <a:off x="1056" y="1384"/>
              <a:ext cx="158" cy="200"/>
            </p:xfrm>
            <a:graphic>
              <a:graphicData uri="http://schemas.openxmlformats.org/presentationml/2006/ole">
                <mc:AlternateContent xmlns:mc="http://schemas.openxmlformats.org/markup-compatibility/2006">
                  <mc:Choice xmlns:v="urn:schemas-microsoft-com:vml" Requires="v">
                    <p:oleObj spid="_x0000_s27367" name="Equation" r:id="rId11" imgW="190440" imgH="241200" progId="Equation.3">
                      <p:embed/>
                    </p:oleObj>
                  </mc:Choice>
                  <mc:Fallback>
                    <p:oleObj name="Equation" r:id="rId11" imgW="1904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1384"/>
                            <a:ext cx="15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 name="Group 24"/>
            <p:cNvGrpSpPr>
              <a:grpSpLocks/>
            </p:cNvGrpSpPr>
            <p:nvPr/>
          </p:nvGrpSpPr>
          <p:grpSpPr bwMode="auto">
            <a:xfrm>
              <a:off x="816" y="1224"/>
              <a:ext cx="1384" cy="808"/>
              <a:chOff x="816" y="1272"/>
              <a:chExt cx="1384" cy="808"/>
            </a:xfrm>
          </p:grpSpPr>
          <p:sp>
            <p:nvSpPr>
              <p:cNvPr id="135" name="Freeform 25"/>
              <p:cNvSpPr>
                <a:spLocks/>
              </p:cNvSpPr>
              <p:nvPr/>
            </p:nvSpPr>
            <p:spPr bwMode="auto">
              <a:xfrm>
                <a:off x="1588" y="1272"/>
                <a:ext cx="572" cy="460"/>
              </a:xfrm>
              <a:custGeom>
                <a:avLst/>
                <a:gdLst>
                  <a:gd name="T0" fmla="*/ 0 w 572"/>
                  <a:gd name="T1" fmla="*/ 0 h 460"/>
                  <a:gd name="T2" fmla="*/ 340 w 572"/>
                  <a:gd name="T3" fmla="*/ 200 h 460"/>
                  <a:gd name="T4" fmla="*/ 572 w 572"/>
                  <a:gd name="T5" fmla="*/ 460 h 460"/>
                </a:gdLst>
                <a:ahLst/>
                <a:cxnLst>
                  <a:cxn ang="0">
                    <a:pos x="T0" y="T1"/>
                  </a:cxn>
                  <a:cxn ang="0">
                    <a:pos x="T2" y="T3"/>
                  </a:cxn>
                  <a:cxn ang="0">
                    <a:pos x="T4" y="T5"/>
                  </a:cxn>
                </a:cxnLst>
                <a:rect l="0" t="0" r="r" b="b"/>
                <a:pathLst>
                  <a:path w="572" h="460">
                    <a:moveTo>
                      <a:pt x="0" y="0"/>
                    </a:moveTo>
                    <a:cubicBezTo>
                      <a:pt x="57" y="33"/>
                      <a:pt x="245" y="123"/>
                      <a:pt x="340" y="200"/>
                    </a:cubicBezTo>
                    <a:cubicBezTo>
                      <a:pt x="435" y="277"/>
                      <a:pt x="524" y="406"/>
                      <a:pt x="572" y="460"/>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6" name="Freeform 26"/>
              <p:cNvSpPr>
                <a:spLocks/>
              </p:cNvSpPr>
              <p:nvPr/>
            </p:nvSpPr>
            <p:spPr bwMode="auto">
              <a:xfrm>
                <a:off x="1336" y="1316"/>
                <a:ext cx="688" cy="548"/>
              </a:xfrm>
              <a:custGeom>
                <a:avLst/>
                <a:gdLst>
                  <a:gd name="T0" fmla="*/ 0 w 688"/>
                  <a:gd name="T1" fmla="*/ 0 h 548"/>
                  <a:gd name="T2" fmla="*/ 412 w 688"/>
                  <a:gd name="T3" fmla="*/ 228 h 548"/>
                  <a:gd name="T4" fmla="*/ 688 w 688"/>
                  <a:gd name="T5" fmla="*/ 548 h 548"/>
                </a:gdLst>
                <a:ahLst/>
                <a:cxnLst>
                  <a:cxn ang="0">
                    <a:pos x="T0" y="T1"/>
                  </a:cxn>
                  <a:cxn ang="0">
                    <a:pos x="T2" y="T3"/>
                  </a:cxn>
                  <a:cxn ang="0">
                    <a:pos x="T4" y="T5"/>
                  </a:cxn>
                </a:cxnLst>
                <a:rect l="0" t="0" r="r" b="b"/>
                <a:pathLst>
                  <a:path w="688" h="548">
                    <a:moveTo>
                      <a:pt x="0" y="0"/>
                    </a:moveTo>
                    <a:cubicBezTo>
                      <a:pt x="68" y="38"/>
                      <a:pt x="297" y="137"/>
                      <a:pt x="412" y="228"/>
                    </a:cubicBezTo>
                    <a:cubicBezTo>
                      <a:pt x="527" y="319"/>
                      <a:pt x="631" y="481"/>
                      <a:pt x="688" y="548"/>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 name="Freeform 27"/>
              <p:cNvSpPr>
                <a:spLocks/>
              </p:cNvSpPr>
              <p:nvPr/>
            </p:nvSpPr>
            <p:spPr bwMode="auto">
              <a:xfrm>
                <a:off x="1136" y="1380"/>
                <a:ext cx="740" cy="592"/>
              </a:xfrm>
              <a:custGeom>
                <a:avLst/>
                <a:gdLst>
                  <a:gd name="T0" fmla="*/ 0 w 740"/>
                  <a:gd name="T1" fmla="*/ 0 h 592"/>
                  <a:gd name="T2" fmla="*/ 420 w 740"/>
                  <a:gd name="T3" fmla="*/ 240 h 592"/>
                  <a:gd name="T4" fmla="*/ 740 w 740"/>
                  <a:gd name="T5" fmla="*/ 592 h 592"/>
                </a:gdLst>
                <a:ahLst/>
                <a:cxnLst>
                  <a:cxn ang="0">
                    <a:pos x="T0" y="T1"/>
                  </a:cxn>
                  <a:cxn ang="0">
                    <a:pos x="T2" y="T3"/>
                  </a:cxn>
                  <a:cxn ang="0">
                    <a:pos x="T4" y="T5"/>
                  </a:cxn>
                </a:cxnLst>
                <a:rect l="0" t="0" r="r" b="b"/>
                <a:pathLst>
                  <a:path w="740" h="592">
                    <a:moveTo>
                      <a:pt x="0" y="0"/>
                    </a:moveTo>
                    <a:cubicBezTo>
                      <a:pt x="70" y="40"/>
                      <a:pt x="297" y="141"/>
                      <a:pt x="420" y="240"/>
                    </a:cubicBezTo>
                    <a:cubicBezTo>
                      <a:pt x="543" y="339"/>
                      <a:pt x="673" y="519"/>
                      <a:pt x="740" y="592"/>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8" name="Freeform 28"/>
              <p:cNvSpPr>
                <a:spLocks/>
              </p:cNvSpPr>
              <p:nvPr/>
            </p:nvSpPr>
            <p:spPr bwMode="auto">
              <a:xfrm>
                <a:off x="996" y="1480"/>
                <a:ext cx="692" cy="548"/>
              </a:xfrm>
              <a:custGeom>
                <a:avLst/>
                <a:gdLst>
                  <a:gd name="T0" fmla="*/ 0 w 692"/>
                  <a:gd name="T1" fmla="*/ 0 h 548"/>
                  <a:gd name="T2" fmla="*/ 387 w 692"/>
                  <a:gd name="T3" fmla="*/ 231 h 548"/>
                  <a:gd name="T4" fmla="*/ 692 w 692"/>
                  <a:gd name="T5" fmla="*/ 548 h 548"/>
                </a:gdLst>
                <a:ahLst/>
                <a:cxnLst>
                  <a:cxn ang="0">
                    <a:pos x="T0" y="T1"/>
                  </a:cxn>
                  <a:cxn ang="0">
                    <a:pos x="T2" y="T3"/>
                  </a:cxn>
                  <a:cxn ang="0">
                    <a:pos x="T4" y="T5"/>
                  </a:cxn>
                </a:cxnLst>
                <a:rect l="0" t="0" r="r" b="b"/>
                <a:pathLst>
                  <a:path w="692" h="548">
                    <a:moveTo>
                      <a:pt x="0" y="0"/>
                    </a:moveTo>
                    <a:cubicBezTo>
                      <a:pt x="64" y="38"/>
                      <a:pt x="272" y="140"/>
                      <a:pt x="387" y="231"/>
                    </a:cubicBezTo>
                    <a:cubicBezTo>
                      <a:pt x="502" y="322"/>
                      <a:pt x="641" y="495"/>
                      <a:pt x="692" y="548"/>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 name="Freeform 29"/>
              <p:cNvSpPr>
                <a:spLocks/>
              </p:cNvSpPr>
              <p:nvPr/>
            </p:nvSpPr>
            <p:spPr bwMode="auto">
              <a:xfrm>
                <a:off x="816" y="1836"/>
                <a:ext cx="412" cy="244"/>
              </a:xfrm>
              <a:custGeom>
                <a:avLst/>
                <a:gdLst>
                  <a:gd name="T0" fmla="*/ 0 w 412"/>
                  <a:gd name="T1" fmla="*/ 0 h 244"/>
                  <a:gd name="T2" fmla="*/ 217 w 412"/>
                  <a:gd name="T3" fmla="*/ 99 h 244"/>
                  <a:gd name="T4" fmla="*/ 412 w 412"/>
                  <a:gd name="T5" fmla="*/ 244 h 244"/>
                </a:gdLst>
                <a:ahLst/>
                <a:cxnLst>
                  <a:cxn ang="0">
                    <a:pos x="T0" y="T1"/>
                  </a:cxn>
                  <a:cxn ang="0">
                    <a:pos x="T2" y="T3"/>
                  </a:cxn>
                  <a:cxn ang="0">
                    <a:pos x="T4" y="T5"/>
                  </a:cxn>
                </a:cxnLst>
                <a:rect l="0" t="0" r="r" b="b"/>
                <a:pathLst>
                  <a:path w="412" h="244">
                    <a:moveTo>
                      <a:pt x="0" y="0"/>
                    </a:moveTo>
                    <a:cubicBezTo>
                      <a:pt x="36" y="16"/>
                      <a:pt x="148" y="58"/>
                      <a:pt x="217" y="99"/>
                    </a:cubicBezTo>
                    <a:cubicBezTo>
                      <a:pt x="286" y="140"/>
                      <a:pt x="372" y="214"/>
                      <a:pt x="412" y="244"/>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 name="Freeform 30"/>
              <p:cNvSpPr>
                <a:spLocks/>
              </p:cNvSpPr>
              <p:nvPr/>
            </p:nvSpPr>
            <p:spPr bwMode="auto">
              <a:xfrm>
                <a:off x="824" y="1340"/>
                <a:ext cx="1196" cy="458"/>
              </a:xfrm>
              <a:custGeom>
                <a:avLst/>
                <a:gdLst>
                  <a:gd name="T0" fmla="*/ 1196 w 1196"/>
                  <a:gd name="T1" fmla="*/ 0 h 458"/>
                  <a:gd name="T2" fmla="*/ 576 w 1196"/>
                  <a:gd name="T3" fmla="*/ 124 h 458"/>
                  <a:gd name="T4" fmla="*/ 0 w 1196"/>
                  <a:gd name="T5" fmla="*/ 458 h 458"/>
                </a:gdLst>
                <a:ahLst/>
                <a:cxnLst>
                  <a:cxn ang="0">
                    <a:pos x="T0" y="T1"/>
                  </a:cxn>
                  <a:cxn ang="0">
                    <a:pos x="T2" y="T3"/>
                  </a:cxn>
                  <a:cxn ang="0">
                    <a:pos x="T4" y="T5"/>
                  </a:cxn>
                </a:cxnLst>
                <a:rect l="0" t="0" r="r" b="b"/>
                <a:pathLst>
                  <a:path w="1196" h="458">
                    <a:moveTo>
                      <a:pt x="1196" y="0"/>
                    </a:moveTo>
                    <a:cubicBezTo>
                      <a:pt x="1093" y="21"/>
                      <a:pt x="775" y="48"/>
                      <a:pt x="576" y="124"/>
                    </a:cubicBezTo>
                    <a:cubicBezTo>
                      <a:pt x="377" y="200"/>
                      <a:pt x="120" y="389"/>
                      <a:pt x="0" y="458"/>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 name="Freeform 31"/>
              <p:cNvSpPr>
                <a:spLocks/>
              </p:cNvSpPr>
              <p:nvPr/>
            </p:nvSpPr>
            <p:spPr bwMode="auto">
              <a:xfrm>
                <a:off x="884" y="1504"/>
                <a:ext cx="1316" cy="540"/>
              </a:xfrm>
              <a:custGeom>
                <a:avLst/>
                <a:gdLst>
                  <a:gd name="T0" fmla="*/ 1316 w 1316"/>
                  <a:gd name="T1" fmla="*/ 0 h 540"/>
                  <a:gd name="T2" fmla="*/ 972 w 1316"/>
                  <a:gd name="T3" fmla="*/ 60 h 540"/>
                  <a:gd name="T4" fmla="*/ 585 w 1316"/>
                  <a:gd name="T5" fmla="*/ 182 h 540"/>
                  <a:gd name="T6" fmla="*/ 0 w 1316"/>
                  <a:gd name="T7" fmla="*/ 540 h 540"/>
                </a:gdLst>
                <a:ahLst/>
                <a:cxnLst>
                  <a:cxn ang="0">
                    <a:pos x="T0" y="T1"/>
                  </a:cxn>
                  <a:cxn ang="0">
                    <a:pos x="T2" y="T3"/>
                  </a:cxn>
                  <a:cxn ang="0">
                    <a:pos x="T4" y="T5"/>
                  </a:cxn>
                  <a:cxn ang="0">
                    <a:pos x="T6" y="T7"/>
                  </a:cxn>
                </a:cxnLst>
                <a:rect l="0" t="0" r="r" b="b"/>
                <a:pathLst>
                  <a:path w="1316" h="540">
                    <a:moveTo>
                      <a:pt x="1316" y="0"/>
                    </a:moveTo>
                    <a:cubicBezTo>
                      <a:pt x="1259" y="10"/>
                      <a:pt x="1094" y="30"/>
                      <a:pt x="972" y="60"/>
                    </a:cubicBezTo>
                    <a:cubicBezTo>
                      <a:pt x="850" y="90"/>
                      <a:pt x="747" y="102"/>
                      <a:pt x="585" y="182"/>
                    </a:cubicBezTo>
                    <a:cubicBezTo>
                      <a:pt x="423" y="262"/>
                      <a:pt x="122" y="466"/>
                      <a:pt x="0" y="540"/>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 name="Freeform 32"/>
              <p:cNvSpPr>
                <a:spLocks/>
              </p:cNvSpPr>
              <p:nvPr/>
            </p:nvSpPr>
            <p:spPr bwMode="auto">
              <a:xfrm>
                <a:off x="1180" y="1728"/>
                <a:ext cx="976" cy="344"/>
              </a:xfrm>
              <a:custGeom>
                <a:avLst/>
                <a:gdLst>
                  <a:gd name="T0" fmla="*/ 976 w 976"/>
                  <a:gd name="T1" fmla="*/ 0 h 344"/>
                  <a:gd name="T2" fmla="*/ 447 w 976"/>
                  <a:gd name="T3" fmla="*/ 115 h 344"/>
                  <a:gd name="T4" fmla="*/ 0 w 976"/>
                  <a:gd name="T5" fmla="*/ 344 h 344"/>
                </a:gdLst>
                <a:ahLst/>
                <a:cxnLst>
                  <a:cxn ang="0">
                    <a:pos x="T0" y="T1"/>
                  </a:cxn>
                  <a:cxn ang="0">
                    <a:pos x="T2" y="T3"/>
                  </a:cxn>
                  <a:cxn ang="0">
                    <a:pos x="T4" y="T5"/>
                  </a:cxn>
                </a:cxnLst>
                <a:rect l="0" t="0" r="r" b="b"/>
                <a:pathLst>
                  <a:path w="976" h="344">
                    <a:moveTo>
                      <a:pt x="976" y="0"/>
                    </a:moveTo>
                    <a:cubicBezTo>
                      <a:pt x="888" y="19"/>
                      <a:pt x="610" y="58"/>
                      <a:pt x="447" y="115"/>
                    </a:cubicBezTo>
                    <a:cubicBezTo>
                      <a:pt x="284" y="172"/>
                      <a:pt x="93" y="296"/>
                      <a:pt x="0" y="344"/>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 name="Freeform 33"/>
              <p:cNvSpPr>
                <a:spLocks/>
              </p:cNvSpPr>
              <p:nvPr/>
            </p:nvSpPr>
            <p:spPr bwMode="auto">
              <a:xfrm>
                <a:off x="872" y="1632"/>
                <a:ext cx="624" cy="432"/>
              </a:xfrm>
              <a:custGeom>
                <a:avLst/>
                <a:gdLst>
                  <a:gd name="T0" fmla="*/ 0 w 528"/>
                  <a:gd name="T1" fmla="*/ 0 h 816"/>
                  <a:gd name="T2" fmla="*/ 288 w 528"/>
                  <a:gd name="T3" fmla="*/ 336 h 816"/>
                  <a:gd name="T4" fmla="*/ 528 w 528"/>
                  <a:gd name="T5" fmla="*/ 816 h 816"/>
                </a:gdLst>
                <a:ahLst/>
                <a:cxnLst>
                  <a:cxn ang="0">
                    <a:pos x="T0" y="T1"/>
                  </a:cxn>
                  <a:cxn ang="0">
                    <a:pos x="T2" y="T3"/>
                  </a:cxn>
                  <a:cxn ang="0">
                    <a:pos x="T4" y="T5"/>
                  </a:cxn>
                </a:cxnLst>
                <a:rect l="0" t="0" r="r" b="b"/>
                <a:pathLst>
                  <a:path w="528" h="816">
                    <a:moveTo>
                      <a:pt x="0" y="0"/>
                    </a:moveTo>
                    <a:cubicBezTo>
                      <a:pt x="100" y="100"/>
                      <a:pt x="200" y="200"/>
                      <a:pt x="288" y="336"/>
                    </a:cubicBezTo>
                    <a:cubicBezTo>
                      <a:pt x="376" y="472"/>
                      <a:pt x="488" y="736"/>
                      <a:pt x="528" y="816"/>
                    </a:cubicBezTo>
                  </a:path>
                </a:pathLst>
              </a:custGeom>
              <a:noFill/>
              <a:ln w="12700" cap="flat" cmpd="sng">
                <a:solidFill>
                  <a:srgbClr val="2FBD2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10" name="Group 34"/>
            <p:cNvGrpSpPr>
              <a:grpSpLocks/>
            </p:cNvGrpSpPr>
            <p:nvPr/>
          </p:nvGrpSpPr>
          <p:grpSpPr bwMode="auto">
            <a:xfrm>
              <a:off x="1544" y="624"/>
              <a:ext cx="669" cy="904"/>
              <a:chOff x="1544" y="672"/>
              <a:chExt cx="669" cy="904"/>
            </a:xfrm>
          </p:grpSpPr>
          <p:sp>
            <p:nvSpPr>
              <p:cNvPr id="132" name="Freeform 35" descr="20%"/>
              <p:cNvSpPr>
                <a:spLocks/>
              </p:cNvSpPr>
              <p:nvPr/>
            </p:nvSpPr>
            <p:spPr bwMode="auto">
              <a:xfrm>
                <a:off x="1544" y="1364"/>
                <a:ext cx="444" cy="212"/>
              </a:xfrm>
              <a:custGeom>
                <a:avLst/>
                <a:gdLst>
                  <a:gd name="T0" fmla="*/ 0 w 444"/>
                  <a:gd name="T1" fmla="*/ 48 h 212"/>
                  <a:gd name="T2" fmla="*/ 212 w 444"/>
                  <a:gd name="T3" fmla="*/ 0 h 212"/>
                  <a:gd name="T4" fmla="*/ 336 w 444"/>
                  <a:gd name="T5" fmla="*/ 72 h 212"/>
                  <a:gd name="T6" fmla="*/ 444 w 444"/>
                  <a:gd name="T7" fmla="*/ 164 h 212"/>
                  <a:gd name="T8" fmla="*/ 244 w 444"/>
                  <a:gd name="T9" fmla="*/ 212 h 212"/>
                  <a:gd name="T10" fmla="*/ 140 w 444"/>
                  <a:gd name="T11" fmla="*/ 124 h 212"/>
                  <a:gd name="T12" fmla="*/ 0 w 444"/>
                  <a:gd name="T13" fmla="*/ 48 h 212"/>
                </a:gdLst>
                <a:ahLst/>
                <a:cxnLst>
                  <a:cxn ang="0">
                    <a:pos x="T0" y="T1"/>
                  </a:cxn>
                  <a:cxn ang="0">
                    <a:pos x="T2" y="T3"/>
                  </a:cxn>
                  <a:cxn ang="0">
                    <a:pos x="T4" y="T5"/>
                  </a:cxn>
                  <a:cxn ang="0">
                    <a:pos x="T6" y="T7"/>
                  </a:cxn>
                  <a:cxn ang="0">
                    <a:pos x="T8" y="T9"/>
                  </a:cxn>
                  <a:cxn ang="0">
                    <a:pos x="T10" y="T11"/>
                  </a:cxn>
                  <a:cxn ang="0">
                    <a:pos x="T12" y="T13"/>
                  </a:cxn>
                </a:cxnLst>
                <a:rect l="0" t="0" r="r" b="b"/>
                <a:pathLst>
                  <a:path w="444" h="212">
                    <a:moveTo>
                      <a:pt x="0" y="48"/>
                    </a:moveTo>
                    <a:lnTo>
                      <a:pt x="212" y="0"/>
                    </a:lnTo>
                    <a:lnTo>
                      <a:pt x="336" y="72"/>
                    </a:lnTo>
                    <a:lnTo>
                      <a:pt x="444" y="164"/>
                    </a:lnTo>
                    <a:lnTo>
                      <a:pt x="244" y="212"/>
                    </a:lnTo>
                    <a:lnTo>
                      <a:pt x="140" y="124"/>
                    </a:lnTo>
                    <a:lnTo>
                      <a:pt x="0" y="48"/>
                    </a:lnTo>
                    <a:close/>
                  </a:path>
                </a:pathLst>
              </a:custGeom>
              <a:pattFill prst="pct20">
                <a:fgClr>
                  <a:srgbClr val="A50021"/>
                </a:fgClr>
                <a:bgClr>
                  <a:srgbClr val="FFE7FF"/>
                </a:bgClr>
              </a:pattFill>
              <a:ln w="12700" cap="flat" cmpd="sng">
                <a:solidFill>
                  <a:srgbClr val="CC0099"/>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33" name="Object 36"/>
              <p:cNvGraphicFramePr>
                <a:graphicFrameLocks noChangeAspect="1"/>
              </p:cNvGraphicFramePr>
              <p:nvPr/>
            </p:nvGraphicFramePr>
            <p:xfrm>
              <a:off x="1872" y="672"/>
              <a:ext cx="341" cy="377"/>
            </p:xfrm>
            <a:graphic>
              <a:graphicData uri="http://schemas.openxmlformats.org/presentationml/2006/ole">
                <mc:AlternateContent xmlns:mc="http://schemas.openxmlformats.org/markup-compatibility/2006">
                  <mc:Choice xmlns:v="urn:schemas-microsoft-com:vml" Requires="v">
                    <p:oleObj spid="_x0000_s27368" name="Equation" r:id="rId13" imgW="253800" imgH="253800" progId="Equation.3">
                      <p:embed/>
                    </p:oleObj>
                  </mc:Choice>
                  <mc:Fallback>
                    <p:oleObj name="Equation" r:id="rId13" imgW="25380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2" y="672"/>
                            <a:ext cx="341"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 name="Line 37"/>
              <p:cNvSpPr>
                <a:spLocks noChangeShapeType="1"/>
              </p:cNvSpPr>
              <p:nvPr/>
            </p:nvSpPr>
            <p:spPr bwMode="auto">
              <a:xfrm flipV="1">
                <a:off x="1776" y="960"/>
                <a:ext cx="240" cy="480"/>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1" name="Group 38"/>
            <p:cNvGrpSpPr>
              <a:grpSpLocks/>
            </p:cNvGrpSpPr>
            <p:nvPr/>
          </p:nvGrpSpPr>
          <p:grpSpPr bwMode="auto">
            <a:xfrm>
              <a:off x="1776" y="960"/>
              <a:ext cx="912" cy="432"/>
              <a:chOff x="1776" y="1008"/>
              <a:chExt cx="912" cy="432"/>
            </a:xfrm>
          </p:grpSpPr>
          <p:grpSp>
            <p:nvGrpSpPr>
              <p:cNvPr id="126" name="Group 39"/>
              <p:cNvGrpSpPr>
                <a:grpSpLocks/>
              </p:cNvGrpSpPr>
              <p:nvPr/>
            </p:nvGrpSpPr>
            <p:grpSpPr bwMode="auto">
              <a:xfrm>
                <a:off x="1872" y="1008"/>
                <a:ext cx="331" cy="384"/>
                <a:chOff x="1872" y="1008"/>
                <a:chExt cx="331" cy="384"/>
              </a:xfrm>
            </p:grpSpPr>
            <p:sp>
              <p:nvSpPr>
                <p:cNvPr id="130" name="Arc 40"/>
                <p:cNvSpPr>
                  <a:spLocks/>
                </p:cNvSpPr>
                <p:nvPr/>
              </p:nvSpPr>
              <p:spPr bwMode="auto">
                <a:xfrm>
                  <a:off x="1872" y="1186"/>
                  <a:ext cx="183" cy="206"/>
                </a:xfrm>
                <a:custGeom>
                  <a:avLst/>
                  <a:gdLst>
                    <a:gd name="G0" fmla="+- 0 0 0"/>
                    <a:gd name="G1" fmla="+- 21172 0 0"/>
                    <a:gd name="G2" fmla="+- 21600 0 0"/>
                    <a:gd name="T0" fmla="*/ 4281 w 20648"/>
                    <a:gd name="T1" fmla="*/ 0 h 21172"/>
                    <a:gd name="T2" fmla="*/ 20648 w 20648"/>
                    <a:gd name="T3" fmla="*/ 14829 h 21172"/>
                    <a:gd name="T4" fmla="*/ 0 w 20648"/>
                    <a:gd name="T5" fmla="*/ 21172 h 21172"/>
                  </a:gdLst>
                  <a:ahLst/>
                  <a:cxnLst>
                    <a:cxn ang="0">
                      <a:pos x="T0" y="T1"/>
                    </a:cxn>
                    <a:cxn ang="0">
                      <a:pos x="T2" y="T3"/>
                    </a:cxn>
                    <a:cxn ang="0">
                      <a:pos x="T4" y="T5"/>
                    </a:cxn>
                  </a:cxnLst>
                  <a:rect l="0" t="0" r="r" b="b"/>
                  <a:pathLst>
                    <a:path w="20648" h="21172" fill="none" extrusionOk="0">
                      <a:moveTo>
                        <a:pt x="4280" y="0"/>
                      </a:moveTo>
                      <a:cubicBezTo>
                        <a:pt x="12042" y="1569"/>
                        <a:pt x="18322" y="7259"/>
                        <a:pt x="20647" y="14829"/>
                      </a:cubicBezTo>
                    </a:path>
                    <a:path w="20648" h="21172" stroke="0" extrusionOk="0">
                      <a:moveTo>
                        <a:pt x="4280" y="0"/>
                      </a:moveTo>
                      <a:cubicBezTo>
                        <a:pt x="12042" y="1569"/>
                        <a:pt x="18322" y="7259"/>
                        <a:pt x="20647" y="14829"/>
                      </a:cubicBezTo>
                      <a:lnTo>
                        <a:pt x="0" y="21172"/>
                      </a:lnTo>
                      <a:close/>
                    </a:path>
                  </a:pathLst>
                </a:custGeom>
                <a:noFill/>
                <a:ln w="28575">
                  <a:solidFill>
                    <a:srgbClr val="FFCC66"/>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1" name="Object 41"/>
                <p:cNvGraphicFramePr>
                  <a:graphicFrameLocks noChangeAspect="1"/>
                </p:cNvGraphicFramePr>
                <p:nvPr/>
              </p:nvGraphicFramePr>
              <p:xfrm>
                <a:off x="1968" y="1008"/>
                <a:ext cx="235" cy="336"/>
              </p:xfrm>
              <a:graphic>
                <a:graphicData uri="http://schemas.openxmlformats.org/presentationml/2006/ole">
                  <mc:AlternateContent xmlns:mc="http://schemas.openxmlformats.org/markup-compatibility/2006">
                    <mc:Choice xmlns:v="urn:schemas-microsoft-com:vml" Requires="v">
                      <p:oleObj spid="_x0000_s27369" name="公式" r:id="rId15" imgW="152280" imgH="215640" progId="Equation.3">
                        <p:embed/>
                      </p:oleObj>
                    </mc:Choice>
                    <mc:Fallback>
                      <p:oleObj name="公式" r:id="rId15" imgW="1522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 y="1008"/>
                              <a:ext cx="23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7" name="Group 42"/>
              <p:cNvGrpSpPr>
                <a:grpSpLocks/>
              </p:cNvGrpSpPr>
              <p:nvPr/>
            </p:nvGrpSpPr>
            <p:grpSpPr bwMode="auto">
              <a:xfrm>
                <a:off x="1776" y="1008"/>
                <a:ext cx="912" cy="432"/>
                <a:chOff x="1776" y="1008"/>
                <a:chExt cx="912" cy="432"/>
              </a:xfrm>
            </p:grpSpPr>
            <p:graphicFrame>
              <p:nvGraphicFramePr>
                <p:cNvPr id="128" name="Object 43"/>
                <p:cNvGraphicFramePr>
                  <a:graphicFrameLocks noChangeAspect="1"/>
                </p:cNvGraphicFramePr>
                <p:nvPr/>
              </p:nvGraphicFramePr>
              <p:xfrm>
                <a:off x="2323" y="1008"/>
                <a:ext cx="365" cy="388"/>
              </p:xfrm>
              <a:graphic>
                <a:graphicData uri="http://schemas.openxmlformats.org/presentationml/2006/ole">
                  <mc:AlternateContent xmlns:mc="http://schemas.openxmlformats.org/markup-compatibility/2006">
                    <mc:Choice xmlns:v="urn:schemas-microsoft-com:vml" Requires="v">
                      <p:oleObj spid="_x0000_s27370" name="公式" r:id="rId17" imgW="177480" imgH="228600" progId="Equation.3">
                        <p:embed/>
                      </p:oleObj>
                    </mc:Choice>
                    <mc:Fallback>
                      <p:oleObj name="公式" r:id="rId17" imgW="1774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23" y="1008"/>
                              <a:ext cx="365"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 name="Line 44"/>
                <p:cNvSpPr>
                  <a:spLocks noChangeShapeType="1"/>
                </p:cNvSpPr>
                <p:nvPr/>
              </p:nvSpPr>
              <p:spPr bwMode="auto">
                <a:xfrm flipV="1">
                  <a:off x="1776" y="1200"/>
                  <a:ext cx="624"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2" name="Group 45"/>
            <p:cNvGrpSpPr>
              <a:grpSpLocks/>
            </p:cNvGrpSpPr>
            <p:nvPr/>
          </p:nvGrpSpPr>
          <p:grpSpPr bwMode="auto">
            <a:xfrm>
              <a:off x="432" y="1644"/>
              <a:ext cx="792" cy="804"/>
              <a:chOff x="432" y="1692"/>
              <a:chExt cx="792" cy="804"/>
            </a:xfrm>
          </p:grpSpPr>
          <p:grpSp>
            <p:nvGrpSpPr>
              <p:cNvPr id="120" name="Group 46"/>
              <p:cNvGrpSpPr>
                <a:grpSpLocks/>
              </p:cNvGrpSpPr>
              <p:nvPr/>
            </p:nvGrpSpPr>
            <p:grpSpPr bwMode="auto">
              <a:xfrm>
                <a:off x="432" y="1692"/>
                <a:ext cx="792" cy="804"/>
                <a:chOff x="432" y="1692"/>
                <a:chExt cx="792" cy="804"/>
              </a:xfrm>
            </p:grpSpPr>
            <p:sp>
              <p:nvSpPr>
                <p:cNvPr id="122" name="Freeform 47" descr="20%"/>
                <p:cNvSpPr>
                  <a:spLocks/>
                </p:cNvSpPr>
                <p:nvPr/>
              </p:nvSpPr>
              <p:spPr bwMode="auto">
                <a:xfrm>
                  <a:off x="816" y="1692"/>
                  <a:ext cx="408" cy="252"/>
                </a:xfrm>
                <a:custGeom>
                  <a:avLst/>
                  <a:gdLst>
                    <a:gd name="T0" fmla="*/ 4 w 408"/>
                    <a:gd name="T1" fmla="*/ 112 h 252"/>
                    <a:gd name="T2" fmla="*/ 184 w 408"/>
                    <a:gd name="T3" fmla="*/ 0 h 252"/>
                    <a:gd name="T4" fmla="*/ 284 w 408"/>
                    <a:gd name="T5" fmla="*/ 52 h 252"/>
                    <a:gd name="T6" fmla="*/ 408 w 408"/>
                    <a:gd name="T7" fmla="*/ 128 h 252"/>
                    <a:gd name="T8" fmla="*/ 220 w 408"/>
                    <a:gd name="T9" fmla="*/ 252 h 252"/>
                    <a:gd name="T10" fmla="*/ 0 w 408"/>
                    <a:gd name="T11" fmla="*/ 136 h 252"/>
                    <a:gd name="T12" fmla="*/ 4 w 408"/>
                    <a:gd name="T13" fmla="*/ 112 h 252"/>
                  </a:gdLst>
                  <a:ahLst/>
                  <a:cxnLst>
                    <a:cxn ang="0">
                      <a:pos x="T0" y="T1"/>
                    </a:cxn>
                    <a:cxn ang="0">
                      <a:pos x="T2" y="T3"/>
                    </a:cxn>
                    <a:cxn ang="0">
                      <a:pos x="T4" y="T5"/>
                    </a:cxn>
                    <a:cxn ang="0">
                      <a:pos x="T6" y="T7"/>
                    </a:cxn>
                    <a:cxn ang="0">
                      <a:pos x="T8" y="T9"/>
                    </a:cxn>
                    <a:cxn ang="0">
                      <a:pos x="T10" y="T11"/>
                    </a:cxn>
                    <a:cxn ang="0">
                      <a:pos x="T12" y="T13"/>
                    </a:cxn>
                  </a:cxnLst>
                  <a:rect l="0" t="0" r="r" b="b"/>
                  <a:pathLst>
                    <a:path w="408" h="252">
                      <a:moveTo>
                        <a:pt x="4" y="112"/>
                      </a:moveTo>
                      <a:lnTo>
                        <a:pt x="184" y="0"/>
                      </a:lnTo>
                      <a:lnTo>
                        <a:pt x="284" y="52"/>
                      </a:lnTo>
                      <a:lnTo>
                        <a:pt x="408" y="128"/>
                      </a:lnTo>
                      <a:lnTo>
                        <a:pt x="220" y="252"/>
                      </a:lnTo>
                      <a:lnTo>
                        <a:pt x="0" y="136"/>
                      </a:lnTo>
                      <a:lnTo>
                        <a:pt x="4" y="112"/>
                      </a:lnTo>
                      <a:close/>
                    </a:path>
                  </a:pathLst>
                </a:custGeom>
                <a:pattFill prst="pct20">
                  <a:fgClr>
                    <a:srgbClr val="A50021"/>
                  </a:fgClr>
                  <a:bgClr>
                    <a:srgbClr val="FFE7FF"/>
                  </a:bgClr>
                </a:pattFill>
                <a:ln w="12700" cap="flat" cmpd="sng">
                  <a:solidFill>
                    <a:srgbClr val="CC0099"/>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3" name="Group 48"/>
                <p:cNvGrpSpPr>
                  <a:grpSpLocks/>
                </p:cNvGrpSpPr>
                <p:nvPr/>
              </p:nvGrpSpPr>
              <p:grpSpPr bwMode="auto">
                <a:xfrm>
                  <a:off x="432" y="1824"/>
                  <a:ext cx="587" cy="672"/>
                  <a:chOff x="432" y="1824"/>
                  <a:chExt cx="587" cy="672"/>
                </a:xfrm>
              </p:grpSpPr>
              <p:graphicFrame>
                <p:nvGraphicFramePr>
                  <p:cNvPr id="124" name="Object 49"/>
                  <p:cNvGraphicFramePr>
                    <a:graphicFrameLocks noChangeAspect="1"/>
                  </p:cNvGraphicFramePr>
                  <p:nvPr/>
                </p:nvGraphicFramePr>
                <p:xfrm>
                  <a:off x="432" y="2112"/>
                  <a:ext cx="328" cy="384"/>
                </p:xfrm>
                <a:graphic>
                  <a:graphicData uri="http://schemas.openxmlformats.org/presentationml/2006/ole">
                    <mc:AlternateContent xmlns:mc="http://schemas.openxmlformats.org/markup-compatibility/2006">
                      <mc:Choice xmlns:v="urn:schemas-microsoft-com:vml" Requires="v">
                        <p:oleObj spid="_x0000_s27371" name="Equation" r:id="rId19" imgW="279360" imgH="253800" progId="Equation.3">
                          <p:embed/>
                        </p:oleObj>
                      </mc:Choice>
                      <mc:Fallback>
                        <p:oleObj name="Equation" r:id="rId19" imgW="27936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 y="2112"/>
                                <a:ext cx="32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 name="Line 50"/>
                  <p:cNvSpPr>
                    <a:spLocks noChangeShapeType="1"/>
                  </p:cNvSpPr>
                  <p:nvPr/>
                </p:nvSpPr>
                <p:spPr bwMode="auto">
                  <a:xfrm flipH="1">
                    <a:off x="720" y="1824"/>
                    <a:ext cx="299" cy="432"/>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21" name="Freeform 51"/>
              <p:cNvSpPr>
                <a:spLocks/>
              </p:cNvSpPr>
              <p:nvPr/>
            </p:nvSpPr>
            <p:spPr bwMode="auto">
              <a:xfrm>
                <a:off x="856" y="1824"/>
                <a:ext cx="164" cy="28"/>
              </a:xfrm>
              <a:custGeom>
                <a:avLst/>
                <a:gdLst>
                  <a:gd name="T0" fmla="*/ 0 w 164"/>
                  <a:gd name="T1" fmla="*/ 28 h 28"/>
                  <a:gd name="T2" fmla="*/ 164 w 164"/>
                  <a:gd name="T3" fmla="*/ 0 h 28"/>
                </a:gdLst>
                <a:ahLst/>
                <a:cxnLst>
                  <a:cxn ang="0">
                    <a:pos x="T0" y="T1"/>
                  </a:cxn>
                  <a:cxn ang="0">
                    <a:pos x="T2" y="T3"/>
                  </a:cxn>
                </a:cxnLst>
                <a:rect l="0" t="0" r="r" b="b"/>
                <a:pathLst>
                  <a:path w="164" h="28">
                    <a:moveTo>
                      <a:pt x="0" y="28"/>
                    </a:moveTo>
                    <a:lnTo>
                      <a:pt x="164" y="0"/>
                    </a:lnTo>
                  </a:path>
                </a:pathLst>
              </a:custGeom>
              <a:noFill/>
              <a:ln w="19050"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3" name="Group 52"/>
            <p:cNvGrpSpPr>
              <a:grpSpLocks/>
            </p:cNvGrpSpPr>
            <p:nvPr/>
          </p:nvGrpSpPr>
          <p:grpSpPr bwMode="auto">
            <a:xfrm>
              <a:off x="948" y="1488"/>
              <a:ext cx="924" cy="667"/>
              <a:chOff x="900" y="1541"/>
              <a:chExt cx="924" cy="667"/>
            </a:xfrm>
          </p:grpSpPr>
          <p:grpSp>
            <p:nvGrpSpPr>
              <p:cNvPr id="114" name="Group 53"/>
              <p:cNvGrpSpPr>
                <a:grpSpLocks/>
              </p:cNvGrpSpPr>
              <p:nvPr/>
            </p:nvGrpSpPr>
            <p:grpSpPr bwMode="auto">
              <a:xfrm>
                <a:off x="900" y="1776"/>
                <a:ext cx="521" cy="432"/>
                <a:chOff x="900" y="1776"/>
                <a:chExt cx="521" cy="432"/>
              </a:xfrm>
            </p:grpSpPr>
            <p:sp>
              <p:nvSpPr>
                <p:cNvPr id="118" name="Arc 54"/>
                <p:cNvSpPr>
                  <a:spLocks/>
                </p:cNvSpPr>
                <p:nvPr/>
              </p:nvSpPr>
              <p:spPr bwMode="auto">
                <a:xfrm flipV="1">
                  <a:off x="900" y="1776"/>
                  <a:ext cx="408" cy="240"/>
                </a:xfrm>
                <a:custGeom>
                  <a:avLst/>
                  <a:gdLst>
                    <a:gd name="G0" fmla="+- 655 0 0"/>
                    <a:gd name="G1" fmla="+- 21600 0 0"/>
                    <a:gd name="G2" fmla="+- 21600 0 0"/>
                    <a:gd name="T0" fmla="*/ 0 w 22255"/>
                    <a:gd name="T1" fmla="*/ 10 h 21600"/>
                    <a:gd name="T2" fmla="*/ 22255 w 22255"/>
                    <a:gd name="T3" fmla="*/ 21600 h 21600"/>
                    <a:gd name="T4" fmla="*/ 655 w 22255"/>
                    <a:gd name="T5" fmla="*/ 21600 h 21600"/>
                  </a:gdLst>
                  <a:ahLst/>
                  <a:cxnLst>
                    <a:cxn ang="0">
                      <a:pos x="T0" y="T1"/>
                    </a:cxn>
                    <a:cxn ang="0">
                      <a:pos x="T2" y="T3"/>
                    </a:cxn>
                    <a:cxn ang="0">
                      <a:pos x="T4" y="T5"/>
                    </a:cxn>
                  </a:cxnLst>
                  <a:rect l="0" t="0" r="r" b="b"/>
                  <a:pathLst>
                    <a:path w="22255" h="21600" fill="none" extrusionOk="0">
                      <a:moveTo>
                        <a:pt x="-1" y="9"/>
                      </a:moveTo>
                      <a:cubicBezTo>
                        <a:pt x="218" y="3"/>
                        <a:pt x="436" y="0"/>
                        <a:pt x="655" y="0"/>
                      </a:cubicBezTo>
                      <a:cubicBezTo>
                        <a:pt x="12584" y="0"/>
                        <a:pt x="22255" y="9670"/>
                        <a:pt x="22255" y="21600"/>
                      </a:cubicBezTo>
                    </a:path>
                    <a:path w="22255" h="21600" stroke="0" extrusionOk="0">
                      <a:moveTo>
                        <a:pt x="-1" y="9"/>
                      </a:moveTo>
                      <a:cubicBezTo>
                        <a:pt x="218" y="3"/>
                        <a:pt x="436" y="0"/>
                        <a:pt x="655" y="0"/>
                      </a:cubicBezTo>
                      <a:cubicBezTo>
                        <a:pt x="12584" y="0"/>
                        <a:pt x="22255" y="9670"/>
                        <a:pt x="22255" y="21600"/>
                      </a:cubicBezTo>
                      <a:lnTo>
                        <a:pt x="655" y="21600"/>
                      </a:lnTo>
                      <a:close/>
                    </a:path>
                  </a:pathLst>
                </a:custGeom>
                <a:noFill/>
                <a:ln w="28575">
                  <a:solidFill>
                    <a:srgbClr val="FFCC66"/>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9" name="Object 55"/>
                <p:cNvGraphicFramePr>
                  <a:graphicFrameLocks noChangeAspect="1"/>
                </p:cNvGraphicFramePr>
                <p:nvPr/>
              </p:nvGraphicFramePr>
              <p:xfrm>
                <a:off x="1152" y="1824"/>
                <a:ext cx="269" cy="384"/>
              </p:xfrm>
              <a:graphic>
                <a:graphicData uri="http://schemas.openxmlformats.org/presentationml/2006/ole">
                  <mc:AlternateContent xmlns:mc="http://schemas.openxmlformats.org/markup-compatibility/2006">
                    <mc:Choice xmlns:v="urn:schemas-microsoft-com:vml" Requires="v">
                      <p:oleObj spid="_x0000_s27372" name="公式" r:id="rId21" imgW="164880" imgH="215640" progId="Equation.3">
                        <p:embed/>
                      </p:oleObj>
                    </mc:Choice>
                    <mc:Fallback>
                      <p:oleObj name="公式" r:id="rId21" imgW="16488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2" y="1824"/>
                              <a:ext cx="26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5" name="Group 56"/>
              <p:cNvGrpSpPr>
                <a:grpSpLocks/>
              </p:cNvGrpSpPr>
              <p:nvPr/>
            </p:nvGrpSpPr>
            <p:grpSpPr bwMode="auto">
              <a:xfrm>
                <a:off x="1008" y="1541"/>
                <a:ext cx="816" cy="379"/>
                <a:chOff x="1008" y="1541"/>
                <a:chExt cx="816" cy="379"/>
              </a:xfrm>
            </p:grpSpPr>
            <p:sp>
              <p:nvSpPr>
                <p:cNvPr id="116" name="Line 57"/>
                <p:cNvSpPr>
                  <a:spLocks noChangeShapeType="1"/>
                </p:cNvSpPr>
                <p:nvPr/>
              </p:nvSpPr>
              <p:spPr bwMode="auto">
                <a:xfrm flipV="1">
                  <a:off x="1008" y="1728"/>
                  <a:ext cx="576" cy="96"/>
                </a:xfrm>
                <a:prstGeom prst="line">
                  <a:avLst/>
                </a:prstGeom>
                <a:noFill/>
                <a:ln w="28575">
                  <a:solidFill>
                    <a:srgbClr val="0000FF"/>
                  </a:solidFill>
                  <a:prstDash val="dash"/>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7" name="Object 58"/>
                <p:cNvGraphicFramePr>
                  <a:graphicFrameLocks noChangeAspect="1"/>
                </p:cNvGraphicFramePr>
                <p:nvPr/>
              </p:nvGraphicFramePr>
              <p:xfrm>
                <a:off x="1507" y="1541"/>
                <a:ext cx="317" cy="379"/>
              </p:xfrm>
              <a:graphic>
                <a:graphicData uri="http://schemas.openxmlformats.org/presentationml/2006/ole">
                  <mc:AlternateContent xmlns:mc="http://schemas.openxmlformats.org/markup-compatibility/2006">
                    <mc:Choice xmlns:v="urn:schemas-microsoft-com:vml" Requires="v">
                      <p:oleObj spid="_x0000_s27373" name="公式" r:id="rId23" imgW="190440" imgH="228600" progId="Equation.3">
                        <p:embed/>
                      </p:oleObj>
                    </mc:Choice>
                    <mc:Fallback>
                      <p:oleObj name="公式" r:id="rId23" imgW="19044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07" y="1541"/>
                              <a:ext cx="31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2" name="文本框 1"/>
          <p:cNvSpPr txBox="1"/>
          <p:nvPr/>
        </p:nvSpPr>
        <p:spPr>
          <a:xfrm>
            <a:off x="7398327" y="1686834"/>
            <a:ext cx="1723549" cy="400110"/>
          </a:xfrm>
          <a:prstGeom prst="rect">
            <a:avLst/>
          </a:prstGeom>
          <a:noFill/>
        </p:spPr>
        <p:txBody>
          <a:bodyPr wrap="none" rtlCol="0">
            <a:spAutoFit/>
          </a:bodyPr>
          <a:lstStyle/>
          <a:p>
            <a:r>
              <a:rPr lang="zh-CN" altLang="en-US" sz="2000" dirty="0" smtClean="0"/>
              <a:t>称为“穿出”</a:t>
            </a:r>
            <a:endParaRPr lang="zh-CN" altLang="en-US" sz="2000" dirty="0"/>
          </a:p>
        </p:txBody>
      </p:sp>
      <p:sp>
        <p:nvSpPr>
          <p:cNvPr id="158" name="文本框 157"/>
          <p:cNvSpPr txBox="1"/>
          <p:nvPr/>
        </p:nvSpPr>
        <p:spPr>
          <a:xfrm>
            <a:off x="7405164" y="2609375"/>
            <a:ext cx="1723549" cy="400110"/>
          </a:xfrm>
          <a:prstGeom prst="rect">
            <a:avLst/>
          </a:prstGeom>
          <a:noFill/>
        </p:spPr>
        <p:txBody>
          <a:bodyPr wrap="none" rtlCol="0">
            <a:spAutoFit/>
          </a:bodyPr>
          <a:lstStyle/>
          <a:p>
            <a:r>
              <a:rPr lang="zh-CN" altLang="en-US" sz="2000" dirty="0" smtClean="0"/>
              <a:t>称为“穿入”</a:t>
            </a:r>
            <a:endParaRPr lang="zh-CN" altLang="en-US" sz="2000" dirty="0"/>
          </a:p>
        </p:txBody>
      </p:sp>
    </p:spTree>
    <p:extLst>
      <p:ext uri="{BB962C8B-B14F-4D97-AF65-F5344CB8AC3E}">
        <p14:creationId xmlns:p14="http://schemas.microsoft.com/office/powerpoint/2010/main" val="263912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linds(vertical)">
                                      <p:cBhvr>
                                        <p:cTn id="1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1328964" y="2608717"/>
            <a:ext cx="3603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lang="zh-CN" altLang="en-US" sz="1000">
              <a:latin typeface="Times New Roman" panose="02020603050405020304" pitchFamily="18" charset="0"/>
            </a:endParaRPr>
          </a:p>
        </p:txBody>
      </p:sp>
      <p:sp>
        <p:nvSpPr>
          <p:cNvPr id="422915" name="Text Box 3"/>
          <p:cNvSpPr txBox="1">
            <a:spLocks noChangeArrowheads="1"/>
          </p:cNvSpPr>
          <p:nvPr/>
        </p:nvSpPr>
        <p:spPr bwMode="auto">
          <a:xfrm>
            <a:off x="2948214" y="3378654"/>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lang="zh-CN" altLang="en-US" sz="1000">
              <a:latin typeface="Times New Roman" panose="02020603050405020304" pitchFamily="18" charset="0"/>
            </a:endParaRPr>
          </a:p>
        </p:txBody>
      </p:sp>
      <p:sp>
        <p:nvSpPr>
          <p:cNvPr id="422916" name="Text Box 4"/>
          <p:cNvSpPr txBox="1">
            <a:spLocks noChangeArrowheads="1"/>
          </p:cNvSpPr>
          <p:nvPr/>
        </p:nvSpPr>
        <p:spPr bwMode="auto">
          <a:xfrm>
            <a:off x="4835752" y="3345317"/>
            <a:ext cx="322262"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lang="zh-CN" altLang="en-US" sz="1000">
              <a:latin typeface="Times New Roman" panose="02020603050405020304" pitchFamily="18" charset="0"/>
            </a:endParaRPr>
          </a:p>
        </p:txBody>
      </p:sp>
      <p:sp>
        <p:nvSpPr>
          <p:cNvPr id="422917" name="Text Box 5"/>
          <p:cNvSpPr txBox="1">
            <a:spLocks noChangeArrowheads="1"/>
          </p:cNvSpPr>
          <p:nvPr/>
        </p:nvSpPr>
        <p:spPr bwMode="auto">
          <a:xfrm>
            <a:off x="5292952" y="2596017"/>
            <a:ext cx="309562"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lang="zh-CN" altLang="en-US" sz="1000">
              <a:latin typeface="Times New Roman" panose="02020603050405020304" pitchFamily="18" charset="0"/>
            </a:endParaRPr>
          </a:p>
        </p:txBody>
      </p:sp>
      <p:pic>
        <p:nvPicPr>
          <p:cNvPr id="422918" name="Picture 6"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64" y="721179"/>
            <a:ext cx="8839200" cy="1695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22919" name="Object 7"/>
          <p:cNvGraphicFramePr>
            <a:graphicFrameLocks noChangeAspect="1"/>
          </p:cNvGraphicFramePr>
          <p:nvPr>
            <p:extLst>
              <p:ext uri="{D42A27DB-BD31-4B8C-83A1-F6EECF244321}">
                <p14:modId xmlns:p14="http://schemas.microsoft.com/office/powerpoint/2010/main" val="961630207"/>
              </p:ext>
            </p:extLst>
          </p:nvPr>
        </p:nvGraphicFramePr>
        <p:xfrm>
          <a:off x="700314" y="2676979"/>
          <a:ext cx="2571750" cy="1031875"/>
        </p:xfrm>
        <a:graphic>
          <a:graphicData uri="http://schemas.openxmlformats.org/presentationml/2006/ole">
            <mc:AlternateContent xmlns:mc="http://schemas.openxmlformats.org/markup-compatibility/2006">
              <mc:Choice xmlns:v="urn:schemas-microsoft-com:vml" Requires="v">
                <p:oleObj spid="_x0000_s27914" name="Equation" r:id="rId4" imgW="723600" imgH="291960" progId="Equation.3">
                  <p:embed/>
                </p:oleObj>
              </mc:Choice>
              <mc:Fallback>
                <p:oleObj name="Equation" r:id="rId4" imgW="723600" imgH="291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700314" y="2676979"/>
                        <a:ext cx="25717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920" name="Object 8"/>
          <p:cNvGraphicFramePr>
            <a:graphicFrameLocks noChangeAspect="1"/>
          </p:cNvGraphicFramePr>
          <p:nvPr>
            <p:extLst>
              <p:ext uri="{D42A27DB-BD31-4B8C-83A1-F6EECF244321}">
                <p14:modId xmlns:p14="http://schemas.microsoft.com/office/powerpoint/2010/main" val="2895624995"/>
              </p:ext>
            </p:extLst>
          </p:nvPr>
        </p:nvGraphicFramePr>
        <p:xfrm>
          <a:off x="700314" y="3743779"/>
          <a:ext cx="2436813" cy="762000"/>
        </p:xfrm>
        <a:graphic>
          <a:graphicData uri="http://schemas.openxmlformats.org/presentationml/2006/ole">
            <mc:AlternateContent xmlns:mc="http://schemas.openxmlformats.org/markup-compatibility/2006">
              <mc:Choice xmlns:v="urn:schemas-microsoft-com:vml" Requires="v">
                <p:oleObj spid="_x0000_s27915" name="Equation" r:id="rId6" imgW="685800" imgH="215640" progId="Equation.3">
                  <p:embed/>
                </p:oleObj>
              </mc:Choice>
              <mc:Fallback>
                <p:oleObj name="Equation" r:id="rId6" imgW="6858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700314" y="3743779"/>
                        <a:ext cx="24368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921" name="Object 9"/>
          <p:cNvGraphicFramePr>
            <a:graphicFrameLocks noChangeAspect="1"/>
          </p:cNvGraphicFramePr>
          <p:nvPr>
            <p:extLst>
              <p:ext uri="{D42A27DB-BD31-4B8C-83A1-F6EECF244321}">
                <p14:modId xmlns:p14="http://schemas.microsoft.com/office/powerpoint/2010/main" val="4113351012"/>
              </p:ext>
            </p:extLst>
          </p:nvPr>
        </p:nvGraphicFramePr>
        <p:xfrm>
          <a:off x="244702" y="4658179"/>
          <a:ext cx="4646612" cy="806450"/>
        </p:xfrm>
        <a:graphic>
          <a:graphicData uri="http://schemas.openxmlformats.org/presentationml/2006/ole">
            <mc:AlternateContent xmlns:mc="http://schemas.openxmlformats.org/markup-compatibility/2006">
              <mc:Choice xmlns:v="urn:schemas-microsoft-com:vml" Requires="v">
                <p:oleObj spid="_x0000_s27916" name="Equation" r:id="rId8" imgW="1307880" imgH="228600" progId="Equation.3">
                  <p:embed/>
                </p:oleObj>
              </mc:Choice>
              <mc:Fallback>
                <p:oleObj name="Equation" r:id="rId8" imgW="13078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White">
                      <a:xfrm>
                        <a:off x="244702" y="4658179"/>
                        <a:ext cx="4646612"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922" name="Object 10"/>
          <p:cNvGraphicFramePr>
            <a:graphicFrameLocks noChangeAspect="1"/>
          </p:cNvGraphicFramePr>
          <p:nvPr>
            <p:extLst>
              <p:ext uri="{D42A27DB-BD31-4B8C-83A1-F6EECF244321}">
                <p14:modId xmlns:p14="http://schemas.microsoft.com/office/powerpoint/2010/main" val="3672559715"/>
              </p:ext>
            </p:extLst>
          </p:nvPr>
        </p:nvGraphicFramePr>
        <p:xfrm>
          <a:off x="773339" y="5572579"/>
          <a:ext cx="4195763" cy="806450"/>
        </p:xfrm>
        <a:graphic>
          <a:graphicData uri="http://schemas.openxmlformats.org/presentationml/2006/ole">
            <mc:AlternateContent xmlns:mc="http://schemas.openxmlformats.org/markup-compatibility/2006">
              <mc:Choice xmlns:v="urn:schemas-microsoft-com:vml" Requires="v">
                <p:oleObj spid="_x0000_s27917" name="Equation" r:id="rId10" imgW="1180800" imgH="228600" progId="Equation.3">
                  <p:embed/>
                </p:oleObj>
              </mc:Choice>
              <mc:Fallback>
                <p:oleObj name="Equation" r:id="rId10" imgW="11808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White">
                      <a:xfrm>
                        <a:off x="773339" y="5572579"/>
                        <a:ext cx="41957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2923" name="Group 11"/>
          <p:cNvGrpSpPr>
            <a:grpSpLocks/>
          </p:cNvGrpSpPr>
          <p:nvPr/>
        </p:nvGrpSpPr>
        <p:grpSpPr bwMode="auto">
          <a:xfrm>
            <a:off x="5958114" y="2264229"/>
            <a:ext cx="2895600" cy="2547938"/>
            <a:chOff x="3744" y="1152"/>
            <a:chExt cx="1824" cy="1605"/>
          </a:xfrm>
        </p:grpSpPr>
        <p:pic>
          <p:nvPicPr>
            <p:cNvPr id="42292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1152"/>
              <a:ext cx="1824" cy="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2925" name="Text Box 13"/>
            <p:cNvSpPr txBox="1">
              <a:spLocks noChangeArrowheads="1"/>
            </p:cNvSpPr>
            <p:nvPr/>
          </p:nvSpPr>
          <p:spPr bwMode="auto">
            <a:xfrm>
              <a:off x="4896" y="1440"/>
              <a:ext cx="288" cy="32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FF3300"/>
                  </a:solidFill>
                  <a:latin typeface="Times New Roman" panose="02020603050405020304" pitchFamily="18" charset="0"/>
                </a:rPr>
                <a:t>1</a:t>
              </a:r>
            </a:p>
          </p:txBody>
        </p:sp>
        <p:sp>
          <p:nvSpPr>
            <p:cNvPr id="422926" name="Text Box 14"/>
            <p:cNvSpPr txBox="1">
              <a:spLocks noChangeArrowheads="1"/>
            </p:cNvSpPr>
            <p:nvPr/>
          </p:nvSpPr>
          <p:spPr bwMode="auto">
            <a:xfrm>
              <a:off x="4032" y="1977"/>
              <a:ext cx="288" cy="32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FF3300"/>
                  </a:solidFill>
                  <a:latin typeface="Times New Roman" panose="02020603050405020304" pitchFamily="18" charset="0"/>
                </a:rPr>
                <a:t>2</a:t>
              </a:r>
            </a:p>
          </p:txBody>
        </p:sp>
      </p:grpSp>
    </p:spTree>
    <p:extLst>
      <p:ext uri="{BB962C8B-B14F-4D97-AF65-F5344CB8AC3E}">
        <p14:creationId xmlns:p14="http://schemas.microsoft.com/office/powerpoint/2010/main" val="597217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2919"/>
                                        </p:tgtEl>
                                        <p:attrNameLst>
                                          <p:attrName>style.visibility</p:attrName>
                                        </p:attrNameLst>
                                      </p:cBhvr>
                                      <p:to>
                                        <p:strVal val="visible"/>
                                      </p:to>
                                    </p:set>
                                    <p:animEffect transition="in" filter="wipe(left)">
                                      <p:cBhvr>
                                        <p:cTn id="7" dur="500"/>
                                        <p:tgtEl>
                                          <p:spTgt spid="422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2920"/>
                                        </p:tgtEl>
                                        <p:attrNameLst>
                                          <p:attrName>style.visibility</p:attrName>
                                        </p:attrNameLst>
                                      </p:cBhvr>
                                      <p:to>
                                        <p:strVal val="visible"/>
                                      </p:to>
                                    </p:set>
                                    <p:animEffect transition="in" filter="wipe(left)">
                                      <p:cBhvr>
                                        <p:cTn id="12" dur="500"/>
                                        <p:tgtEl>
                                          <p:spTgt spid="422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2921"/>
                                        </p:tgtEl>
                                        <p:attrNameLst>
                                          <p:attrName>style.visibility</p:attrName>
                                        </p:attrNameLst>
                                      </p:cBhvr>
                                      <p:to>
                                        <p:strVal val="visible"/>
                                      </p:to>
                                    </p:set>
                                    <p:animEffect transition="in" filter="wipe(left)">
                                      <p:cBhvr>
                                        <p:cTn id="17" dur="500"/>
                                        <p:tgtEl>
                                          <p:spTgt spid="422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2922"/>
                                        </p:tgtEl>
                                        <p:attrNameLst>
                                          <p:attrName>style.visibility</p:attrName>
                                        </p:attrNameLst>
                                      </p:cBhvr>
                                      <p:to>
                                        <p:strVal val="visible"/>
                                      </p:to>
                                    </p:set>
                                    <p:animEffect transition="in" filter="wipe(left)">
                                      <p:cBhvr>
                                        <p:cTn id="22" dur="500"/>
                                        <p:tgtEl>
                                          <p:spTgt spid="422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958"/>
            <a:ext cx="893445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423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3334658"/>
            <a:ext cx="33528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23940" name="Object 4"/>
          <p:cNvGraphicFramePr>
            <a:graphicFrameLocks noChangeAspect="1"/>
          </p:cNvGraphicFramePr>
          <p:nvPr>
            <p:extLst>
              <p:ext uri="{D42A27DB-BD31-4B8C-83A1-F6EECF244321}">
                <p14:modId xmlns:p14="http://schemas.microsoft.com/office/powerpoint/2010/main" val="3403234610"/>
              </p:ext>
            </p:extLst>
          </p:nvPr>
        </p:nvGraphicFramePr>
        <p:xfrm>
          <a:off x="628650" y="3334658"/>
          <a:ext cx="2619375" cy="839788"/>
        </p:xfrm>
        <a:graphic>
          <a:graphicData uri="http://schemas.openxmlformats.org/presentationml/2006/ole">
            <mc:AlternateContent xmlns:mc="http://schemas.openxmlformats.org/markup-compatibility/2006">
              <mc:Choice xmlns:v="urn:schemas-microsoft-com:vml" Requires="v">
                <p:oleObj spid="_x0000_s28806" name="Equation" r:id="rId5" imgW="736560" imgH="291960" progId="Equation.3">
                  <p:embed/>
                </p:oleObj>
              </mc:Choice>
              <mc:Fallback>
                <p:oleObj name="Equation" r:id="rId5" imgW="73656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28650" y="3334658"/>
                        <a:ext cx="2619375"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1" name="Object 5"/>
          <p:cNvGraphicFramePr>
            <a:graphicFrameLocks noChangeAspect="1"/>
          </p:cNvGraphicFramePr>
          <p:nvPr>
            <p:extLst>
              <p:ext uri="{D42A27DB-BD31-4B8C-83A1-F6EECF244321}">
                <p14:modId xmlns:p14="http://schemas.microsoft.com/office/powerpoint/2010/main" val="890397759"/>
              </p:ext>
            </p:extLst>
          </p:nvPr>
        </p:nvGraphicFramePr>
        <p:xfrm>
          <a:off x="704850" y="4325258"/>
          <a:ext cx="2792413" cy="812800"/>
        </p:xfrm>
        <a:graphic>
          <a:graphicData uri="http://schemas.openxmlformats.org/presentationml/2006/ole">
            <mc:AlternateContent xmlns:mc="http://schemas.openxmlformats.org/markup-compatibility/2006">
              <mc:Choice xmlns:v="urn:schemas-microsoft-com:vml" Requires="v">
                <p:oleObj spid="_x0000_s28807" name="Equation" r:id="rId7" imgW="634680" imgH="228600" progId="Equation.3">
                  <p:embed/>
                </p:oleObj>
              </mc:Choice>
              <mc:Fallback>
                <p:oleObj name="Equation" r:id="rId7" imgW="6346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704850" y="4325258"/>
                        <a:ext cx="2792413"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3942" name="Text Box 6"/>
          <p:cNvSpPr txBox="1">
            <a:spLocks noChangeArrowheads="1"/>
          </p:cNvSpPr>
          <p:nvPr/>
        </p:nvSpPr>
        <p:spPr bwMode="auto">
          <a:xfrm>
            <a:off x="1390650" y="2267858"/>
            <a:ext cx="762000" cy="4572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solidFill>
                  <a:srgbClr val="FF3300"/>
                </a:solidFill>
                <a:latin typeface="Times New Roman" panose="02020603050405020304" pitchFamily="18" charset="0"/>
                <a:ea typeface="楷体_GB2312" pitchFamily="49" charset="-122"/>
              </a:rPr>
              <a:t>0</a:t>
            </a:r>
          </a:p>
        </p:txBody>
      </p:sp>
    </p:spTree>
    <p:extLst>
      <p:ext uri="{BB962C8B-B14F-4D97-AF65-F5344CB8AC3E}">
        <p14:creationId xmlns:p14="http://schemas.microsoft.com/office/powerpoint/2010/main" val="2522275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wipe(left)">
                                      <p:cBhvr>
                                        <p:cTn id="7" dur="500"/>
                                        <p:tgtEl>
                                          <p:spTgt spid="423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3941"/>
                                        </p:tgtEl>
                                        <p:attrNameLst>
                                          <p:attrName>style.visibility</p:attrName>
                                        </p:attrNameLst>
                                      </p:cBhvr>
                                      <p:to>
                                        <p:strVal val="visible"/>
                                      </p:to>
                                    </p:set>
                                    <p:animEffect transition="in" filter="wipe(left)">
                                      <p:cBhvr>
                                        <p:cTn id="12" dur="500"/>
                                        <p:tgtEl>
                                          <p:spTgt spid="423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3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33" name="Object 29"/>
          <p:cNvGraphicFramePr>
            <a:graphicFrameLocks noChangeAspect="1"/>
          </p:cNvGraphicFramePr>
          <p:nvPr/>
        </p:nvGraphicFramePr>
        <p:xfrm>
          <a:off x="4346575" y="2663825"/>
          <a:ext cx="1439863" cy="982663"/>
        </p:xfrm>
        <a:graphic>
          <a:graphicData uri="http://schemas.openxmlformats.org/presentationml/2006/ole">
            <mc:AlternateContent xmlns:mc="http://schemas.openxmlformats.org/markup-compatibility/2006">
              <mc:Choice xmlns:v="urn:schemas-microsoft-com:vml" Requires="v">
                <p:oleObj spid="_x0000_s30688" name="Equation" r:id="rId3" imgW="609480" imgH="393480" progId="Equation.3">
                  <p:embed/>
                </p:oleObj>
              </mc:Choice>
              <mc:Fallback>
                <p:oleObj name="Equation" r:id="rId3" imgW="6094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575" y="2663825"/>
                        <a:ext cx="1439863"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36" name="Object 32"/>
          <p:cNvGraphicFramePr>
            <a:graphicFrameLocks noChangeAspect="1"/>
          </p:cNvGraphicFramePr>
          <p:nvPr/>
        </p:nvGraphicFramePr>
        <p:xfrm>
          <a:off x="4302125" y="3608388"/>
          <a:ext cx="3690938" cy="1020762"/>
        </p:xfrm>
        <a:graphic>
          <a:graphicData uri="http://schemas.openxmlformats.org/presentationml/2006/ole">
            <mc:AlternateContent xmlns:mc="http://schemas.openxmlformats.org/markup-compatibility/2006">
              <mc:Choice xmlns:v="urn:schemas-microsoft-com:vml" Requires="v">
                <p:oleObj spid="_x0000_s30689" name="Equation" r:id="rId5" imgW="1396800" imgH="431640" progId="Equation.3">
                  <p:embed/>
                </p:oleObj>
              </mc:Choice>
              <mc:Fallback>
                <p:oleObj name="Equation" r:id="rId5" imgW="1396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125" y="3608388"/>
                        <a:ext cx="3690938"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37" name="Object 33"/>
          <p:cNvGraphicFramePr>
            <a:graphicFrameLocks noChangeAspect="1"/>
          </p:cNvGraphicFramePr>
          <p:nvPr/>
        </p:nvGraphicFramePr>
        <p:xfrm>
          <a:off x="4392613" y="4733925"/>
          <a:ext cx="4105275" cy="1039813"/>
        </p:xfrm>
        <a:graphic>
          <a:graphicData uri="http://schemas.openxmlformats.org/presentationml/2006/ole">
            <mc:AlternateContent xmlns:mc="http://schemas.openxmlformats.org/markup-compatibility/2006">
              <mc:Choice xmlns:v="urn:schemas-microsoft-com:vml" Requires="v">
                <p:oleObj spid="_x0000_s30690" name="Equation" r:id="rId7" imgW="1676160" imgH="431640" progId="Equation.3">
                  <p:embed/>
                </p:oleObj>
              </mc:Choice>
              <mc:Fallback>
                <p:oleObj name="Equation" r:id="rId7" imgW="16761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2613" y="4733925"/>
                        <a:ext cx="410527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38" name="Object 34"/>
          <p:cNvGraphicFramePr>
            <a:graphicFrameLocks noChangeAspect="1"/>
          </p:cNvGraphicFramePr>
          <p:nvPr/>
        </p:nvGraphicFramePr>
        <p:xfrm>
          <a:off x="4392613" y="5740400"/>
          <a:ext cx="2835275" cy="1117600"/>
        </p:xfrm>
        <a:graphic>
          <a:graphicData uri="http://schemas.openxmlformats.org/presentationml/2006/ole">
            <mc:AlternateContent xmlns:mc="http://schemas.openxmlformats.org/markup-compatibility/2006">
              <mc:Choice xmlns:v="urn:schemas-microsoft-com:vml" Requires="v">
                <p:oleObj spid="_x0000_s30691" name="Equation" r:id="rId9" imgW="977760" imgH="469800" progId="Equation.3">
                  <p:embed/>
                </p:oleObj>
              </mc:Choice>
              <mc:Fallback>
                <p:oleObj name="Equation" r:id="rId9" imgW="97776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2613" y="5740400"/>
                        <a:ext cx="2835275"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39" name="Text Box 35"/>
          <p:cNvSpPr txBox="1">
            <a:spLocks noChangeArrowheads="1"/>
          </p:cNvSpPr>
          <p:nvPr/>
        </p:nvSpPr>
        <p:spPr bwMode="auto">
          <a:xfrm>
            <a:off x="78580" y="539293"/>
            <a:ext cx="906541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20000"/>
              </a:spcBef>
            </a:pPr>
            <a:r>
              <a:rPr lang="zh-CN" altLang="en-US" sz="2400" b="1" dirty="0">
                <a:solidFill>
                  <a:srgbClr val="CC0000"/>
                </a:solidFill>
                <a:latin typeface="楷体" panose="02010609060101010101" pitchFamily="49" charset="-122"/>
                <a:ea typeface="楷体" panose="02010609060101010101" pitchFamily="49" charset="-122"/>
              </a:rPr>
              <a:t>例</a:t>
            </a:r>
            <a:r>
              <a:rPr lang="zh-CN" altLang="en-US" sz="2400" b="1" dirty="0">
                <a:solidFill>
                  <a:srgbClr val="050000"/>
                </a:solidFill>
                <a:latin typeface="楷体" panose="02010609060101010101" pitchFamily="49" charset="-122"/>
                <a:ea typeface="楷体" panose="02010609060101010101" pitchFamily="49" charset="-122"/>
              </a:rPr>
              <a:t>  如图载流长直导线的电流</a:t>
            </a:r>
            <a:r>
              <a:rPr lang="zh-CN" altLang="en-US" sz="2400" b="1" dirty="0" smtClean="0">
                <a:solidFill>
                  <a:srgbClr val="050000"/>
                </a:solidFill>
                <a:latin typeface="楷体" panose="02010609060101010101" pitchFamily="49" charset="-122"/>
                <a:ea typeface="楷体" panose="02010609060101010101" pitchFamily="49" charset="-122"/>
              </a:rPr>
              <a:t>为</a:t>
            </a:r>
            <a:r>
              <a:rPr lang="en-US" altLang="zh-CN" sz="2800" b="1" i="1" dirty="0" smtClean="0">
                <a:solidFill>
                  <a:srgbClr val="050000"/>
                </a:solidFill>
                <a:latin typeface="楷体" panose="02010609060101010101" pitchFamily="49" charset="-122"/>
                <a:ea typeface="楷体" panose="02010609060101010101" pitchFamily="49" charset="-122"/>
              </a:rPr>
              <a:t>I</a:t>
            </a:r>
            <a:r>
              <a:rPr lang="zh-CN" altLang="en-US" sz="2400" b="1" dirty="0" smtClean="0">
                <a:solidFill>
                  <a:srgbClr val="050000"/>
                </a:solidFill>
                <a:latin typeface="楷体" panose="02010609060101010101" pitchFamily="49" charset="-122"/>
                <a:ea typeface="楷体" panose="02010609060101010101" pitchFamily="49" charset="-122"/>
              </a:rPr>
              <a:t>，试</a:t>
            </a:r>
            <a:r>
              <a:rPr lang="zh-CN" altLang="en-US" sz="2400" b="1" dirty="0">
                <a:solidFill>
                  <a:srgbClr val="050000"/>
                </a:solidFill>
                <a:latin typeface="楷体" panose="02010609060101010101" pitchFamily="49" charset="-122"/>
                <a:ea typeface="楷体" panose="02010609060101010101" pitchFamily="49" charset="-122"/>
              </a:rPr>
              <a:t>求通过矩形面积的</a:t>
            </a:r>
            <a:r>
              <a:rPr lang="zh-CN" altLang="en-US" sz="2400" b="1" dirty="0" smtClean="0">
                <a:solidFill>
                  <a:srgbClr val="050000"/>
                </a:solidFill>
                <a:latin typeface="楷体" panose="02010609060101010101" pitchFamily="49" charset="-122"/>
                <a:ea typeface="楷体" panose="02010609060101010101" pitchFamily="49" charset="-122"/>
              </a:rPr>
              <a:t>磁通量。</a:t>
            </a:r>
            <a:endParaRPr lang="zh-CN" altLang="en-US" sz="2400" b="1" dirty="0">
              <a:solidFill>
                <a:srgbClr val="050000"/>
              </a:solidFill>
              <a:latin typeface="楷体" panose="02010609060101010101" pitchFamily="49" charset="-122"/>
              <a:ea typeface="楷体" panose="02010609060101010101" pitchFamily="49" charset="-122"/>
            </a:endParaRPr>
          </a:p>
        </p:txBody>
      </p:sp>
      <p:grpSp>
        <p:nvGrpSpPr>
          <p:cNvPr id="251953" name="Group 49"/>
          <p:cNvGrpSpPr>
            <a:grpSpLocks/>
          </p:cNvGrpSpPr>
          <p:nvPr/>
        </p:nvGrpSpPr>
        <p:grpSpPr bwMode="auto">
          <a:xfrm>
            <a:off x="3886200" y="1493838"/>
            <a:ext cx="5095875" cy="1962150"/>
            <a:chOff x="2448" y="941"/>
            <a:chExt cx="3210" cy="1236"/>
          </a:xfrm>
        </p:grpSpPr>
        <p:graphicFrame>
          <p:nvGraphicFramePr>
            <p:cNvPr id="251934" name="Object 30"/>
            <p:cNvGraphicFramePr>
              <a:graphicFrameLocks noChangeAspect="1"/>
            </p:cNvGraphicFramePr>
            <p:nvPr/>
          </p:nvGraphicFramePr>
          <p:xfrm>
            <a:off x="4439" y="1865"/>
            <a:ext cx="511" cy="312"/>
          </p:xfrm>
          <a:graphic>
            <a:graphicData uri="http://schemas.openxmlformats.org/presentationml/2006/ole">
              <mc:AlternateContent xmlns:mc="http://schemas.openxmlformats.org/markup-compatibility/2006">
                <mc:Choice xmlns:v="urn:schemas-microsoft-com:vml" Requires="v">
                  <p:oleObj spid="_x0000_s30692" name="公式" r:id="rId11" imgW="380880" imgH="203040" progId="Equation.3">
                    <p:embed/>
                  </p:oleObj>
                </mc:Choice>
                <mc:Fallback>
                  <p:oleObj name="公式" r:id="rId11" imgW="3808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9" y="1865"/>
                          <a:ext cx="51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41" name="Text Box 37"/>
            <p:cNvSpPr txBox="1">
              <a:spLocks noChangeArrowheads="1"/>
            </p:cNvSpPr>
            <p:nvPr/>
          </p:nvSpPr>
          <p:spPr bwMode="auto">
            <a:xfrm>
              <a:off x="2448" y="941"/>
              <a:ext cx="3210" cy="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ct val="50000"/>
                </a:spcBef>
              </a:pPr>
              <a:r>
                <a:rPr lang="zh-CN" altLang="en-US" sz="2800" b="1" dirty="0">
                  <a:solidFill>
                    <a:srgbClr val="CC0000"/>
                  </a:solidFill>
                  <a:latin typeface="Times New Roman" panose="02020603050405020304" pitchFamily="18" charset="0"/>
                </a:rPr>
                <a:t>        解</a:t>
              </a:r>
              <a:r>
                <a:rPr lang="zh-CN" altLang="en-US" sz="2800" b="1" dirty="0">
                  <a:solidFill>
                    <a:srgbClr val="050000"/>
                  </a:solidFill>
                  <a:latin typeface="Times New Roman" panose="02020603050405020304" pitchFamily="18" charset="0"/>
                </a:rPr>
                <a:t>  先求      ，对非均匀</a:t>
              </a:r>
            </a:p>
            <a:p>
              <a:pPr>
                <a:lnSpc>
                  <a:spcPct val="90000"/>
                </a:lnSpc>
                <a:spcBef>
                  <a:spcPct val="50000"/>
                </a:spcBef>
              </a:pPr>
              <a:r>
                <a:rPr lang="zh-CN" altLang="en-US" sz="2800" b="1" dirty="0">
                  <a:solidFill>
                    <a:srgbClr val="050000"/>
                  </a:solidFill>
                  <a:latin typeface="Times New Roman" panose="02020603050405020304" pitchFamily="18" charset="0"/>
                </a:rPr>
                <a:t>磁场先给出         后积分求</a:t>
              </a:r>
            </a:p>
          </p:txBody>
        </p:sp>
        <p:graphicFrame>
          <p:nvGraphicFramePr>
            <p:cNvPr id="251942" name="Object 38"/>
            <p:cNvGraphicFramePr>
              <a:graphicFrameLocks noChangeAspect="1"/>
            </p:cNvGraphicFramePr>
            <p:nvPr/>
          </p:nvGraphicFramePr>
          <p:xfrm>
            <a:off x="3730" y="1333"/>
            <a:ext cx="332" cy="276"/>
          </p:xfrm>
          <a:graphic>
            <a:graphicData uri="http://schemas.openxmlformats.org/presentationml/2006/ole">
              <mc:AlternateContent xmlns:mc="http://schemas.openxmlformats.org/markup-compatibility/2006">
                <mc:Choice xmlns:v="urn:schemas-microsoft-com:vml" Requires="v">
                  <p:oleObj spid="_x0000_s30693" name="Equation" r:id="rId13" imgW="241200" imgH="190440" progId="Equation.3">
                    <p:embed/>
                  </p:oleObj>
                </mc:Choice>
                <mc:Fallback>
                  <p:oleObj name="Equation" r:id="rId13" imgW="24120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0" y="1333"/>
                          <a:ext cx="33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43" name="Object 39"/>
            <p:cNvGraphicFramePr>
              <a:graphicFrameLocks noChangeAspect="1"/>
            </p:cNvGraphicFramePr>
            <p:nvPr/>
          </p:nvGraphicFramePr>
          <p:xfrm>
            <a:off x="5091" y="1366"/>
            <a:ext cx="221" cy="230"/>
          </p:xfrm>
          <a:graphic>
            <a:graphicData uri="http://schemas.openxmlformats.org/presentationml/2006/ole">
              <mc:AlternateContent xmlns:mc="http://schemas.openxmlformats.org/markup-compatibility/2006">
                <mc:Choice xmlns:v="urn:schemas-microsoft-com:vml" Requires="v">
                  <p:oleObj spid="_x0000_s30694" name="Equation" r:id="rId15" imgW="139680" imgH="164880" progId="Equation.3">
                    <p:embed/>
                  </p:oleObj>
                </mc:Choice>
                <mc:Fallback>
                  <p:oleObj name="Equation" r:id="rId15" imgW="1396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91" y="1366"/>
                          <a:ext cx="22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44" name="Object 40"/>
            <p:cNvGraphicFramePr>
              <a:graphicFrameLocks noChangeAspect="1"/>
            </p:cNvGraphicFramePr>
            <p:nvPr/>
          </p:nvGraphicFramePr>
          <p:xfrm>
            <a:off x="3816" y="941"/>
            <a:ext cx="229" cy="283"/>
          </p:xfrm>
          <a:graphic>
            <a:graphicData uri="http://schemas.openxmlformats.org/presentationml/2006/ole">
              <mc:AlternateContent xmlns:mc="http://schemas.openxmlformats.org/markup-compatibility/2006">
                <mc:Choice xmlns:v="urn:schemas-microsoft-com:vml" Requires="v">
                  <p:oleObj spid="_x0000_s30695" name="Equation" r:id="rId17" imgW="215640" imgH="266400" progId="Equation.3">
                    <p:embed/>
                  </p:oleObj>
                </mc:Choice>
                <mc:Fallback>
                  <p:oleObj name="Equation" r:id="rId17" imgW="215640" imgH="266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6" y="941"/>
                          <a:ext cx="229"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1954" name="Group 50"/>
          <p:cNvGrpSpPr>
            <a:grpSpLocks/>
          </p:cNvGrpSpPr>
          <p:nvPr/>
        </p:nvGrpSpPr>
        <p:grpSpPr bwMode="auto">
          <a:xfrm>
            <a:off x="611188" y="1943100"/>
            <a:ext cx="3257550" cy="4381500"/>
            <a:chOff x="192" y="1152"/>
            <a:chExt cx="2160" cy="2832"/>
          </a:xfrm>
        </p:grpSpPr>
        <p:grpSp>
          <p:nvGrpSpPr>
            <p:cNvPr id="251906" name="Group 2"/>
            <p:cNvGrpSpPr>
              <a:grpSpLocks/>
            </p:cNvGrpSpPr>
            <p:nvPr/>
          </p:nvGrpSpPr>
          <p:grpSpPr bwMode="auto">
            <a:xfrm>
              <a:off x="192" y="1152"/>
              <a:ext cx="2160" cy="2832"/>
              <a:chOff x="288" y="1152"/>
              <a:chExt cx="2160" cy="2832"/>
            </a:xfrm>
          </p:grpSpPr>
          <p:grpSp>
            <p:nvGrpSpPr>
              <p:cNvPr id="251907" name="Group 3"/>
              <p:cNvGrpSpPr>
                <a:grpSpLocks/>
              </p:cNvGrpSpPr>
              <p:nvPr/>
            </p:nvGrpSpPr>
            <p:grpSpPr bwMode="auto">
              <a:xfrm>
                <a:off x="288" y="1152"/>
                <a:ext cx="2160" cy="2832"/>
                <a:chOff x="288" y="1152"/>
                <a:chExt cx="2160" cy="2832"/>
              </a:xfrm>
            </p:grpSpPr>
            <p:grpSp>
              <p:nvGrpSpPr>
                <p:cNvPr id="251908" name="Group 4"/>
                <p:cNvGrpSpPr>
                  <a:grpSpLocks/>
                </p:cNvGrpSpPr>
                <p:nvPr/>
              </p:nvGrpSpPr>
              <p:grpSpPr bwMode="auto">
                <a:xfrm>
                  <a:off x="288" y="1152"/>
                  <a:ext cx="2160" cy="2832"/>
                  <a:chOff x="288" y="1152"/>
                  <a:chExt cx="2160" cy="2832"/>
                </a:xfrm>
              </p:grpSpPr>
              <p:grpSp>
                <p:nvGrpSpPr>
                  <p:cNvPr id="251909" name="Group 5"/>
                  <p:cNvGrpSpPr>
                    <a:grpSpLocks/>
                  </p:cNvGrpSpPr>
                  <p:nvPr/>
                </p:nvGrpSpPr>
                <p:grpSpPr bwMode="auto">
                  <a:xfrm>
                    <a:off x="288" y="1152"/>
                    <a:ext cx="2160" cy="2832"/>
                    <a:chOff x="288" y="1152"/>
                    <a:chExt cx="2160" cy="2832"/>
                  </a:xfrm>
                </p:grpSpPr>
                <p:sp>
                  <p:nvSpPr>
                    <p:cNvPr id="251910" name="Rectangle 6"/>
                    <p:cNvSpPr>
                      <a:spLocks noChangeArrowheads="1"/>
                    </p:cNvSpPr>
                    <p:nvPr/>
                  </p:nvSpPr>
                  <p:spPr bwMode="auto">
                    <a:xfrm>
                      <a:off x="288" y="1152"/>
                      <a:ext cx="2160" cy="2832"/>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11" name="AutoShape 7"/>
                    <p:cNvSpPr>
                      <a:spLocks noChangeArrowheads="1"/>
                    </p:cNvSpPr>
                    <p:nvPr/>
                  </p:nvSpPr>
                  <p:spPr bwMode="auto">
                    <a:xfrm flipH="1">
                      <a:off x="624" y="1584"/>
                      <a:ext cx="96" cy="1968"/>
                    </a:xfrm>
                    <a:prstGeom prst="can">
                      <a:avLst>
                        <a:gd name="adj" fmla="val 39671"/>
                      </a:avLst>
                    </a:prstGeom>
                    <a:gradFill rotWithShape="0">
                      <a:gsLst>
                        <a:gs pos="0">
                          <a:schemeClr val="accent1">
                            <a:gamma/>
                            <a:shade val="66275"/>
                            <a:invGamma/>
                          </a:schemeClr>
                        </a:gs>
                        <a:gs pos="50000">
                          <a:schemeClr val="accent1"/>
                        </a:gs>
                        <a:gs pos="100000">
                          <a:schemeClr val="accent1">
                            <a:gamma/>
                            <a:shade val="66275"/>
                            <a:invGamma/>
                          </a:scheme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12" name="Rectangle 8"/>
                    <p:cNvSpPr>
                      <a:spLocks noChangeArrowheads="1"/>
                    </p:cNvSpPr>
                    <p:nvPr/>
                  </p:nvSpPr>
                  <p:spPr bwMode="auto">
                    <a:xfrm>
                      <a:off x="1104" y="1824"/>
                      <a:ext cx="576" cy="1104"/>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13" name="Line 9"/>
                    <p:cNvSpPr>
                      <a:spLocks noChangeShapeType="1"/>
                    </p:cNvSpPr>
                    <p:nvPr/>
                  </p:nvSpPr>
                  <p:spPr bwMode="auto">
                    <a:xfrm flipV="1">
                      <a:off x="528" y="2064"/>
                      <a:ext cx="0" cy="62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14" name="Line 10"/>
                    <p:cNvSpPr>
                      <a:spLocks noChangeShapeType="1"/>
                    </p:cNvSpPr>
                    <p:nvPr/>
                  </p:nvSpPr>
                  <p:spPr bwMode="auto">
                    <a:xfrm>
                      <a:off x="720" y="3216"/>
                      <a:ext cx="960" cy="0"/>
                    </a:xfrm>
                    <a:prstGeom prst="line">
                      <a:avLst/>
                    </a:prstGeom>
                    <a:noFill/>
                    <a:ln w="28575">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15" name="Line 11"/>
                    <p:cNvSpPr>
                      <a:spLocks noChangeShapeType="1"/>
                    </p:cNvSpPr>
                    <p:nvPr/>
                  </p:nvSpPr>
                  <p:spPr bwMode="auto">
                    <a:xfrm>
                      <a:off x="1872" y="1824"/>
                      <a:ext cx="0" cy="1104"/>
                    </a:xfrm>
                    <a:prstGeom prst="line">
                      <a:avLst/>
                    </a:prstGeom>
                    <a:noFill/>
                    <a:ln w="28575">
                      <a:solidFill>
                        <a:srgbClr val="CC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51916" name="Object 12"/>
                    <p:cNvGraphicFramePr>
                      <a:graphicFrameLocks noChangeAspect="1"/>
                    </p:cNvGraphicFramePr>
                    <p:nvPr/>
                  </p:nvGraphicFramePr>
                  <p:xfrm>
                    <a:off x="779" y="2688"/>
                    <a:ext cx="293" cy="384"/>
                  </p:xfrm>
                  <a:graphic>
                    <a:graphicData uri="http://schemas.openxmlformats.org/presentationml/2006/ole">
                      <mc:AlternateContent xmlns:mc="http://schemas.openxmlformats.org/markup-compatibility/2006">
                        <mc:Choice xmlns:v="urn:schemas-microsoft-com:vml" Requires="v">
                          <p:oleObj spid="_x0000_s30696" name="公式" r:id="rId19" imgW="164880" imgH="215640" progId="Equation.3">
                            <p:embed/>
                          </p:oleObj>
                        </mc:Choice>
                        <mc:Fallback>
                          <p:oleObj name="公式" r:id="rId19" imgW="164880" imgH="21564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 y="2688"/>
                                  <a:ext cx="29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7" name="Object 13"/>
                    <p:cNvGraphicFramePr>
                      <a:graphicFrameLocks noChangeAspect="1"/>
                    </p:cNvGraphicFramePr>
                    <p:nvPr/>
                  </p:nvGraphicFramePr>
                  <p:xfrm>
                    <a:off x="1200" y="2880"/>
                    <a:ext cx="315" cy="384"/>
                  </p:xfrm>
                  <a:graphic>
                    <a:graphicData uri="http://schemas.openxmlformats.org/presentationml/2006/ole">
                      <mc:AlternateContent xmlns:mc="http://schemas.openxmlformats.org/markup-compatibility/2006">
                        <mc:Choice xmlns:v="urn:schemas-microsoft-com:vml" Requires="v">
                          <p:oleObj spid="_x0000_s30697" name="公式" r:id="rId21" imgW="177480" imgH="215640" progId="Equation.3">
                            <p:embed/>
                          </p:oleObj>
                        </mc:Choice>
                        <mc:Fallback>
                          <p:oleObj name="公式" r:id="rId21" imgW="177480" imgH="215640" progId="Equation.3">
                            <p:embed/>
                            <p:pic>
                              <p:nvPicPr>
                                <p:cNvPr id="0" name=""/>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0" y="2880"/>
                                  <a:ext cx="31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8" name="Object 14"/>
                    <p:cNvGraphicFramePr>
                      <a:graphicFrameLocks noChangeAspect="1"/>
                    </p:cNvGraphicFramePr>
                    <p:nvPr/>
                  </p:nvGraphicFramePr>
                  <p:xfrm>
                    <a:off x="1872" y="2160"/>
                    <a:ext cx="171" cy="344"/>
                  </p:xfrm>
                  <a:graphic>
                    <a:graphicData uri="http://schemas.openxmlformats.org/presentationml/2006/ole">
                      <mc:AlternateContent xmlns:mc="http://schemas.openxmlformats.org/markup-compatibility/2006">
                        <mc:Choice xmlns:v="urn:schemas-microsoft-com:vml" Requires="v">
                          <p:oleObj spid="_x0000_s30698" name="公式" r:id="rId23" imgW="88560" imgH="177480" progId="Equation.3">
                            <p:embed/>
                          </p:oleObj>
                        </mc:Choice>
                        <mc:Fallback>
                          <p:oleObj name="公式" r:id="rId23" imgW="88560" imgH="17748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72" y="2160"/>
                                  <a:ext cx="171"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9" name="Object 15"/>
                    <p:cNvGraphicFramePr>
                      <a:graphicFrameLocks noChangeAspect="1"/>
                    </p:cNvGraphicFramePr>
                    <p:nvPr/>
                  </p:nvGraphicFramePr>
                  <p:xfrm>
                    <a:off x="336" y="2304"/>
                    <a:ext cx="173" cy="240"/>
                  </p:xfrm>
                  <a:graphic>
                    <a:graphicData uri="http://schemas.openxmlformats.org/presentationml/2006/ole">
                      <mc:AlternateContent xmlns:mc="http://schemas.openxmlformats.org/markup-compatibility/2006">
                        <mc:Choice xmlns:v="urn:schemas-microsoft-com:vml" Requires="v">
                          <p:oleObj spid="_x0000_s30699" name="Equation" r:id="rId25" imgW="164880" imgH="228600" progId="Equation.3">
                            <p:embed/>
                          </p:oleObj>
                        </mc:Choice>
                        <mc:Fallback>
                          <p:oleObj name="Equation" r:id="rId25" imgW="164880" imgH="22860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6" y="2304"/>
                                  <a:ext cx="17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20" name="Line 16"/>
                    <p:cNvSpPr>
                      <a:spLocks noChangeShapeType="1"/>
                    </p:cNvSpPr>
                    <p:nvPr/>
                  </p:nvSpPr>
                  <p:spPr bwMode="auto">
                    <a:xfrm>
                      <a:off x="624" y="3552"/>
                      <a:ext cx="0" cy="336"/>
                    </a:xfrm>
                    <a:prstGeom prst="line">
                      <a:avLst/>
                    </a:prstGeom>
                    <a:noFill/>
                    <a:ln w="9525">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1921" name="Line 17"/>
                    <p:cNvSpPr>
                      <a:spLocks noChangeShapeType="1"/>
                    </p:cNvSpPr>
                    <p:nvPr/>
                  </p:nvSpPr>
                  <p:spPr bwMode="auto">
                    <a:xfrm>
                      <a:off x="720" y="3552"/>
                      <a:ext cx="0" cy="336"/>
                    </a:xfrm>
                    <a:prstGeom prst="line">
                      <a:avLst/>
                    </a:prstGeom>
                    <a:noFill/>
                    <a:ln w="9525">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1922" name="Line 18"/>
                    <p:cNvSpPr>
                      <a:spLocks noChangeShapeType="1"/>
                    </p:cNvSpPr>
                    <p:nvPr/>
                  </p:nvSpPr>
                  <p:spPr bwMode="auto">
                    <a:xfrm>
                      <a:off x="720" y="1296"/>
                      <a:ext cx="0" cy="336"/>
                    </a:xfrm>
                    <a:prstGeom prst="line">
                      <a:avLst/>
                    </a:prstGeom>
                    <a:noFill/>
                    <a:ln w="9525">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1923" name="Line 19"/>
                    <p:cNvSpPr>
                      <a:spLocks noChangeShapeType="1"/>
                    </p:cNvSpPr>
                    <p:nvPr/>
                  </p:nvSpPr>
                  <p:spPr bwMode="auto">
                    <a:xfrm>
                      <a:off x="624" y="1296"/>
                      <a:ext cx="0" cy="336"/>
                    </a:xfrm>
                    <a:prstGeom prst="line">
                      <a:avLst/>
                    </a:prstGeom>
                    <a:noFill/>
                    <a:ln w="9525">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24" name="Line 20"/>
                  <p:cNvSpPr>
                    <a:spLocks noChangeShapeType="1"/>
                  </p:cNvSpPr>
                  <p:nvPr/>
                </p:nvSpPr>
                <p:spPr bwMode="auto">
                  <a:xfrm>
                    <a:off x="1680" y="2928"/>
                    <a:ext cx="0" cy="432"/>
                  </a:xfrm>
                  <a:prstGeom prst="line">
                    <a:avLst/>
                  </a:prstGeom>
                  <a:noFill/>
                  <a:ln w="95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5" name="Line 21"/>
                  <p:cNvSpPr>
                    <a:spLocks noChangeShapeType="1"/>
                  </p:cNvSpPr>
                  <p:nvPr/>
                </p:nvSpPr>
                <p:spPr bwMode="auto">
                  <a:xfrm>
                    <a:off x="1104" y="2928"/>
                    <a:ext cx="0" cy="192"/>
                  </a:xfrm>
                  <a:prstGeom prst="line">
                    <a:avLst/>
                  </a:prstGeom>
                  <a:noFill/>
                  <a:ln w="9525">
                    <a:solidFill>
                      <a:srgbClr val="000000"/>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6" name="Line 22"/>
                  <p:cNvSpPr>
                    <a:spLocks noChangeShapeType="1"/>
                  </p:cNvSpPr>
                  <p:nvPr/>
                </p:nvSpPr>
                <p:spPr bwMode="auto">
                  <a:xfrm>
                    <a:off x="1680" y="1824"/>
                    <a:ext cx="384" cy="0"/>
                  </a:xfrm>
                  <a:prstGeom prst="line">
                    <a:avLst/>
                  </a:prstGeom>
                  <a:noFill/>
                  <a:ln w="95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27" name="Line 23"/>
                  <p:cNvSpPr>
                    <a:spLocks noChangeShapeType="1"/>
                  </p:cNvSpPr>
                  <p:nvPr/>
                </p:nvSpPr>
                <p:spPr bwMode="auto">
                  <a:xfrm>
                    <a:off x="1680" y="2928"/>
                    <a:ext cx="384" cy="0"/>
                  </a:xfrm>
                  <a:prstGeom prst="line">
                    <a:avLst/>
                  </a:prstGeom>
                  <a:noFill/>
                  <a:ln w="95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1928" name="Line 24"/>
                <p:cNvSpPr>
                  <a:spLocks noChangeShapeType="1"/>
                </p:cNvSpPr>
                <p:nvPr/>
              </p:nvSpPr>
              <p:spPr bwMode="auto">
                <a:xfrm>
                  <a:off x="720" y="3024"/>
                  <a:ext cx="384" cy="0"/>
                </a:xfrm>
                <a:prstGeom prst="line">
                  <a:avLst/>
                </a:prstGeom>
                <a:noFill/>
                <a:ln w="28575">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1929" name="Group 25"/>
              <p:cNvGrpSpPr>
                <a:grpSpLocks/>
              </p:cNvGrpSpPr>
              <p:nvPr/>
            </p:nvGrpSpPr>
            <p:grpSpPr bwMode="auto">
              <a:xfrm>
                <a:off x="384" y="3360"/>
                <a:ext cx="2016" cy="360"/>
                <a:chOff x="384" y="3360"/>
                <a:chExt cx="2016" cy="360"/>
              </a:xfrm>
            </p:grpSpPr>
            <p:sp>
              <p:nvSpPr>
                <p:cNvPr id="251930" name="Line 26"/>
                <p:cNvSpPr>
                  <a:spLocks noChangeShapeType="1"/>
                </p:cNvSpPr>
                <p:nvPr/>
              </p:nvSpPr>
              <p:spPr bwMode="auto">
                <a:xfrm>
                  <a:off x="720" y="3408"/>
                  <a:ext cx="168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51931" name="Object 27"/>
                <p:cNvGraphicFramePr>
                  <a:graphicFrameLocks noChangeAspect="1"/>
                </p:cNvGraphicFramePr>
                <p:nvPr/>
              </p:nvGraphicFramePr>
              <p:xfrm>
                <a:off x="2160" y="3504"/>
                <a:ext cx="202" cy="216"/>
              </p:xfrm>
              <a:graphic>
                <a:graphicData uri="http://schemas.openxmlformats.org/presentationml/2006/ole">
                  <mc:AlternateContent xmlns:mc="http://schemas.openxmlformats.org/markup-compatibility/2006">
                    <mc:Choice xmlns:v="urn:schemas-microsoft-com:vml" Requires="v">
                      <p:oleObj spid="_x0000_s30700" name="Equation" r:id="rId27" imgW="177480" imgH="190440" progId="Equation.3">
                        <p:embed/>
                      </p:oleObj>
                    </mc:Choice>
                    <mc:Fallback>
                      <p:oleObj name="Equation" r:id="rId27" imgW="177480" imgH="190440" progId="Equation.3">
                        <p:embed/>
                        <p:pic>
                          <p:nvPicPr>
                            <p:cNvPr id="0" name=""/>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60" y="3504"/>
                              <a:ext cx="20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32" name="Object 28"/>
                <p:cNvGraphicFramePr>
                  <a:graphicFrameLocks noChangeAspect="1"/>
                </p:cNvGraphicFramePr>
                <p:nvPr/>
              </p:nvGraphicFramePr>
              <p:xfrm>
                <a:off x="384" y="3360"/>
                <a:ext cx="187" cy="216"/>
              </p:xfrm>
              <a:graphic>
                <a:graphicData uri="http://schemas.openxmlformats.org/presentationml/2006/ole">
                  <mc:AlternateContent xmlns:mc="http://schemas.openxmlformats.org/markup-compatibility/2006">
                    <mc:Choice xmlns:v="urn:schemas-microsoft-com:vml" Requires="v">
                      <p:oleObj spid="_x0000_s30701" name="Equation" r:id="rId29" imgW="164880" imgH="190440" progId="Equation.3">
                        <p:embed/>
                      </p:oleObj>
                    </mc:Choice>
                    <mc:Fallback>
                      <p:oleObj name="Equation" r:id="rId29" imgW="164880" imgH="190440" progId="Equation.3">
                        <p:embed/>
                        <p:pic>
                          <p:nvPicPr>
                            <p:cNvPr id="0" name=""/>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4" y="3360"/>
                              <a:ext cx="18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51935" name="Rectangle 31"/>
            <p:cNvSpPr>
              <a:spLocks noChangeArrowheads="1"/>
            </p:cNvSpPr>
            <p:nvPr/>
          </p:nvSpPr>
          <p:spPr bwMode="auto">
            <a:xfrm>
              <a:off x="1152" y="1824"/>
              <a:ext cx="96" cy="1104"/>
            </a:xfrm>
            <a:prstGeom prst="rect">
              <a:avLst/>
            </a:prstGeom>
            <a:solidFill>
              <a:srgbClr val="FFCCFF">
                <a:alpha val="50000"/>
              </a:srgbClr>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1945" name="Group 41"/>
            <p:cNvGrpSpPr>
              <a:grpSpLocks/>
            </p:cNvGrpSpPr>
            <p:nvPr/>
          </p:nvGrpSpPr>
          <p:grpSpPr bwMode="auto">
            <a:xfrm>
              <a:off x="960" y="1344"/>
              <a:ext cx="528" cy="335"/>
              <a:chOff x="1056" y="1344"/>
              <a:chExt cx="528" cy="335"/>
            </a:xfrm>
          </p:grpSpPr>
          <p:graphicFrame>
            <p:nvGraphicFramePr>
              <p:cNvPr id="251946" name="Object 42"/>
              <p:cNvGraphicFramePr>
                <a:graphicFrameLocks noChangeAspect="1"/>
              </p:cNvGraphicFramePr>
              <p:nvPr/>
            </p:nvGraphicFramePr>
            <p:xfrm>
              <a:off x="1056" y="1344"/>
              <a:ext cx="247" cy="312"/>
            </p:xfrm>
            <a:graphic>
              <a:graphicData uri="http://schemas.openxmlformats.org/presentationml/2006/ole">
                <mc:AlternateContent xmlns:mc="http://schemas.openxmlformats.org/markup-compatibility/2006">
                  <mc:Choice xmlns:v="urn:schemas-microsoft-com:vml" Requires="v">
                    <p:oleObj spid="_x0000_s30702" name="公式" r:id="rId31" imgW="152280" imgH="190440" progId="Equation.3">
                      <p:embed/>
                    </p:oleObj>
                  </mc:Choice>
                  <mc:Fallback>
                    <p:oleObj name="公式" r:id="rId31" imgW="152280" imgH="190440" progId="Equation.3">
                      <p:embed/>
                      <p:pic>
                        <p:nvPicPr>
                          <p:cNvPr id="0" name=""/>
                          <p:cNvPicPr preferRelativeResize="0">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56" y="1344"/>
                            <a:ext cx="24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1947" name="Group 43"/>
              <p:cNvGrpSpPr>
                <a:grpSpLocks/>
              </p:cNvGrpSpPr>
              <p:nvPr/>
            </p:nvGrpSpPr>
            <p:grpSpPr bwMode="auto">
              <a:xfrm>
                <a:off x="1296" y="1344"/>
                <a:ext cx="288" cy="335"/>
                <a:chOff x="1296" y="1344"/>
                <a:chExt cx="288" cy="335"/>
              </a:xfrm>
            </p:grpSpPr>
            <p:grpSp>
              <p:nvGrpSpPr>
                <p:cNvPr id="251948" name="Group 44"/>
                <p:cNvGrpSpPr>
                  <a:grpSpLocks/>
                </p:cNvGrpSpPr>
                <p:nvPr/>
              </p:nvGrpSpPr>
              <p:grpSpPr bwMode="auto">
                <a:xfrm>
                  <a:off x="1296" y="1344"/>
                  <a:ext cx="288" cy="335"/>
                  <a:chOff x="816" y="3504"/>
                  <a:chExt cx="288" cy="335"/>
                </a:xfrm>
              </p:grpSpPr>
              <p:sp>
                <p:nvSpPr>
                  <p:cNvPr id="251949" name="Oval 45"/>
                  <p:cNvSpPr>
                    <a:spLocks noChangeArrowheads="1"/>
                  </p:cNvSpPr>
                  <p:nvPr/>
                </p:nvSpPr>
                <p:spPr bwMode="auto">
                  <a:xfrm>
                    <a:off x="864" y="3600"/>
                    <a:ext cx="192" cy="192"/>
                  </a:xfrm>
                  <a:prstGeom prst="ellipse">
                    <a:avLst/>
                  </a:prstGeom>
                  <a:solidFill>
                    <a:srgbClr val="FF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1950" name="Text Box 46"/>
                  <p:cNvSpPr txBox="1">
                    <a:spLocks noChangeArrowheads="1"/>
                  </p:cNvSpPr>
                  <p:nvPr/>
                </p:nvSpPr>
                <p:spPr bwMode="auto">
                  <a:xfrm>
                    <a:off x="816" y="3504"/>
                    <a:ext cx="28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endParaRPr lang="zh-CN" altLang="en-US" sz="2800" b="1" i="1">
                      <a:solidFill>
                        <a:srgbClr val="050000"/>
                      </a:solidFill>
                      <a:latin typeface="Times New Roman" panose="02020603050405020304" pitchFamily="18" charset="0"/>
                    </a:endParaRPr>
                  </a:p>
                </p:txBody>
              </p:sp>
            </p:grpSp>
            <p:sp>
              <p:nvSpPr>
                <p:cNvPr id="251951" name="Line 47"/>
                <p:cNvSpPr>
                  <a:spLocks noChangeShapeType="1"/>
                </p:cNvSpPr>
                <p:nvPr/>
              </p:nvSpPr>
              <p:spPr bwMode="auto">
                <a:xfrm>
                  <a:off x="1392" y="1488"/>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52" name="Line 48"/>
                <p:cNvSpPr>
                  <a:spLocks noChangeShapeType="1"/>
                </p:cNvSpPr>
                <p:nvPr/>
              </p:nvSpPr>
              <p:spPr bwMode="auto">
                <a:xfrm flipH="1">
                  <a:off x="1392" y="1488"/>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Tree>
    <p:extLst>
      <p:ext uri="{BB962C8B-B14F-4D97-AF65-F5344CB8AC3E}">
        <p14:creationId xmlns:p14="http://schemas.microsoft.com/office/powerpoint/2010/main" val="307195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blinds(vertical)">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1936"/>
                                        </p:tgtEl>
                                        <p:attrNameLst>
                                          <p:attrName>style.visibility</p:attrName>
                                        </p:attrNameLst>
                                      </p:cBhvr>
                                      <p:to>
                                        <p:strVal val="visible"/>
                                      </p:to>
                                    </p:set>
                                    <p:animEffect transition="in" filter="blinds(horizontal)">
                                      <p:cBhvr>
                                        <p:cTn id="12" dur="500"/>
                                        <p:tgtEl>
                                          <p:spTgt spid="251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1937"/>
                                        </p:tgtEl>
                                        <p:attrNameLst>
                                          <p:attrName>style.visibility</p:attrName>
                                        </p:attrNameLst>
                                      </p:cBhvr>
                                      <p:to>
                                        <p:strVal val="visible"/>
                                      </p:to>
                                    </p:set>
                                    <p:animEffect transition="in" filter="blinds(horizontal)">
                                      <p:cBhvr>
                                        <p:cTn id="17" dur="500"/>
                                        <p:tgtEl>
                                          <p:spTgt spid="251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1938"/>
                                        </p:tgtEl>
                                        <p:attrNameLst>
                                          <p:attrName>style.visibility</p:attrName>
                                        </p:attrNameLst>
                                      </p:cBhvr>
                                      <p:to>
                                        <p:strVal val="visible"/>
                                      </p:to>
                                    </p:set>
                                    <p:animEffect transition="in" filter="blinds(horizontal)">
                                      <p:cBhvr>
                                        <p:cTn id="22" dur="500"/>
                                        <p:tgtEl>
                                          <p:spTgt spid="251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35</a:t>
            </a:fld>
            <a:endParaRPr lang="zh-CN" altLang="en-US"/>
          </a:p>
        </p:txBody>
      </p:sp>
      <p:sp>
        <p:nvSpPr>
          <p:cNvPr id="26"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二、安培环路定理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53496" y="1046734"/>
            <a:ext cx="8086939" cy="430374"/>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文字</a:t>
            </a:r>
            <a:r>
              <a:rPr kumimoji="1" lang="zh-CN" altLang="en-US" sz="2000" dirty="0">
                <a:latin typeface="+mj-ea"/>
                <a:ea typeface="+mj-ea"/>
              </a:rPr>
              <a:t>表述：          </a:t>
            </a:r>
          </a:p>
        </p:txBody>
      </p:sp>
      <p:graphicFrame>
        <p:nvGraphicFramePr>
          <p:cNvPr id="6" name="Object 4"/>
          <p:cNvGraphicFramePr>
            <a:graphicFrameLocks noChangeAspect="1"/>
          </p:cNvGraphicFramePr>
          <p:nvPr>
            <p:extLst>
              <p:ext uri="{D42A27DB-BD31-4B8C-83A1-F6EECF244321}">
                <p14:modId xmlns:p14="http://schemas.microsoft.com/office/powerpoint/2010/main" val="566805171"/>
              </p:ext>
            </p:extLst>
          </p:nvPr>
        </p:nvGraphicFramePr>
        <p:xfrm>
          <a:off x="3312962" y="2357534"/>
          <a:ext cx="2884494" cy="970938"/>
        </p:xfrm>
        <a:graphic>
          <a:graphicData uri="http://schemas.openxmlformats.org/presentationml/2006/ole">
            <mc:AlternateContent xmlns:mc="http://schemas.openxmlformats.org/markup-compatibility/2006">
              <mc:Choice xmlns:v="urn:schemas-microsoft-com:vml" Requires="v">
                <p:oleObj spid="_x0000_s23295" name="Equation" r:id="rId3" imgW="1091880" imgH="368280" progId="Equation.3">
                  <p:embed/>
                </p:oleObj>
              </mc:Choice>
              <mc:Fallback>
                <p:oleObj name="Equation" r:id="rId3" imgW="109188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962" y="2357534"/>
                        <a:ext cx="2884494" cy="970938"/>
                      </a:xfrm>
                      <a:prstGeom prst="rect">
                        <a:avLst/>
                      </a:prstGeom>
                      <a:noFill/>
                      <a:ln>
                        <a:noFill/>
                      </a:ln>
                      <a:effectLst/>
                      <a:extLst/>
                    </p:spPr>
                  </p:pic>
                </p:oleObj>
              </mc:Fallback>
            </mc:AlternateContent>
          </a:graphicData>
        </a:graphic>
      </p:graphicFrame>
      <p:sp>
        <p:nvSpPr>
          <p:cNvPr id="7" name="Text Box 9"/>
          <p:cNvSpPr txBox="1">
            <a:spLocks noChangeArrowheads="1"/>
          </p:cNvSpPr>
          <p:nvPr/>
        </p:nvSpPr>
        <p:spPr bwMode="auto">
          <a:xfrm>
            <a:off x="569768" y="2597043"/>
            <a:ext cx="1319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dirty="0">
                <a:latin typeface="+mj-ea"/>
                <a:ea typeface="+mj-ea"/>
              </a:rPr>
              <a:t>数学表示：</a:t>
            </a:r>
          </a:p>
        </p:txBody>
      </p:sp>
      <p:sp>
        <p:nvSpPr>
          <p:cNvPr id="8" name="Text Box 10"/>
          <p:cNvSpPr txBox="1">
            <a:spLocks noChangeArrowheads="1"/>
          </p:cNvSpPr>
          <p:nvPr/>
        </p:nvSpPr>
        <p:spPr bwMode="auto">
          <a:xfrm>
            <a:off x="541193" y="1430542"/>
            <a:ext cx="833957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76250">
              <a:defRPr sz="2400">
                <a:solidFill>
                  <a:schemeClr val="tx1"/>
                </a:solidFill>
                <a:latin typeface="Times New Roman" panose="02020603050405020304" pitchFamily="18" charset="0"/>
                <a:ea typeface="宋体" panose="02010600030101010101" pitchFamily="2" charset="-122"/>
              </a:defRPr>
            </a:lvl1pPr>
            <a:lvl2pPr marL="666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40000"/>
              </a:lnSpc>
            </a:pPr>
            <a:r>
              <a:rPr kumimoji="1" lang="zh-CN" altLang="en-US" sz="2000" dirty="0" smtClean="0">
                <a:latin typeface="+mj-ea"/>
                <a:ea typeface="+mj-ea"/>
              </a:rPr>
              <a:t>在稳恒电流的磁场中，</a:t>
            </a:r>
            <a:r>
              <a:rPr kumimoji="1" lang="zh-CN" altLang="en-US" sz="2000" dirty="0" smtClean="0">
                <a:solidFill>
                  <a:schemeClr val="accent1"/>
                </a:solidFill>
                <a:latin typeface="+mj-ea"/>
                <a:ea typeface="+mj-ea"/>
              </a:rPr>
              <a:t>磁感应强度沿任何闭合路径的线积分</a:t>
            </a:r>
            <a:r>
              <a:rPr kumimoji="1" lang="zh-CN" altLang="en-US" sz="2000" dirty="0">
                <a:latin typeface="+mj-ea"/>
                <a:ea typeface="+mj-ea"/>
              </a:rPr>
              <a:t>，</a:t>
            </a:r>
            <a:r>
              <a:rPr kumimoji="1" lang="zh-CN" altLang="en-US" sz="2000" dirty="0" smtClean="0">
                <a:latin typeface="+mj-ea"/>
                <a:ea typeface="+mj-ea"/>
              </a:rPr>
              <a:t>等于此路径</a:t>
            </a:r>
            <a:r>
              <a:rPr kumimoji="1" lang="zh-CN" altLang="en-US" sz="2000" dirty="0" smtClean="0">
                <a:solidFill>
                  <a:schemeClr val="accent1"/>
                </a:solidFill>
                <a:latin typeface="+mj-ea"/>
                <a:ea typeface="+mj-ea"/>
              </a:rPr>
              <a:t>所包围的电流强度的代数和的</a:t>
            </a:r>
            <a:r>
              <a:rPr kumimoji="1" lang="en-US" altLang="zh-CN" sz="2000" dirty="0" smtClean="0">
                <a:solidFill>
                  <a:schemeClr val="accent1"/>
                </a:solidFill>
                <a:latin typeface="+mj-ea"/>
                <a:ea typeface="+mj-ea"/>
                <a:cs typeface="Times New Roman" panose="02020603050405020304" pitchFamily="18" charset="0"/>
              </a:rPr>
              <a:t>μ</a:t>
            </a:r>
            <a:r>
              <a:rPr kumimoji="1" lang="en-US" altLang="zh-CN" sz="2000" baseline="-25000" dirty="0" smtClean="0">
                <a:solidFill>
                  <a:schemeClr val="accent1"/>
                </a:solidFill>
                <a:latin typeface="+mj-ea"/>
                <a:ea typeface="+mj-ea"/>
                <a:cs typeface="Times New Roman" panose="02020603050405020304" pitchFamily="18" charset="0"/>
              </a:rPr>
              <a:t>0</a:t>
            </a:r>
            <a:r>
              <a:rPr kumimoji="1" lang="en-US" altLang="zh-CN" sz="2000" dirty="0" smtClean="0">
                <a:solidFill>
                  <a:schemeClr val="accent1"/>
                </a:solidFill>
                <a:latin typeface="+mj-ea"/>
                <a:ea typeface="+mj-ea"/>
              </a:rPr>
              <a:t> </a:t>
            </a:r>
            <a:r>
              <a:rPr kumimoji="1" lang="zh-CN" altLang="en-US" sz="2000" dirty="0" smtClean="0">
                <a:solidFill>
                  <a:schemeClr val="accent1"/>
                </a:solidFill>
                <a:latin typeface="+mj-ea"/>
                <a:ea typeface="+mj-ea"/>
              </a:rPr>
              <a:t>倍</a:t>
            </a:r>
            <a:r>
              <a:rPr kumimoji="1" lang="zh-CN" altLang="en-US" sz="2000" dirty="0" smtClean="0">
                <a:latin typeface="+mj-ea"/>
                <a:ea typeface="+mj-ea"/>
              </a:rPr>
              <a:t>。         </a:t>
            </a:r>
            <a:endParaRPr kumimoji="1" lang="zh-CN" altLang="en-US" sz="2000" dirty="0">
              <a:latin typeface="+mj-ea"/>
              <a:ea typeface="+mj-ea"/>
            </a:endParaRPr>
          </a:p>
        </p:txBody>
      </p:sp>
      <p:sp>
        <p:nvSpPr>
          <p:cNvPr id="9" name="Text Box 11"/>
          <p:cNvSpPr txBox="1">
            <a:spLocks noChangeArrowheads="1"/>
          </p:cNvSpPr>
          <p:nvPr/>
        </p:nvSpPr>
        <p:spPr bwMode="auto">
          <a:xfrm>
            <a:off x="569768" y="3252992"/>
            <a:ext cx="562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latin typeface="+mj-ea"/>
                <a:ea typeface="+mj-ea"/>
              </a:rPr>
              <a:t>此式即为</a:t>
            </a:r>
            <a:r>
              <a:rPr kumimoji="1" lang="zh-CN" altLang="en-US" sz="2000" b="1" dirty="0">
                <a:solidFill>
                  <a:srgbClr val="C00000"/>
                </a:solidFill>
                <a:latin typeface="+mj-ea"/>
                <a:ea typeface="+mj-ea"/>
              </a:rPr>
              <a:t>安培环路定理</a:t>
            </a:r>
            <a:r>
              <a:rPr kumimoji="1" lang="zh-CN" altLang="en-US" sz="2000" b="1" dirty="0">
                <a:latin typeface="+mj-ea"/>
                <a:ea typeface="+mj-ea"/>
              </a:rPr>
              <a:t>，且表明磁场是</a:t>
            </a:r>
            <a:r>
              <a:rPr kumimoji="1" lang="zh-CN" altLang="en-US" sz="2000" b="1" dirty="0">
                <a:solidFill>
                  <a:srgbClr val="C00000"/>
                </a:solidFill>
                <a:latin typeface="+mj-ea"/>
                <a:ea typeface="+mj-ea"/>
              </a:rPr>
              <a:t>有旋场</a:t>
            </a:r>
            <a:r>
              <a:rPr kumimoji="1" lang="zh-CN" altLang="en-US" sz="2000" b="1" dirty="0">
                <a:latin typeface="+mj-ea"/>
                <a:ea typeface="+mj-ea"/>
              </a:rPr>
              <a:t>。</a:t>
            </a:r>
          </a:p>
        </p:txBody>
      </p:sp>
      <p:sp>
        <p:nvSpPr>
          <p:cNvPr id="10" name="Text Box 5"/>
          <p:cNvSpPr txBox="1">
            <a:spLocks noChangeArrowheads="1"/>
          </p:cNvSpPr>
          <p:nvPr/>
        </p:nvSpPr>
        <p:spPr bwMode="auto">
          <a:xfrm>
            <a:off x="87781" y="6332620"/>
            <a:ext cx="5516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FF0066"/>
                </a:solidFill>
                <a:latin typeface="Times New Roman" panose="02020603050405020304" pitchFamily="18" charset="0"/>
              </a:rPr>
              <a:t>(积分路径</a:t>
            </a:r>
            <a:r>
              <a:rPr kumimoji="1" lang="en-US" altLang="zh-CN" sz="2000">
                <a:solidFill>
                  <a:srgbClr val="FF0066"/>
                </a:solidFill>
                <a:latin typeface="Times New Roman" panose="02020603050405020304" pitchFamily="18" charset="0"/>
              </a:rPr>
              <a:t>L</a:t>
            </a:r>
            <a:r>
              <a:rPr kumimoji="1" lang="zh-CN" altLang="en-US" sz="2000">
                <a:solidFill>
                  <a:srgbClr val="FF0066"/>
                </a:solidFill>
                <a:latin typeface="Times New Roman" panose="02020603050405020304" pitchFamily="18" charset="0"/>
              </a:rPr>
              <a:t>的绕行方向与电流成右手螺旋关系)</a:t>
            </a:r>
          </a:p>
        </p:txBody>
      </p:sp>
      <p:graphicFrame>
        <p:nvGraphicFramePr>
          <p:cNvPr id="11" name="Object 6"/>
          <p:cNvGraphicFramePr>
            <a:graphicFrameLocks noChangeAspect="1"/>
          </p:cNvGraphicFramePr>
          <p:nvPr>
            <p:extLst>
              <p:ext uri="{D42A27DB-BD31-4B8C-83A1-F6EECF244321}">
                <p14:modId xmlns:p14="http://schemas.microsoft.com/office/powerpoint/2010/main" val="2985372810"/>
              </p:ext>
            </p:extLst>
          </p:nvPr>
        </p:nvGraphicFramePr>
        <p:xfrm>
          <a:off x="644993" y="4319670"/>
          <a:ext cx="6189663" cy="685800"/>
        </p:xfrm>
        <a:graphic>
          <a:graphicData uri="http://schemas.openxmlformats.org/presentationml/2006/ole">
            <mc:AlternateContent xmlns:mc="http://schemas.openxmlformats.org/markup-compatibility/2006">
              <mc:Choice xmlns:v="urn:schemas-microsoft-com:vml" Requires="v">
                <p:oleObj spid="_x0000_s23296" name="Equation" r:id="rId5" imgW="3670200" imgH="406080" progId="Equation.3">
                  <p:embed/>
                </p:oleObj>
              </mc:Choice>
              <mc:Fallback>
                <p:oleObj name="Equation" r:id="rId5" imgW="367020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93" y="4319670"/>
                        <a:ext cx="61896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1570733194"/>
              </p:ext>
            </p:extLst>
          </p:nvPr>
        </p:nvGraphicFramePr>
        <p:xfrm>
          <a:off x="173506" y="4953083"/>
          <a:ext cx="4038600" cy="695325"/>
        </p:xfrm>
        <a:graphic>
          <a:graphicData uri="http://schemas.openxmlformats.org/presentationml/2006/ole">
            <mc:AlternateContent xmlns:mc="http://schemas.openxmlformats.org/markup-compatibility/2006">
              <mc:Choice xmlns:v="urn:schemas-microsoft-com:vml" Requires="v">
                <p:oleObj spid="_x0000_s23297" name="Equation" r:id="rId7" imgW="2361960" imgH="406080" progId="Equation.3">
                  <p:embed/>
                </p:oleObj>
              </mc:Choice>
              <mc:Fallback>
                <p:oleObj name="Equation" r:id="rId7" imgW="23619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506" y="4953083"/>
                        <a:ext cx="40386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686687996"/>
              </p:ext>
            </p:extLst>
          </p:nvPr>
        </p:nvGraphicFramePr>
        <p:xfrm>
          <a:off x="187793" y="5751595"/>
          <a:ext cx="3667125" cy="549275"/>
        </p:xfrm>
        <a:graphic>
          <a:graphicData uri="http://schemas.openxmlformats.org/presentationml/2006/ole">
            <mc:AlternateContent xmlns:mc="http://schemas.openxmlformats.org/markup-compatibility/2006">
              <mc:Choice xmlns:v="urn:schemas-microsoft-com:vml" Requires="v">
                <p:oleObj spid="_x0000_s23298" name="Equation" r:id="rId9" imgW="1955520" imgH="291960" progId="Equation.3">
                  <p:embed/>
                </p:oleObj>
              </mc:Choice>
              <mc:Fallback>
                <p:oleObj name="Equation" r:id="rId9" imgW="195552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793" y="5751595"/>
                        <a:ext cx="3667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2"/>
          <p:cNvSpPr txBox="1">
            <a:spLocks noChangeArrowheads="1"/>
          </p:cNvSpPr>
          <p:nvPr/>
        </p:nvSpPr>
        <p:spPr bwMode="auto">
          <a:xfrm>
            <a:off x="253496" y="3799912"/>
            <a:ext cx="5247418" cy="461665"/>
          </a:xfrm>
          <a:prstGeom prst="rect">
            <a:avLst/>
          </a:prstGeom>
        </p:spPr>
        <p:txBody>
          <a:bodyPr wrap="square">
            <a:spAutoFit/>
          </a:bodyPr>
          <a:lstStyle>
            <a:defPPr>
              <a:defRPr lang="zh-CN"/>
            </a:defPPr>
            <a:lvl1pPr indent="-457200">
              <a:lnSpc>
                <a:spcPct val="120000"/>
              </a:lnSpc>
              <a:defRPr kumimoji="1" sz="2000">
                <a:latin typeface="+mj-ea"/>
                <a:ea typeface="+mj-ea"/>
              </a:defRPr>
            </a:lvl1pPr>
          </a:lstStyle>
          <a:p>
            <a:r>
              <a:rPr lang="zh-CN" altLang="en-US" dirty="0"/>
              <a:t>2</a:t>
            </a:r>
            <a:r>
              <a:rPr lang="zh-CN" altLang="en-US" dirty="0" smtClean="0"/>
              <a:t>.    证明</a:t>
            </a:r>
            <a:r>
              <a:rPr lang="zh-CN" altLang="en-US" dirty="0"/>
              <a:t>：以无限长载流直导线为例：</a:t>
            </a:r>
          </a:p>
        </p:txBody>
      </p:sp>
      <p:sp>
        <p:nvSpPr>
          <p:cNvPr id="16" name="Text Box 13"/>
          <p:cNvSpPr txBox="1">
            <a:spLocks noChangeArrowheads="1"/>
          </p:cNvSpPr>
          <p:nvPr/>
        </p:nvSpPr>
        <p:spPr bwMode="auto">
          <a:xfrm>
            <a:off x="4813768" y="3832308"/>
            <a:ext cx="2043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dirty="0">
                <a:latin typeface="Times New Roman" panose="02020603050405020304" pitchFamily="18" charset="0"/>
              </a:rPr>
              <a:t>(1)圆形环路：</a:t>
            </a:r>
          </a:p>
        </p:txBody>
      </p:sp>
      <p:grpSp>
        <p:nvGrpSpPr>
          <p:cNvPr id="17" name="Group 14"/>
          <p:cNvGrpSpPr>
            <a:grpSpLocks/>
          </p:cNvGrpSpPr>
          <p:nvPr/>
        </p:nvGrpSpPr>
        <p:grpSpPr bwMode="auto">
          <a:xfrm>
            <a:off x="6112343" y="4859420"/>
            <a:ext cx="1743075" cy="1730375"/>
            <a:chOff x="3589" y="2722"/>
            <a:chExt cx="1098" cy="1090"/>
          </a:xfrm>
        </p:grpSpPr>
        <p:grpSp>
          <p:nvGrpSpPr>
            <p:cNvPr id="18" name="Group 15"/>
            <p:cNvGrpSpPr>
              <a:grpSpLocks/>
            </p:cNvGrpSpPr>
            <p:nvPr/>
          </p:nvGrpSpPr>
          <p:grpSpPr bwMode="auto">
            <a:xfrm>
              <a:off x="3589" y="2871"/>
              <a:ext cx="1098" cy="941"/>
              <a:chOff x="4076" y="1288"/>
              <a:chExt cx="1098" cy="941"/>
            </a:xfrm>
          </p:grpSpPr>
          <p:sp>
            <p:nvSpPr>
              <p:cNvPr id="20" name="Oval 16"/>
              <p:cNvSpPr>
                <a:spLocks noChangeArrowheads="1"/>
              </p:cNvSpPr>
              <p:nvPr/>
            </p:nvSpPr>
            <p:spPr bwMode="auto">
              <a:xfrm>
                <a:off x="4076" y="1358"/>
                <a:ext cx="871" cy="871"/>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4512" y="1790"/>
                <a:ext cx="435" cy="0"/>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8"/>
              <p:cNvSpPr>
                <a:spLocks noChangeShapeType="1"/>
              </p:cNvSpPr>
              <p:nvPr/>
            </p:nvSpPr>
            <p:spPr bwMode="auto">
              <a:xfrm flipV="1">
                <a:off x="4947" y="1358"/>
                <a:ext cx="0" cy="43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19"/>
              <p:cNvSpPr>
                <a:spLocks noChangeArrowheads="1"/>
              </p:cNvSpPr>
              <p:nvPr/>
            </p:nvSpPr>
            <p:spPr bwMode="auto">
              <a:xfrm>
                <a:off x="4440" y="1718"/>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20"/>
              <p:cNvGraphicFramePr>
                <a:graphicFrameLocks noChangeAspect="1"/>
              </p:cNvGraphicFramePr>
              <p:nvPr/>
            </p:nvGraphicFramePr>
            <p:xfrm>
              <a:off x="4980" y="1718"/>
              <a:ext cx="185" cy="200"/>
            </p:xfrm>
            <a:graphic>
              <a:graphicData uri="http://schemas.openxmlformats.org/presentationml/2006/ole">
                <mc:AlternateContent xmlns:mc="http://schemas.openxmlformats.org/markup-compatibility/2006">
                  <mc:Choice xmlns:v="urn:schemas-microsoft-com:vml" Requires="v">
                    <p:oleObj spid="_x0000_s23299" name="Equation" r:id="rId11" imgW="152280" imgH="164880" progId="Equation.3">
                      <p:embed/>
                    </p:oleObj>
                  </mc:Choice>
                  <mc:Fallback>
                    <p:oleObj name="Equation" r:id="rId11" imgW="15228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0" y="1718"/>
                            <a:ext cx="185"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1"/>
              <p:cNvGraphicFramePr>
                <a:graphicFrameLocks noChangeAspect="1"/>
              </p:cNvGraphicFramePr>
              <p:nvPr/>
            </p:nvGraphicFramePr>
            <p:xfrm>
              <a:off x="4989" y="1288"/>
              <a:ext cx="185" cy="231"/>
            </p:xfrm>
            <a:graphic>
              <a:graphicData uri="http://schemas.openxmlformats.org/presentationml/2006/ole">
                <mc:AlternateContent xmlns:mc="http://schemas.openxmlformats.org/markup-compatibility/2006">
                  <mc:Choice xmlns:v="urn:schemas-microsoft-com:vml" Requires="v">
                    <p:oleObj spid="_x0000_s23300" name="Equation" r:id="rId13" imgW="152280" imgH="190440" progId="Equation.3">
                      <p:embed/>
                    </p:oleObj>
                  </mc:Choice>
                  <mc:Fallback>
                    <p:oleObj name="Equation" r:id="rId13" imgW="15228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89" y="1288"/>
                            <a:ext cx="1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22"/>
              <p:cNvGraphicFramePr>
                <a:graphicFrameLocks noChangeAspect="1"/>
              </p:cNvGraphicFramePr>
              <p:nvPr/>
            </p:nvGraphicFramePr>
            <p:xfrm>
              <a:off x="4656" y="1590"/>
              <a:ext cx="185" cy="200"/>
            </p:xfrm>
            <a:graphic>
              <a:graphicData uri="http://schemas.openxmlformats.org/presentationml/2006/ole">
                <mc:AlternateContent xmlns:mc="http://schemas.openxmlformats.org/markup-compatibility/2006">
                  <mc:Choice xmlns:v="urn:schemas-microsoft-com:vml" Requires="v">
                    <p:oleObj spid="_x0000_s23301" name="Equation" r:id="rId15" imgW="152280" imgH="164880" progId="Equation.3">
                      <p:embed/>
                    </p:oleObj>
                  </mc:Choice>
                  <mc:Fallback>
                    <p:oleObj name="Equation" r:id="rId15" imgW="1522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 y="1590"/>
                            <a:ext cx="185"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23"/>
              <p:cNvGraphicFramePr>
                <a:graphicFrameLocks noChangeAspect="1"/>
              </p:cNvGraphicFramePr>
              <p:nvPr/>
            </p:nvGraphicFramePr>
            <p:xfrm>
              <a:off x="4290" y="1677"/>
              <a:ext cx="154" cy="200"/>
            </p:xfrm>
            <a:graphic>
              <a:graphicData uri="http://schemas.openxmlformats.org/presentationml/2006/ole">
                <mc:AlternateContent xmlns:mc="http://schemas.openxmlformats.org/markup-compatibility/2006">
                  <mc:Choice xmlns:v="urn:schemas-microsoft-com:vml" Requires="v">
                    <p:oleObj spid="_x0000_s23302" name="Equation" r:id="rId17" imgW="126720" imgH="164880" progId="Equation.3">
                      <p:embed/>
                    </p:oleObj>
                  </mc:Choice>
                  <mc:Fallback>
                    <p:oleObj name="Equation" r:id="rId17" imgW="12672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0" y="1677"/>
                            <a:ext cx="15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Line 24"/>
              <p:cNvSpPr>
                <a:spLocks noChangeShapeType="1"/>
              </p:cNvSpPr>
              <p:nvPr/>
            </p:nvSpPr>
            <p:spPr bwMode="auto">
              <a:xfrm flipH="1">
                <a:off x="4444" y="1358"/>
                <a:ext cx="140"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 name="Object 25"/>
            <p:cNvGraphicFramePr>
              <a:graphicFrameLocks noChangeAspect="1"/>
            </p:cNvGraphicFramePr>
            <p:nvPr/>
          </p:nvGraphicFramePr>
          <p:xfrm>
            <a:off x="3927" y="2722"/>
            <a:ext cx="170" cy="200"/>
          </p:xfrm>
          <a:graphic>
            <a:graphicData uri="http://schemas.openxmlformats.org/presentationml/2006/ole">
              <mc:AlternateContent xmlns:mc="http://schemas.openxmlformats.org/markup-compatibility/2006">
                <mc:Choice xmlns:v="urn:schemas-microsoft-com:vml" Requires="v">
                  <p:oleObj spid="_x0000_s23303" name="Equation" r:id="rId19" imgW="139680" imgH="164880" progId="Equation.3">
                    <p:embed/>
                  </p:oleObj>
                </mc:Choice>
                <mc:Fallback>
                  <p:oleObj name="Equation" r:id="rId19" imgW="1396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27" y="2722"/>
                          <a:ext cx="17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29965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animEffect transition="in" filter="wipe(left)">
                                      <p:cBhvr>
                                        <p:cTn id="5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build="p" autoUpdateAnimBg="0"/>
      <p:bldP spid="15" grpId="0" build="p" autoUpdateAnimBg="0"/>
      <p:bldP spid="1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36</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二、安培环路定理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761025" y="1050925"/>
            <a:ext cx="3560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Times New Roman" panose="02020603050405020304" pitchFamily="18" charset="0"/>
              </a:rPr>
              <a:t>(2)任意闭合</a:t>
            </a:r>
            <a:r>
              <a:rPr kumimoji="1" lang="zh-CN" altLang="en-US" sz="2000" dirty="0" smtClean="0">
                <a:latin typeface="Times New Roman" panose="02020603050405020304" pitchFamily="18" charset="0"/>
              </a:rPr>
              <a:t>环路</a:t>
            </a:r>
            <a:r>
              <a:rPr kumimoji="1" lang="en-US" altLang="zh-CN" sz="2000" dirty="0" smtClean="0">
                <a:latin typeface="Times New Roman" panose="02020603050405020304" pitchFamily="18" charset="0"/>
              </a:rPr>
              <a:t>——</a:t>
            </a:r>
            <a:r>
              <a:rPr kumimoji="1" lang="zh-CN" altLang="en-US" sz="2000" dirty="0" smtClean="0">
                <a:latin typeface="Times New Roman" panose="02020603050405020304" pitchFamily="18" charset="0"/>
              </a:rPr>
              <a:t>同样成立</a:t>
            </a:r>
            <a:endParaRPr kumimoji="1" lang="zh-CN" altLang="en-US" sz="2000" dirty="0">
              <a:latin typeface="Times New Roman" panose="02020603050405020304" pitchFamily="18" charset="0"/>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207810142"/>
              </p:ext>
            </p:extLst>
          </p:nvPr>
        </p:nvGraphicFramePr>
        <p:xfrm>
          <a:off x="844369" y="1454376"/>
          <a:ext cx="4438650" cy="688975"/>
        </p:xfrm>
        <a:graphic>
          <a:graphicData uri="http://schemas.openxmlformats.org/presentationml/2006/ole">
            <mc:AlternateContent xmlns:mc="http://schemas.openxmlformats.org/markup-compatibility/2006">
              <mc:Choice xmlns:v="urn:schemas-microsoft-com:vml" Requires="v">
                <p:oleObj spid="_x0000_s71042" name="Equation" r:id="rId4" imgW="2489040" imgH="406080" progId="Equation.3">
                  <p:embed/>
                </p:oleObj>
              </mc:Choice>
              <mc:Fallback>
                <p:oleObj name="Equation" r:id="rId4" imgW="248904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369" y="1454376"/>
                        <a:ext cx="443865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237937463"/>
              </p:ext>
            </p:extLst>
          </p:nvPr>
        </p:nvGraphicFramePr>
        <p:xfrm>
          <a:off x="991771" y="2140743"/>
          <a:ext cx="3684588" cy="719137"/>
        </p:xfrm>
        <a:graphic>
          <a:graphicData uri="http://schemas.openxmlformats.org/presentationml/2006/ole">
            <mc:AlternateContent xmlns:mc="http://schemas.openxmlformats.org/markup-compatibility/2006">
              <mc:Choice xmlns:v="urn:schemas-microsoft-com:vml" Requires="v">
                <p:oleObj spid="_x0000_s71043" name="Equation" r:id="rId6" imgW="2082600" imgH="406080" progId="Equation.3">
                  <p:embed/>
                </p:oleObj>
              </mc:Choice>
              <mc:Fallback>
                <p:oleObj name="Equation" r:id="rId6" imgW="20826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771" y="2140743"/>
                        <a:ext cx="368458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030791916"/>
              </p:ext>
            </p:extLst>
          </p:nvPr>
        </p:nvGraphicFramePr>
        <p:xfrm>
          <a:off x="369339" y="2904557"/>
          <a:ext cx="3297237" cy="538163"/>
        </p:xfrm>
        <a:graphic>
          <a:graphicData uri="http://schemas.openxmlformats.org/presentationml/2006/ole">
            <mc:AlternateContent xmlns:mc="http://schemas.openxmlformats.org/markup-compatibility/2006">
              <mc:Choice xmlns:v="urn:schemas-microsoft-com:vml" Requires="v">
                <p:oleObj spid="_x0000_s71044" name="Equation" r:id="rId8" imgW="1790640" imgH="291960" progId="Equation.3">
                  <p:embed/>
                </p:oleObj>
              </mc:Choice>
              <mc:Fallback>
                <p:oleObj name="Equation" r:id="rId8" imgW="1790640" imgH="291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339" y="2904557"/>
                        <a:ext cx="329723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3609651281"/>
              </p:ext>
            </p:extLst>
          </p:nvPr>
        </p:nvGraphicFramePr>
        <p:xfrm>
          <a:off x="1911962" y="4602162"/>
          <a:ext cx="1871663" cy="544513"/>
        </p:xfrm>
        <a:graphic>
          <a:graphicData uri="http://schemas.openxmlformats.org/presentationml/2006/ole">
            <mc:AlternateContent xmlns:mc="http://schemas.openxmlformats.org/markup-compatibility/2006">
              <mc:Choice xmlns:v="urn:schemas-microsoft-com:vml" Requires="v">
                <p:oleObj spid="_x0000_s71045" name="Equation" r:id="rId10" imgW="1002960" imgH="291960" progId="Equation.3">
                  <p:embed/>
                </p:oleObj>
              </mc:Choice>
              <mc:Fallback>
                <p:oleObj name="Equation" r:id="rId10" imgW="1002960" imgH="2919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1962" y="4602162"/>
                        <a:ext cx="1871663"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494256715"/>
              </p:ext>
            </p:extLst>
          </p:nvPr>
        </p:nvGraphicFramePr>
        <p:xfrm>
          <a:off x="959462" y="5784850"/>
          <a:ext cx="4518025" cy="723900"/>
        </p:xfrm>
        <a:graphic>
          <a:graphicData uri="http://schemas.openxmlformats.org/presentationml/2006/ole">
            <mc:AlternateContent xmlns:mc="http://schemas.openxmlformats.org/markup-compatibility/2006">
              <mc:Choice xmlns:v="urn:schemas-microsoft-com:vml" Requires="v">
                <p:oleObj spid="_x0000_s71046" name="Equation" r:id="rId12" imgW="2222280" imgH="368280" progId="Equation.3">
                  <p:embed/>
                </p:oleObj>
              </mc:Choice>
              <mc:Fallback>
                <p:oleObj name="Equation" r:id="rId12" imgW="2222280" imgH="368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9462" y="5784850"/>
                        <a:ext cx="45180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8"/>
          <p:cNvGrpSpPr>
            <a:grpSpLocks/>
          </p:cNvGrpSpPr>
          <p:nvPr/>
        </p:nvGrpSpPr>
        <p:grpSpPr bwMode="auto">
          <a:xfrm>
            <a:off x="6606993" y="1214325"/>
            <a:ext cx="1887538" cy="1858962"/>
            <a:chOff x="3836" y="64"/>
            <a:chExt cx="1189" cy="1171"/>
          </a:xfrm>
        </p:grpSpPr>
        <p:sp>
          <p:nvSpPr>
            <p:cNvPr id="11" name="Oval 9"/>
            <p:cNvSpPr>
              <a:spLocks noChangeArrowheads="1"/>
            </p:cNvSpPr>
            <p:nvPr/>
          </p:nvSpPr>
          <p:spPr bwMode="auto">
            <a:xfrm>
              <a:off x="3836" y="346"/>
              <a:ext cx="871" cy="871"/>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a:off x="4272" y="778"/>
              <a:ext cx="364" cy="241"/>
            </a:xfrm>
            <a:prstGeom prst="line">
              <a:avLst/>
            </a:prstGeom>
            <a:noFill/>
            <a:ln w="1270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4636" y="592"/>
              <a:ext cx="228" cy="41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Oval 12"/>
            <p:cNvSpPr>
              <a:spLocks noChangeArrowheads="1"/>
            </p:cNvSpPr>
            <p:nvPr/>
          </p:nvSpPr>
          <p:spPr bwMode="auto">
            <a:xfrm>
              <a:off x="4200" y="706"/>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3"/>
            <p:cNvGraphicFramePr>
              <a:graphicFrameLocks noChangeAspect="1"/>
            </p:cNvGraphicFramePr>
            <p:nvPr/>
          </p:nvGraphicFramePr>
          <p:xfrm>
            <a:off x="4539" y="1035"/>
            <a:ext cx="185" cy="200"/>
          </p:xfrm>
          <a:graphic>
            <a:graphicData uri="http://schemas.openxmlformats.org/presentationml/2006/ole">
              <mc:AlternateContent xmlns:mc="http://schemas.openxmlformats.org/markup-compatibility/2006">
                <mc:Choice xmlns:v="urn:schemas-microsoft-com:vml" Requires="v">
                  <p:oleObj spid="_x0000_s71047" name="Equation" r:id="rId14" imgW="152280" imgH="164880" progId="Equation.3">
                    <p:embed/>
                  </p:oleObj>
                </mc:Choice>
                <mc:Fallback>
                  <p:oleObj name="Equation" r:id="rId14" imgW="15228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39" y="1035"/>
                          <a:ext cx="185"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4"/>
            <p:cNvGraphicFramePr>
              <a:graphicFrameLocks noChangeAspect="1"/>
            </p:cNvGraphicFramePr>
            <p:nvPr/>
          </p:nvGraphicFramePr>
          <p:xfrm>
            <a:off x="4685" y="450"/>
            <a:ext cx="185" cy="231"/>
          </p:xfrm>
          <a:graphic>
            <a:graphicData uri="http://schemas.openxmlformats.org/presentationml/2006/ole">
              <mc:AlternateContent xmlns:mc="http://schemas.openxmlformats.org/markup-compatibility/2006">
                <mc:Choice xmlns:v="urn:schemas-microsoft-com:vml" Requires="v">
                  <p:oleObj spid="_x0000_s71048" name="Equation" r:id="rId16" imgW="152280" imgH="190440" progId="Equation.3">
                    <p:embed/>
                  </p:oleObj>
                </mc:Choice>
                <mc:Fallback>
                  <p:oleObj name="Equation" r:id="rId16" imgW="152280" imgH="1904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85" y="450"/>
                          <a:ext cx="1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5"/>
            <p:cNvGraphicFramePr>
              <a:graphicFrameLocks noChangeAspect="1"/>
            </p:cNvGraphicFramePr>
            <p:nvPr/>
          </p:nvGraphicFramePr>
          <p:xfrm>
            <a:off x="4339" y="894"/>
            <a:ext cx="139" cy="154"/>
          </p:xfrm>
          <a:graphic>
            <a:graphicData uri="http://schemas.openxmlformats.org/presentationml/2006/ole">
              <mc:AlternateContent xmlns:mc="http://schemas.openxmlformats.org/markup-compatibility/2006">
                <mc:Choice xmlns:v="urn:schemas-microsoft-com:vml" Requires="v">
                  <p:oleObj spid="_x0000_s71049" name="Equation" r:id="rId18" imgW="114120" imgH="126720" progId="Equation.3">
                    <p:embed/>
                  </p:oleObj>
                </mc:Choice>
                <mc:Fallback>
                  <p:oleObj name="Equation" r:id="rId18" imgW="114120" imgH="1267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39" y="894"/>
                          <a:ext cx="13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6"/>
            <p:cNvGraphicFramePr>
              <a:graphicFrameLocks noChangeAspect="1"/>
            </p:cNvGraphicFramePr>
            <p:nvPr/>
          </p:nvGraphicFramePr>
          <p:xfrm>
            <a:off x="4050" y="665"/>
            <a:ext cx="154" cy="200"/>
          </p:xfrm>
          <a:graphic>
            <a:graphicData uri="http://schemas.openxmlformats.org/presentationml/2006/ole">
              <mc:AlternateContent xmlns:mc="http://schemas.openxmlformats.org/markup-compatibility/2006">
                <mc:Choice xmlns:v="urn:schemas-microsoft-com:vml" Requires="v">
                  <p:oleObj spid="_x0000_s71050" name="Equation" r:id="rId20" imgW="126720" imgH="164880" progId="Equation.3">
                    <p:embed/>
                  </p:oleObj>
                </mc:Choice>
                <mc:Fallback>
                  <p:oleObj name="Equation" r:id="rId20" imgW="126720" imgH="1648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50" y="665"/>
                          <a:ext cx="15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7"/>
            <p:cNvGraphicFramePr>
              <a:graphicFrameLocks noChangeAspect="1"/>
            </p:cNvGraphicFramePr>
            <p:nvPr/>
          </p:nvGraphicFramePr>
          <p:xfrm>
            <a:off x="4384" y="64"/>
            <a:ext cx="170" cy="200"/>
          </p:xfrm>
          <a:graphic>
            <a:graphicData uri="http://schemas.openxmlformats.org/presentationml/2006/ole">
              <mc:AlternateContent xmlns:mc="http://schemas.openxmlformats.org/markup-compatibility/2006">
                <mc:Choice xmlns:v="urn:schemas-microsoft-com:vml" Requires="v">
                  <p:oleObj spid="_x0000_s71051" name="Equation" r:id="rId22" imgW="139680" imgH="164880" progId="Equation.3">
                    <p:embed/>
                  </p:oleObj>
                </mc:Choice>
                <mc:Fallback>
                  <p:oleObj name="Equation" r:id="rId22" imgW="139680" imgH="1648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84" y="64"/>
                          <a:ext cx="17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Freeform 18"/>
            <p:cNvSpPr>
              <a:spLocks/>
            </p:cNvSpPr>
            <p:nvPr/>
          </p:nvSpPr>
          <p:spPr bwMode="auto">
            <a:xfrm rot="-2052604">
              <a:off x="3889" y="366"/>
              <a:ext cx="1113" cy="804"/>
            </a:xfrm>
            <a:custGeom>
              <a:avLst/>
              <a:gdLst>
                <a:gd name="T0" fmla="*/ 12 w 1164"/>
                <a:gd name="T1" fmla="*/ 396 h 688"/>
                <a:gd name="T2" fmla="*/ 67 w 1164"/>
                <a:gd name="T3" fmla="*/ 204 h 688"/>
                <a:gd name="T4" fmla="*/ 296 w 1164"/>
                <a:gd name="T5" fmla="*/ 85 h 688"/>
                <a:gd name="T6" fmla="*/ 607 w 1164"/>
                <a:gd name="T7" fmla="*/ 176 h 688"/>
                <a:gd name="T8" fmla="*/ 963 w 1164"/>
                <a:gd name="T9" fmla="*/ 12 h 688"/>
                <a:gd name="T10" fmla="*/ 1155 w 1164"/>
                <a:gd name="T11" fmla="*/ 249 h 688"/>
                <a:gd name="T12" fmla="*/ 908 w 1164"/>
                <a:gd name="T13" fmla="*/ 633 h 688"/>
                <a:gd name="T14" fmla="*/ 460 w 1164"/>
                <a:gd name="T15" fmla="*/ 578 h 688"/>
                <a:gd name="T16" fmla="*/ 140 w 1164"/>
                <a:gd name="T17" fmla="*/ 496 h 688"/>
                <a:gd name="T18" fmla="*/ 12 w 1164"/>
                <a:gd name="T19" fmla="*/ 39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4" h="688">
                  <a:moveTo>
                    <a:pt x="12" y="396"/>
                  </a:moveTo>
                  <a:cubicBezTo>
                    <a:pt x="0" y="347"/>
                    <a:pt x="20" y="256"/>
                    <a:pt x="67" y="204"/>
                  </a:cubicBezTo>
                  <a:cubicBezTo>
                    <a:pt x="114" y="152"/>
                    <a:pt x="206" y="90"/>
                    <a:pt x="296" y="85"/>
                  </a:cubicBezTo>
                  <a:cubicBezTo>
                    <a:pt x="386" y="80"/>
                    <a:pt x="496" y="188"/>
                    <a:pt x="607" y="176"/>
                  </a:cubicBezTo>
                  <a:cubicBezTo>
                    <a:pt x="718" y="164"/>
                    <a:pt x="872" y="0"/>
                    <a:pt x="963" y="12"/>
                  </a:cubicBezTo>
                  <a:cubicBezTo>
                    <a:pt x="1054" y="24"/>
                    <a:pt x="1164" y="146"/>
                    <a:pt x="1155" y="249"/>
                  </a:cubicBezTo>
                  <a:cubicBezTo>
                    <a:pt x="1146" y="352"/>
                    <a:pt x="1024" y="578"/>
                    <a:pt x="908" y="633"/>
                  </a:cubicBezTo>
                  <a:cubicBezTo>
                    <a:pt x="792" y="688"/>
                    <a:pt x="588" y="601"/>
                    <a:pt x="460" y="578"/>
                  </a:cubicBezTo>
                  <a:cubicBezTo>
                    <a:pt x="332" y="555"/>
                    <a:pt x="215" y="525"/>
                    <a:pt x="140" y="496"/>
                  </a:cubicBezTo>
                  <a:cubicBezTo>
                    <a:pt x="65" y="467"/>
                    <a:pt x="24" y="445"/>
                    <a:pt x="12" y="396"/>
                  </a:cubicBezTo>
                  <a:close/>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flipH="1">
              <a:off x="4554" y="233"/>
              <a:ext cx="102" cy="1"/>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20"/>
            <p:cNvGraphicFramePr>
              <a:graphicFrameLocks noChangeAspect="1"/>
            </p:cNvGraphicFramePr>
            <p:nvPr/>
          </p:nvGraphicFramePr>
          <p:xfrm>
            <a:off x="4779" y="924"/>
            <a:ext cx="246" cy="246"/>
          </p:xfrm>
          <a:graphic>
            <a:graphicData uri="http://schemas.openxmlformats.org/presentationml/2006/ole">
              <mc:AlternateContent xmlns:mc="http://schemas.openxmlformats.org/markup-compatibility/2006">
                <mc:Choice xmlns:v="urn:schemas-microsoft-com:vml" Requires="v">
                  <p:oleObj spid="_x0000_s71052" name="Equation" r:id="rId24" imgW="203040" imgH="203040" progId="Equation.3">
                    <p:embed/>
                  </p:oleObj>
                </mc:Choice>
                <mc:Fallback>
                  <p:oleObj name="Equation" r:id="rId24" imgW="203040" imgH="2030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79" y="924"/>
                          <a:ext cx="24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21"/>
            <p:cNvSpPr>
              <a:spLocks noChangeShapeType="1"/>
            </p:cNvSpPr>
            <p:nvPr/>
          </p:nvSpPr>
          <p:spPr bwMode="auto">
            <a:xfrm>
              <a:off x="4272" y="778"/>
              <a:ext cx="574" cy="15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2"/>
            <p:cNvSpPr>
              <a:spLocks/>
            </p:cNvSpPr>
            <p:nvPr/>
          </p:nvSpPr>
          <p:spPr bwMode="auto">
            <a:xfrm>
              <a:off x="4626" y="905"/>
              <a:ext cx="247" cy="100"/>
            </a:xfrm>
            <a:custGeom>
              <a:avLst/>
              <a:gdLst>
                <a:gd name="T0" fmla="*/ 0 w 247"/>
                <a:gd name="T1" fmla="*/ 110 h 110"/>
                <a:gd name="T2" fmla="*/ 110 w 247"/>
                <a:gd name="T3" fmla="*/ 92 h 110"/>
                <a:gd name="T4" fmla="*/ 247 w 247"/>
                <a:gd name="T5" fmla="*/ 0 h 110"/>
              </a:gdLst>
              <a:ahLst/>
              <a:cxnLst>
                <a:cxn ang="0">
                  <a:pos x="T0" y="T1"/>
                </a:cxn>
                <a:cxn ang="0">
                  <a:pos x="T2" y="T3"/>
                </a:cxn>
                <a:cxn ang="0">
                  <a:pos x="T4" y="T5"/>
                </a:cxn>
              </a:cxnLst>
              <a:rect l="0" t="0" r="r" b="b"/>
              <a:pathLst>
                <a:path w="247" h="110">
                  <a:moveTo>
                    <a:pt x="0" y="110"/>
                  </a:moveTo>
                  <a:cubicBezTo>
                    <a:pt x="34" y="110"/>
                    <a:pt x="69" y="110"/>
                    <a:pt x="110" y="92"/>
                  </a:cubicBezTo>
                  <a:cubicBezTo>
                    <a:pt x="151" y="74"/>
                    <a:pt x="224" y="15"/>
                    <a:pt x="247" y="0"/>
                  </a:cubicBezTo>
                </a:path>
              </a:pathLst>
            </a:custGeom>
            <a:noFill/>
            <a:ln w="28575" cmpd="sng">
              <a:solidFill>
                <a:schemeClr val="tx1"/>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23"/>
            <p:cNvGraphicFramePr>
              <a:graphicFrameLocks noChangeAspect="1"/>
            </p:cNvGraphicFramePr>
            <p:nvPr/>
          </p:nvGraphicFramePr>
          <p:xfrm>
            <a:off x="4370" y="653"/>
            <a:ext cx="227" cy="202"/>
          </p:xfrm>
          <a:graphic>
            <a:graphicData uri="http://schemas.openxmlformats.org/presentationml/2006/ole">
              <mc:AlternateContent xmlns:mc="http://schemas.openxmlformats.org/markup-compatibility/2006">
                <mc:Choice xmlns:v="urn:schemas-microsoft-com:vml" Requires="v">
                  <p:oleObj spid="_x0000_s71053" name="Equation" r:id="rId26" imgW="228600" imgH="203040" progId="Equation.3">
                    <p:embed/>
                  </p:oleObj>
                </mc:Choice>
                <mc:Fallback>
                  <p:oleObj name="Equation" r:id="rId26" imgW="228600" imgH="203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70" y="653"/>
                          <a:ext cx="227"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4"/>
            <p:cNvGraphicFramePr>
              <a:graphicFrameLocks noChangeAspect="1"/>
            </p:cNvGraphicFramePr>
            <p:nvPr/>
          </p:nvGraphicFramePr>
          <p:xfrm>
            <a:off x="4752" y="754"/>
            <a:ext cx="126" cy="176"/>
          </p:xfrm>
          <a:graphic>
            <a:graphicData uri="http://schemas.openxmlformats.org/presentationml/2006/ole">
              <mc:AlternateContent xmlns:mc="http://schemas.openxmlformats.org/markup-compatibility/2006">
                <mc:Choice xmlns:v="urn:schemas-microsoft-com:vml" Requires="v">
                  <p:oleObj spid="_x0000_s71054" name="Equation" r:id="rId28" imgW="126720" imgH="177480" progId="Equation.3">
                    <p:embed/>
                  </p:oleObj>
                </mc:Choice>
                <mc:Fallback>
                  <p:oleObj name="Equation" r:id="rId28" imgW="126720" imgH="1774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52" y="754"/>
                          <a:ext cx="12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Arc 25"/>
            <p:cNvSpPr>
              <a:spLocks/>
            </p:cNvSpPr>
            <p:nvPr/>
          </p:nvSpPr>
          <p:spPr bwMode="auto">
            <a:xfrm rot="824861">
              <a:off x="4677" y="935"/>
              <a:ext cx="59" cy="75"/>
            </a:xfrm>
            <a:custGeom>
              <a:avLst/>
              <a:gdLst>
                <a:gd name="G0" fmla="+- 0 0 0"/>
                <a:gd name="G1" fmla="+- 21600 0 0"/>
                <a:gd name="G2" fmla="+- 21600 0 0"/>
                <a:gd name="T0" fmla="*/ 0 w 18928"/>
                <a:gd name="T1" fmla="*/ 0 h 21600"/>
                <a:gd name="T2" fmla="*/ 18928 w 18928"/>
                <a:gd name="T3" fmla="*/ 11194 h 21600"/>
                <a:gd name="T4" fmla="*/ 0 w 18928"/>
                <a:gd name="T5" fmla="*/ 21600 h 21600"/>
              </a:gdLst>
              <a:ahLst/>
              <a:cxnLst>
                <a:cxn ang="0">
                  <a:pos x="T0" y="T1"/>
                </a:cxn>
                <a:cxn ang="0">
                  <a:pos x="T2" y="T3"/>
                </a:cxn>
                <a:cxn ang="0">
                  <a:pos x="T4" y="T5"/>
                </a:cxn>
              </a:cxnLst>
              <a:rect l="0" t="0" r="r" b="b"/>
              <a:pathLst>
                <a:path w="18928" h="21600" fill="none" extrusionOk="0">
                  <a:moveTo>
                    <a:pt x="-1" y="0"/>
                  </a:moveTo>
                  <a:cubicBezTo>
                    <a:pt x="7878" y="0"/>
                    <a:pt x="15132" y="4289"/>
                    <a:pt x="18928" y="11193"/>
                  </a:cubicBezTo>
                </a:path>
                <a:path w="18928" h="21600" stroke="0" extrusionOk="0">
                  <a:moveTo>
                    <a:pt x="-1" y="0"/>
                  </a:moveTo>
                  <a:cubicBezTo>
                    <a:pt x="7878" y="0"/>
                    <a:pt x="15132" y="4289"/>
                    <a:pt x="18928" y="11193"/>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26"/>
            <p:cNvSpPr>
              <a:spLocks/>
            </p:cNvSpPr>
            <p:nvPr/>
          </p:nvSpPr>
          <p:spPr bwMode="auto">
            <a:xfrm rot="3393446">
              <a:off x="4454" y="838"/>
              <a:ext cx="49" cy="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Text Box 27"/>
          <p:cNvSpPr txBox="1">
            <a:spLocks noChangeArrowheads="1"/>
          </p:cNvSpPr>
          <p:nvPr/>
        </p:nvSpPr>
        <p:spPr bwMode="auto">
          <a:xfrm>
            <a:off x="746737" y="3616325"/>
            <a:ext cx="46529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2000" dirty="0">
                <a:latin typeface="Times New Roman" panose="02020603050405020304" pitchFamily="18" charset="0"/>
              </a:rPr>
              <a:t>(3)讨论：</a:t>
            </a:r>
          </a:p>
          <a:p>
            <a:pPr>
              <a:lnSpc>
                <a:spcPct val="130000"/>
              </a:lnSpc>
            </a:pPr>
            <a:r>
              <a:rPr kumimoji="1" lang="zh-CN" altLang="en-US" sz="2000" dirty="0">
                <a:latin typeface="Times New Roman" panose="02020603050405020304" pitchFamily="18" charset="0"/>
              </a:rPr>
              <a:t>①如果电流反向。则</a:t>
            </a:r>
            <a:r>
              <a:rPr kumimoji="1" lang="en-US" altLang="zh-CN" sz="2000" i="1" dirty="0">
                <a:latin typeface="Times New Roman" panose="02020603050405020304" pitchFamily="18" charset="0"/>
                <a:cs typeface="Times New Roman" panose="02020603050405020304" pitchFamily="18" charset="0"/>
              </a:rPr>
              <a:t>θ</a:t>
            </a:r>
            <a:r>
              <a:rPr kumimoji="1" lang="en-US" altLang="zh-CN" sz="2000" dirty="0">
                <a:latin typeface="Times New Roman" panose="02020603050405020304" pitchFamily="18" charset="0"/>
                <a:cs typeface="Times New Roman" panose="02020603050405020304" pitchFamily="18" charset="0"/>
              </a:rPr>
              <a:t>&gt;π/2</a:t>
            </a:r>
            <a:r>
              <a:rPr kumimoji="1" lang="en-US" altLang="zh-CN" sz="2000" dirty="0">
                <a:latin typeface="Times New Roman" panose="02020603050405020304" pitchFamily="18" charset="0"/>
              </a:rPr>
              <a:t>，cos </a:t>
            </a:r>
            <a:r>
              <a:rPr kumimoji="1" lang="en-US" altLang="zh-CN" sz="2000" i="1" dirty="0">
                <a:latin typeface="Times New Roman" panose="02020603050405020304" pitchFamily="18" charset="0"/>
                <a:cs typeface="Times New Roman" panose="02020603050405020304" pitchFamily="18" charset="0"/>
              </a:rPr>
              <a:t>θ</a:t>
            </a:r>
            <a:r>
              <a:rPr kumimoji="1" lang="en-US" altLang="zh-CN" sz="2000" dirty="0">
                <a:latin typeface="Times New Roman" panose="02020603050405020304" pitchFamily="18" charset="0"/>
                <a:cs typeface="Times New Roman" panose="02020603050405020304" pitchFamily="18" charset="0"/>
              </a:rPr>
              <a:t>&lt;0</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则：</a:t>
            </a:r>
          </a:p>
        </p:txBody>
      </p:sp>
      <p:sp>
        <p:nvSpPr>
          <p:cNvPr id="30" name="Text Box 28"/>
          <p:cNvSpPr txBox="1">
            <a:spLocks noChangeArrowheads="1"/>
          </p:cNvSpPr>
          <p:nvPr/>
        </p:nvSpPr>
        <p:spPr bwMode="auto">
          <a:xfrm>
            <a:off x="722925" y="5249862"/>
            <a:ext cx="444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latin typeface="Times New Roman" panose="02020603050405020304" pitchFamily="18" charset="0"/>
              </a:rPr>
              <a:t>②若</a:t>
            </a:r>
            <a:r>
              <a:rPr kumimoji="1" lang="en-US" altLang="zh-CN" sz="2000">
                <a:latin typeface="Times New Roman" panose="02020603050405020304" pitchFamily="18" charset="0"/>
              </a:rPr>
              <a:t>L</a:t>
            </a:r>
            <a:r>
              <a:rPr kumimoji="1" lang="zh-CN" altLang="en-US" sz="2000">
                <a:latin typeface="Times New Roman" panose="02020603050405020304" pitchFamily="18" charset="0"/>
              </a:rPr>
              <a:t>内有</a:t>
            </a:r>
            <a:r>
              <a:rPr kumimoji="1" lang="en-US" altLang="zh-CN" sz="2000">
                <a:latin typeface="Times New Roman" panose="02020603050405020304" pitchFamily="18" charset="0"/>
              </a:rPr>
              <a:t>N</a:t>
            </a:r>
            <a:r>
              <a:rPr kumimoji="1" lang="zh-CN" altLang="en-US" sz="2000">
                <a:latin typeface="Times New Roman" panose="02020603050405020304" pitchFamily="18" charset="0"/>
              </a:rPr>
              <a:t>根无限长载流直线，则：</a:t>
            </a:r>
            <a:endParaRPr kumimoji="1" lang="zh-CN" altLang="en-US" sz="2800">
              <a:latin typeface="Times New Roman" panose="02020603050405020304" pitchFamily="18" charset="0"/>
            </a:endParaRPr>
          </a:p>
        </p:txBody>
      </p:sp>
      <p:sp>
        <p:nvSpPr>
          <p:cNvPr id="31" name="Text Box 29"/>
          <p:cNvSpPr txBox="1">
            <a:spLocks noChangeArrowheads="1"/>
          </p:cNvSpPr>
          <p:nvPr/>
        </p:nvSpPr>
        <p:spPr bwMode="auto">
          <a:xfrm>
            <a:off x="180000" y="6461125"/>
            <a:ext cx="7871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smtClean="0">
                <a:solidFill>
                  <a:srgbClr val="CC0000"/>
                </a:solidFill>
                <a:effectLst>
                  <a:outerShdw blurRad="38100" dist="38100" dir="2700000" algn="tl">
                    <a:srgbClr val="C0C0C0"/>
                  </a:outerShdw>
                </a:effectLst>
                <a:latin typeface="+mj-ea"/>
                <a:ea typeface="+mj-ea"/>
              </a:rPr>
              <a:t>注意：电流</a:t>
            </a:r>
            <a:r>
              <a:rPr kumimoji="1" lang="en-US" altLang="zh-CN" sz="2000" b="1" dirty="0" smtClean="0">
                <a:solidFill>
                  <a:srgbClr val="CC0000"/>
                </a:solidFill>
                <a:effectLst>
                  <a:outerShdw blurRad="38100" dist="38100" dir="2700000" algn="tl">
                    <a:srgbClr val="C0C0C0"/>
                  </a:outerShdw>
                </a:effectLst>
                <a:latin typeface="+mj-ea"/>
                <a:ea typeface="+mj-ea"/>
              </a:rPr>
              <a:t>I</a:t>
            </a:r>
            <a:r>
              <a:rPr kumimoji="1" lang="zh-CN" altLang="en-US" sz="2000" b="1" dirty="0" smtClean="0">
                <a:solidFill>
                  <a:srgbClr val="CC0000"/>
                </a:solidFill>
                <a:effectLst>
                  <a:outerShdw blurRad="38100" dist="38100" dir="2700000" algn="tl">
                    <a:srgbClr val="C0C0C0"/>
                  </a:outerShdw>
                </a:effectLst>
                <a:latin typeface="+mj-ea"/>
                <a:ea typeface="+mj-ea"/>
              </a:rPr>
              <a:t>与</a:t>
            </a:r>
            <a:r>
              <a:rPr kumimoji="1" lang="zh-CN" altLang="en-US" sz="2000" b="1" dirty="0">
                <a:solidFill>
                  <a:srgbClr val="CC0000"/>
                </a:solidFill>
                <a:effectLst>
                  <a:outerShdw blurRad="38100" dist="38100" dir="2700000" algn="tl">
                    <a:srgbClr val="C0C0C0"/>
                  </a:outerShdw>
                </a:effectLst>
                <a:latin typeface="+mj-ea"/>
                <a:ea typeface="+mj-ea"/>
              </a:rPr>
              <a:t>绕行</a:t>
            </a:r>
            <a:r>
              <a:rPr kumimoji="1" lang="zh-CN" altLang="en-US" sz="2000" b="1" dirty="0" smtClean="0">
                <a:solidFill>
                  <a:srgbClr val="CC0000"/>
                </a:solidFill>
                <a:effectLst>
                  <a:outerShdw blurRad="38100" dist="38100" dir="2700000" algn="tl">
                    <a:srgbClr val="C0C0C0"/>
                  </a:outerShdw>
                </a:effectLst>
                <a:latin typeface="+mj-ea"/>
                <a:ea typeface="+mj-ea"/>
              </a:rPr>
              <a:t>方向</a:t>
            </a:r>
            <a:r>
              <a:rPr kumimoji="1" lang="en-US" altLang="zh-CN" sz="2000" b="1" dirty="0" smtClean="0">
                <a:solidFill>
                  <a:srgbClr val="CC0000"/>
                </a:solidFill>
                <a:effectLst>
                  <a:outerShdw blurRad="38100" dist="38100" dir="2700000" algn="tl">
                    <a:srgbClr val="C0C0C0"/>
                  </a:outerShdw>
                </a:effectLst>
                <a:latin typeface="+mj-ea"/>
                <a:ea typeface="+mj-ea"/>
              </a:rPr>
              <a:t>L</a:t>
            </a:r>
            <a:r>
              <a:rPr kumimoji="1" lang="zh-CN" altLang="en-US" sz="2000" b="1" dirty="0" smtClean="0">
                <a:solidFill>
                  <a:srgbClr val="CC0000"/>
                </a:solidFill>
                <a:effectLst>
                  <a:outerShdw blurRad="38100" dist="38100" dir="2700000" algn="tl">
                    <a:srgbClr val="C0C0C0"/>
                  </a:outerShdw>
                </a:effectLst>
                <a:latin typeface="+mj-ea"/>
                <a:ea typeface="+mj-ea"/>
              </a:rPr>
              <a:t>符合</a:t>
            </a:r>
            <a:r>
              <a:rPr kumimoji="1" lang="zh-CN" altLang="en-US" sz="2000" b="1" dirty="0">
                <a:solidFill>
                  <a:srgbClr val="CC0000"/>
                </a:solidFill>
                <a:effectLst>
                  <a:outerShdw blurRad="38100" dist="38100" dir="2700000" algn="tl">
                    <a:srgbClr val="C0C0C0"/>
                  </a:outerShdw>
                </a:effectLst>
                <a:latin typeface="+mj-ea"/>
                <a:ea typeface="+mj-ea"/>
              </a:rPr>
              <a:t>右手螺旋关系的取正值</a:t>
            </a:r>
            <a:r>
              <a:rPr kumimoji="1" lang="zh-CN" altLang="en-US" sz="2000" b="1" dirty="0">
                <a:effectLst>
                  <a:outerShdw blurRad="38100" dist="38100" dir="2700000" algn="tl">
                    <a:srgbClr val="C0C0C0"/>
                  </a:outerShdw>
                </a:effectLst>
                <a:latin typeface="+mj-ea"/>
                <a:ea typeface="+mj-ea"/>
              </a:rPr>
              <a:t>，</a:t>
            </a:r>
            <a:r>
              <a:rPr kumimoji="1" lang="zh-CN" altLang="en-US" sz="2000" b="1" dirty="0">
                <a:solidFill>
                  <a:srgbClr val="CC0000"/>
                </a:solidFill>
                <a:effectLst>
                  <a:outerShdw blurRad="38100" dist="38100" dir="2700000" algn="tl">
                    <a:srgbClr val="C0C0C0"/>
                  </a:outerShdw>
                </a:effectLst>
                <a:latin typeface="+mj-ea"/>
                <a:ea typeface="+mj-ea"/>
              </a:rPr>
              <a:t>反之，取负</a:t>
            </a:r>
            <a:r>
              <a:rPr kumimoji="1" lang="zh-CN" altLang="en-US" sz="2000" b="1" dirty="0">
                <a:latin typeface="+mj-ea"/>
                <a:ea typeface="+mj-ea"/>
              </a:rPr>
              <a:t>。</a:t>
            </a:r>
          </a:p>
        </p:txBody>
      </p:sp>
      <p:grpSp>
        <p:nvGrpSpPr>
          <p:cNvPr id="32" name="Group 30"/>
          <p:cNvGrpSpPr>
            <a:grpSpLocks/>
          </p:cNvGrpSpPr>
          <p:nvPr/>
        </p:nvGrpSpPr>
        <p:grpSpPr bwMode="auto">
          <a:xfrm>
            <a:off x="5833087" y="4332287"/>
            <a:ext cx="2325688" cy="1508125"/>
            <a:chOff x="3846" y="2198"/>
            <a:chExt cx="1465" cy="950"/>
          </a:xfrm>
        </p:grpSpPr>
        <p:sp>
          <p:nvSpPr>
            <p:cNvPr id="33" name="Oval 31"/>
            <p:cNvSpPr>
              <a:spLocks noChangeArrowheads="1"/>
            </p:cNvSpPr>
            <p:nvPr/>
          </p:nvSpPr>
          <p:spPr bwMode="auto">
            <a:xfrm>
              <a:off x="3846" y="2458"/>
              <a:ext cx="1465" cy="690"/>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32"/>
            <p:cNvSpPr>
              <a:spLocks noChangeArrowheads="1"/>
            </p:cNvSpPr>
            <p:nvPr/>
          </p:nvSpPr>
          <p:spPr bwMode="auto">
            <a:xfrm>
              <a:off x="4790" y="2720"/>
              <a:ext cx="138" cy="138"/>
            </a:xfrm>
            <a:prstGeom prst="flowChartSummingJunction">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3"/>
            <p:cNvSpPr>
              <a:spLocks noChangeArrowheads="1"/>
            </p:cNvSpPr>
            <p:nvPr/>
          </p:nvSpPr>
          <p:spPr bwMode="auto">
            <a:xfrm>
              <a:off x="4204" y="2711"/>
              <a:ext cx="147" cy="14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34"/>
            <p:cNvSpPr txBox="1">
              <a:spLocks noChangeArrowheads="1"/>
            </p:cNvSpPr>
            <p:nvPr/>
          </p:nvSpPr>
          <p:spPr bwMode="auto">
            <a:xfrm>
              <a:off x="4195" y="2638"/>
              <a:ext cx="1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endParaRPr>
            </a:p>
          </p:txBody>
        </p:sp>
        <p:sp>
          <p:nvSpPr>
            <p:cNvPr id="37" name="Line 35"/>
            <p:cNvSpPr>
              <a:spLocks noChangeShapeType="1"/>
            </p:cNvSpPr>
            <p:nvPr/>
          </p:nvSpPr>
          <p:spPr bwMode="auto">
            <a:xfrm flipH="1">
              <a:off x="4579" y="2467"/>
              <a:ext cx="179" cy="0"/>
            </a:xfrm>
            <a:prstGeom prst="line">
              <a:avLst/>
            </a:prstGeom>
            <a:noFill/>
            <a:ln w="9525" cap="rnd">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 name="Object 36"/>
            <p:cNvGraphicFramePr>
              <a:graphicFrameLocks noChangeAspect="1"/>
            </p:cNvGraphicFramePr>
            <p:nvPr/>
          </p:nvGraphicFramePr>
          <p:xfrm>
            <a:off x="4532" y="2198"/>
            <a:ext cx="195" cy="195"/>
          </p:xfrm>
          <a:graphic>
            <a:graphicData uri="http://schemas.openxmlformats.org/presentationml/2006/ole">
              <mc:AlternateContent xmlns:mc="http://schemas.openxmlformats.org/markup-compatibility/2006">
                <mc:Choice xmlns:v="urn:schemas-microsoft-com:vml" Requires="v">
                  <p:oleObj spid="_x0000_s71055" name="Equation" r:id="rId30" imgW="203040" imgH="203040" progId="Equation.3">
                    <p:embed/>
                  </p:oleObj>
                </mc:Choice>
                <mc:Fallback>
                  <p:oleObj name="Equation" r:id="rId30" imgW="203040" imgH="20304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32" y="2198"/>
                          <a:ext cx="19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7"/>
            <p:cNvGraphicFramePr>
              <a:graphicFrameLocks noChangeAspect="1"/>
            </p:cNvGraphicFramePr>
            <p:nvPr/>
          </p:nvGraphicFramePr>
          <p:xfrm>
            <a:off x="4396" y="2644"/>
            <a:ext cx="146" cy="207"/>
          </p:xfrm>
          <a:graphic>
            <a:graphicData uri="http://schemas.openxmlformats.org/presentationml/2006/ole">
              <mc:AlternateContent xmlns:mc="http://schemas.openxmlformats.org/markup-compatibility/2006">
                <mc:Choice xmlns:v="urn:schemas-microsoft-com:vml" Requires="v">
                  <p:oleObj spid="_x0000_s71056" name="Equation" r:id="rId32" imgW="152280" imgH="215640" progId="Equation.3">
                    <p:embed/>
                  </p:oleObj>
                </mc:Choice>
                <mc:Fallback>
                  <p:oleObj name="Equation" r:id="rId32" imgW="152280" imgH="2156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96" y="2644"/>
                          <a:ext cx="14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8"/>
            <p:cNvGraphicFramePr>
              <a:graphicFrameLocks noChangeAspect="1"/>
            </p:cNvGraphicFramePr>
            <p:nvPr/>
          </p:nvGraphicFramePr>
          <p:xfrm>
            <a:off x="4961" y="2651"/>
            <a:ext cx="158" cy="207"/>
          </p:xfrm>
          <a:graphic>
            <a:graphicData uri="http://schemas.openxmlformats.org/presentationml/2006/ole">
              <mc:AlternateContent xmlns:mc="http://schemas.openxmlformats.org/markup-compatibility/2006">
                <mc:Choice xmlns:v="urn:schemas-microsoft-com:vml" Requires="v">
                  <p:oleObj spid="_x0000_s71057" name="Equation" r:id="rId34" imgW="164880" imgH="215640" progId="Equation.3">
                    <p:embed/>
                  </p:oleObj>
                </mc:Choice>
                <mc:Fallback>
                  <p:oleObj name="Equation" r:id="rId34" imgW="164880" imgH="21564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961" y="2651"/>
                          <a:ext cx="15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633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xEl>
                                              <p:pRg st="0" end="0"/>
                                            </p:txEl>
                                          </p:spTgt>
                                        </p:tgtEl>
                                        <p:attrNameLst>
                                          <p:attrName>style.visibility</p:attrName>
                                        </p:attrNameLst>
                                      </p:cBhvr>
                                      <p:to>
                                        <p:strVal val="visible"/>
                                      </p:to>
                                    </p:set>
                                    <p:animEffect transition="in" filter="wipe(left)">
                                      <p:cBhvr>
                                        <p:cTn id="28" dur="500"/>
                                        <p:tgtEl>
                                          <p:spTgt spid="2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
                                            <p:txEl>
                                              <p:pRg st="1" end="1"/>
                                            </p:txEl>
                                          </p:spTgt>
                                        </p:tgtEl>
                                        <p:attrNameLst>
                                          <p:attrName>style.visibility</p:attrName>
                                        </p:attrNameLst>
                                      </p:cBhvr>
                                      <p:to>
                                        <p:strVal val="visible"/>
                                      </p:to>
                                    </p:set>
                                    <p:animEffect transition="in" filter="wipe(left)">
                                      <p:cBhvr>
                                        <p:cTn id="33" dur="500"/>
                                        <p:tgtEl>
                                          <p:spTgt spid="29">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wipe(left)">
                                      <p:cBhvr>
                                        <p:cTn id="43" dur="500"/>
                                        <p:tgtEl>
                                          <p:spTgt spid="3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p:cTn id="48" dur="500" fill="hold"/>
                                        <p:tgtEl>
                                          <p:spTgt spid="32"/>
                                        </p:tgtEl>
                                        <p:attrNameLst>
                                          <p:attrName>ppt_w</p:attrName>
                                        </p:attrNameLst>
                                      </p:cBhvr>
                                      <p:tavLst>
                                        <p:tav tm="0">
                                          <p:val>
                                            <p:fltVal val="0"/>
                                          </p:val>
                                        </p:tav>
                                        <p:tav tm="100000">
                                          <p:val>
                                            <p:strVal val="#ppt_w"/>
                                          </p:val>
                                        </p:tav>
                                      </p:tavLst>
                                    </p:anim>
                                    <p:anim calcmode="lin" valueType="num">
                                      <p:cBhvr>
                                        <p:cTn id="49"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
                                            <p:txEl>
                                              <p:pRg st="0" end="0"/>
                                            </p:txEl>
                                          </p:spTgt>
                                        </p:tgtEl>
                                        <p:attrNameLst>
                                          <p:attrName>style.visibility</p:attrName>
                                        </p:attrNameLst>
                                      </p:cBhvr>
                                      <p:to>
                                        <p:strVal val="visible"/>
                                      </p:to>
                                    </p:set>
                                    <p:animEffect transition="in" filter="wipe(left)">
                                      <p:cBhvr>
                                        <p:cTn id="59"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P spid="3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37</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二、安培环路定理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4" name="Group 2"/>
          <p:cNvGrpSpPr>
            <a:grpSpLocks/>
          </p:cNvGrpSpPr>
          <p:nvPr/>
        </p:nvGrpSpPr>
        <p:grpSpPr bwMode="auto">
          <a:xfrm>
            <a:off x="5147939" y="585069"/>
            <a:ext cx="3946525" cy="3843131"/>
            <a:chOff x="2592" y="836"/>
            <a:chExt cx="3024" cy="2812"/>
          </a:xfrm>
        </p:grpSpPr>
        <p:sp>
          <p:nvSpPr>
            <p:cNvPr id="5" name="Rectangle 3"/>
            <p:cNvSpPr>
              <a:spLocks noChangeArrowheads="1"/>
            </p:cNvSpPr>
            <p:nvPr/>
          </p:nvSpPr>
          <p:spPr bwMode="auto">
            <a:xfrm>
              <a:off x="2592" y="836"/>
              <a:ext cx="3024" cy="2812"/>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p:nvSpPr>
          <p:spPr bwMode="auto">
            <a:xfrm>
              <a:off x="2824" y="992"/>
              <a:ext cx="2696" cy="2312"/>
            </a:xfrm>
            <a:custGeom>
              <a:avLst/>
              <a:gdLst>
                <a:gd name="T0" fmla="*/ 56 w 2696"/>
                <a:gd name="T1" fmla="*/ 160 h 2312"/>
                <a:gd name="T2" fmla="*/ 152 w 2696"/>
                <a:gd name="T3" fmla="*/ 976 h 2312"/>
                <a:gd name="T4" fmla="*/ 56 w 2696"/>
                <a:gd name="T5" fmla="*/ 1696 h 2312"/>
                <a:gd name="T6" fmla="*/ 488 w 2696"/>
                <a:gd name="T7" fmla="*/ 2128 h 2312"/>
                <a:gd name="T8" fmla="*/ 1496 w 2696"/>
                <a:gd name="T9" fmla="*/ 2224 h 2312"/>
                <a:gd name="T10" fmla="*/ 2408 w 2696"/>
                <a:gd name="T11" fmla="*/ 2224 h 2312"/>
                <a:gd name="T12" fmla="*/ 2552 w 2696"/>
                <a:gd name="T13" fmla="*/ 1696 h 2312"/>
                <a:gd name="T14" fmla="*/ 2600 w 2696"/>
                <a:gd name="T15" fmla="*/ 496 h 2312"/>
                <a:gd name="T16" fmla="*/ 1976 w 2696"/>
                <a:gd name="T17" fmla="*/ 256 h 2312"/>
                <a:gd name="T18" fmla="*/ 1160 w 2696"/>
                <a:gd name="T19" fmla="*/ 256 h 2312"/>
                <a:gd name="T20" fmla="*/ 296 w 2696"/>
                <a:gd name="T21" fmla="*/ 16 h 2312"/>
                <a:gd name="T22" fmla="*/ 56 w 2696"/>
                <a:gd name="T23" fmla="*/ 160 h 2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96" h="2312">
                  <a:moveTo>
                    <a:pt x="56" y="160"/>
                  </a:moveTo>
                  <a:cubicBezTo>
                    <a:pt x="32" y="320"/>
                    <a:pt x="152" y="720"/>
                    <a:pt x="152" y="976"/>
                  </a:cubicBezTo>
                  <a:cubicBezTo>
                    <a:pt x="152" y="1232"/>
                    <a:pt x="0" y="1504"/>
                    <a:pt x="56" y="1696"/>
                  </a:cubicBezTo>
                  <a:cubicBezTo>
                    <a:pt x="112" y="1888"/>
                    <a:pt x="248" y="2040"/>
                    <a:pt x="488" y="2128"/>
                  </a:cubicBezTo>
                  <a:cubicBezTo>
                    <a:pt x="728" y="2216"/>
                    <a:pt x="1176" y="2208"/>
                    <a:pt x="1496" y="2224"/>
                  </a:cubicBezTo>
                  <a:cubicBezTo>
                    <a:pt x="1816" y="2240"/>
                    <a:pt x="2232" y="2312"/>
                    <a:pt x="2408" y="2224"/>
                  </a:cubicBezTo>
                  <a:cubicBezTo>
                    <a:pt x="2584" y="2136"/>
                    <a:pt x="2520" y="1984"/>
                    <a:pt x="2552" y="1696"/>
                  </a:cubicBezTo>
                  <a:cubicBezTo>
                    <a:pt x="2584" y="1408"/>
                    <a:pt x="2696" y="736"/>
                    <a:pt x="2600" y="496"/>
                  </a:cubicBezTo>
                  <a:cubicBezTo>
                    <a:pt x="2504" y="256"/>
                    <a:pt x="2216" y="296"/>
                    <a:pt x="1976" y="256"/>
                  </a:cubicBezTo>
                  <a:cubicBezTo>
                    <a:pt x="1736" y="216"/>
                    <a:pt x="1440" y="296"/>
                    <a:pt x="1160" y="256"/>
                  </a:cubicBezTo>
                  <a:cubicBezTo>
                    <a:pt x="880" y="216"/>
                    <a:pt x="480" y="32"/>
                    <a:pt x="296" y="16"/>
                  </a:cubicBezTo>
                  <a:cubicBezTo>
                    <a:pt x="112" y="0"/>
                    <a:pt x="80" y="0"/>
                    <a:pt x="56" y="160"/>
                  </a:cubicBezTo>
                  <a:close/>
                </a:path>
              </a:pathLst>
            </a:custGeom>
            <a:solidFill>
              <a:srgbClr val="CC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5"/>
            <p:cNvSpPr>
              <a:spLocks/>
            </p:cNvSpPr>
            <p:nvPr/>
          </p:nvSpPr>
          <p:spPr bwMode="auto">
            <a:xfrm>
              <a:off x="4098" y="3210"/>
              <a:ext cx="111" cy="1"/>
            </a:xfrm>
            <a:custGeom>
              <a:avLst/>
              <a:gdLst>
                <a:gd name="T0" fmla="*/ 0 w 111"/>
                <a:gd name="T1" fmla="*/ 0 h 1"/>
                <a:gd name="T2" fmla="*/ 111 w 111"/>
                <a:gd name="T3" fmla="*/ 0 h 1"/>
              </a:gdLst>
              <a:ahLst/>
              <a:cxnLst>
                <a:cxn ang="0">
                  <a:pos x="T0" y="T1"/>
                </a:cxn>
                <a:cxn ang="0">
                  <a:pos x="T2" y="T3"/>
                </a:cxn>
              </a:cxnLst>
              <a:rect l="0" t="0" r="r" b="b"/>
              <a:pathLst>
                <a:path w="111" h="1">
                  <a:moveTo>
                    <a:pt x="0" y="0"/>
                  </a:moveTo>
                  <a:lnTo>
                    <a:pt x="111" y="0"/>
                  </a:lnTo>
                </a:path>
              </a:pathLst>
            </a:custGeom>
            <a:solidFill>
              <a:srgbClr val="CCFFFF"/>
            </a:solidFill>
            <a:ln w="28575" cap="flat" cmpd="sng">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6"/>
            <p:cNvSpPr>
              <a:spLocks/>
            </p:cNvSpPr>
            <p:nvPr/>
          </p:nvSpPr>
          <p:spPr bwMode="auto">
            <a:xfrm>
              <a:off x="3456" y="1528"/>
              <a:ext cx="1592" cy="1272"/>
            </a:xfrm>
            <a:custGeom>
              <a:avLst/>
              <a:gdLst>
                <a:gd name="T0" fmla="*/ 144 w 1592"/>
                <a:gd name="T1" fmla="*/ 200 h 1272"/>
                <a:gd name="T2" fmla="*/ 48 w 1592"/>
                <a:gd name="T3" fmla="*/ 728 h 1272"/>
                <a:gd name="T4" fmla="*/ 432 w 1592"/>
                <a:gd name="T5" fmla="*/ 1208 h 1272"/>
                <a:gd name="T6" fmla="*/ 912 w 1592"/>
                <a:gd name="T7" fmla="*/ 1112 h 1272"/>
                <a:gd name="T8" fmla="*/ 1296 w 1592"/>
                <a:gd name="T9" fmla="*/ 1160 h 1272"/>
                <a:gd name="T10" fmla="*/ 1584 w 1592"/>
                <a:gd name="T11" fmla="*/ 536 h 1272"/>
                <a:gd name="T12" fmla="*/ 1344 w 1592"/>
                <a:gd name="T13" fmla="*/ 152 h 1272"/>
                <a:gd name="T14" fmla="*/ 576 w 1592"/>
                <a:gd name="T15" fmla="*/ 8 h 1272"/>
                <a:gd name="T16" fmla="*/ 144 w 1592"/>
                <a:gd name="T17" fmla="*/ 20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2" h="1272">
                  <a:moveTo>
                    <a:pt x="144" y="200"/>
                  </a:moveTo>
                  <a:cubicBezTo>
                    <a:pt x="56" y="320"/>
                    <a:pt x="0" y="560"/>
                    <a:pt x="48" y="728"/>
                  </a:cubicBezTo>
                  <a:cubicBezTo>
                    <a:pt x="96" y="896"/>
                    <a:pt x="288" y="1144"/>
                    <a:pt x="432" y="1208"/>
                  </a:cubicBezTo>
                  <a:cubicBezTo>
                    <a:pt x="576" y="1272"/>
                    <a:pt x="768" y="1120"/>
                    <a:pt x="912" y="1112"/>
                  </a:cubicBezTo>
                  <a:cubicBezTo>
                    <a:pt x="1056" y="1104"/>
                    <a:pt x="1184" y="1256"/>
                    <a:pt x="1296" y="1160"/>
                  </a:cubicBezTo>
                  <a:cubicBezTo>
                    <a:pt x="1408" y="1064"/>
                    <a:pt x="1576" y="704"/>
                    <a:pt x="1584" y="536"/>
                  </a:cubicBezTo>
                  <a:cubicBezTo>
                    <a:pt x="1592" y="368"/>
                    <a:pt x="1512" y="240"/>
                    <a:pt x="1344" y="152"/>
                  </a:cubicBezTo>
                  <a:cubicBezTo>
                    <a:pt x="1176" y="64"/>
                    <a:pt x="776" y="0"/>
                    <a:pt x="576" y="8"/>
                  </a:cubicBezTo>
                  <a:cubicBezTo>
                    <a:pt x="376" y="16"/>
                    <a:pt x="232" y="80"/>
                    <a:pt x="144" y="200"/>
                  </a:cubicBezTo>
                  <a:close/>
                </a:path>
              </a:pathLst>
            </a:custGeom>
            <a:solidFill>
              <a:srgbClr val="CCFFFF"/>
            </a:solidFill>
            <a:ln w="28575" cap="flat" cmpd="sng">
              <a:solidFill>
                <a:srgbClr val="3333FF"/>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4203" y="2652"/>
              <a:ext cx="105" cy="36"/>
            </a:xfrm>
            <a:custGeom>
              <a:avLst/>
              <a:gdLst>
                <a:gd name="T0" fmla="*/ 0 w 105"/>
                <a:gd name="T1" fmla="*/ 36 h 36"/>
                <a:gd name="T2" fmla="*/ 105 w 105"/>
                <a:gd name="T3" fmla="*/ 0 h 36"/>
              </a:gdLst>
              <a:ahLst/>
              <a:cxnLst>
                <a:cxn ang="0">
                  <a:pos x="T0" y="T1"/>
                </a:cxn>
                <a:cxn ang="0">
                  <a:pos x="T2" y="T3"/>
                </a:cxn>
              </a:cxnLst>
              <a:rect l="0" t="0" r="r" b="b"/>
              <a:pathLst>
                <a:path w="105" h="36">
                  <a:moveTo>
                    <a:pt x="0" y="36"/>
                  </a:moveTo>
                  <a:lnTo>
                    <a:pt x="105" y="0"/>
                  </a:lnTo>
                </a:path>
              </a:pathLst>
            </a:custGeom>
            <a:solidFill>
              <a:srgbClr val="CCFFFF"/>
            </a:solidFill>
            <a:ln w="28575" cap="flat" cmpd="sng">
              <a:solidFill>
                <a:srgbClr val="3333FF"/>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8"/>
            <p:cNvGrpSpPr>
              <a:grpSpLocks/>
            </p:cNvGrpSpPr>
            <p:nvPr/>
          </p:nvGrpSpPr>
          <p:grpSpPr bwMode="auto">
            <a:xfrm>
              <a:off x="4464" y="2256"/>
              <a:ext cx="144" cy="144"/>
              <a:chOff x="1200" y="2304"/>
              <a:chExt cx="144" cy="144"/>
            </a:xfrm>
          </p:grpSpPr>
          <p:sp>
            <p:nvSpPr>
              <p:cNvPr id="30" name="Oval 9"/>
              <p:cNvSpPr>
                <a:spLocks noChangeArrowheads="1"/>
              </p:cNvSpPr>
              <p:nvPr/>
            </p:nvSpPr>
            <p:spPr bwMode="auto">
              <a:xfrm>
                <a:off x="1200" y="2304"/>
                <a:ext cx="144" cy="14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10"/>
              <p:cNvSpPr>
                <a:spLocks noChangeArrowheads="1"/>
              </p:cNvSpPr>
              <p:nvPr/>
            </p:nvSpPr>
            <p:spPr bwMode="auto">
              <a:xfrm>
                <a:off x="1248" y="2352"/>
                <a:ext cx="48" cy="4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1"/>
            <p:cNvGrpSpPr>
              <a:grpSpLocks/>
            </p:cNvGrpSpPr>
            <p:nvPr/>
          </p:nvGrpSpPr>
          <p:grpSpPr bwMode="auto">
            <a:xfrm>
              <a:off x="4224" y="2928"/>
              <a:ext cx="144" cy="144"/>
              <a:chOff x="1200" y="2304"/>
              <a:chExt cx="144" cy="144"/>
            </a:xfrm>
          </p:grpSpPr>
          <p:sp>
            <p:nvSpPr>
              <p:cNvPr id="28" name="Oval 12"/>
              <p:cNvSpPr>
                <a:spLocks noChangeArrowheads="1"/>
              </p:cNvSpPr>
              <p:nvPr/>
            </p:nvSpPr>
            <p:spPr bwMode="auto">
              <a:xfrm>
                <a:off x="1200" y="2304"/>
                <a:ext cx="144" cy="14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13"/>
              <p:cNvSpPr>
                <a:spLocks noChangeArrowheads="1"/>
              </p:cNvSpPr>
              <p:nvPr/>
            </p:nvSpPr>
            <p:spPr bwMode="auto">
              <a:xfrm>
                <a:off x="1248" y="2352"/>
                <a:ext cx="48" cy="4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2" name="Object 14"/>
            <p:cNvGraphicFramePr>
              <a:graphicFrameLocks noChangeAspect="1"/>
            </p:cNvGraphicFramePr>
            <p:nvPr/>
          </p:nvGraphicFramePr>
          <p:xfrm>
            <a:off x="4667" y="1344"/>
            <a:ext cx="308" cy="395"/>
          </p:xfrm>
          <a:graphic>
            <a:graphicData uri="http://schemas.openxmlformats.org/presentationml/2006/ole">
              <mc:AlternateContent xmlns:mc="http://schemas.openxmlformats.org/markup-compatibility/2006">
                <mc:Choice xmlns:v="urn:schemas-microsoft-com:vml" Requires="v">
                  <p:oleObj spid="_x0000_s31599" name="Equation" r:id="rId3" imgW="177480" imgH="228600" progId="Equation.DSMT4">
                    <p:embed/>
                  </p:oleObj>
                </mc:Choice>
                <mc:Fallback>
                  <p:oleObj name="Equation" r:id="rId3" imgW="177480" imgH="228600" progId="Equation.DSMT4">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 y="1344"/>
                          <a:ext cx="308" cy="39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5"/>
            <p:cNvGraphicFramePr>
              <a:graphicFrameLocks noChangeAspect="1"/>
            </p:cNvGraphicFramePr>
            <p:nvPr/>
          </p:nvGraphicFramePr>
          <p:xfrm>
            <a:off x="4942" y="960"/>
            <a:ext cx="290" cy="347"/>
          </p:xfrm>
          <a:graphic>
            <a:graphicData uri="http://schemas.openxmlformats.org/presentationml/2006/ole">
              <mc:AlternateContent xmlns:mc="http://schemas.openxmlformats.org/markup-compatibility/2006">
                <mc:Choice xmlns:v="urn:schemas-microsoft-com:vml" Requires="v">
                  <p:oleObj spid="_x0000_s31600" name="Equation" r:id="rId5" imgW="190440" imgH="228600" progId="Equation.DSMT4">
                    <p:embed/>
                  </p:oleObj>
                </mc:Choice>
                <mc:Fallback>
                  <p:oleObj name="Equation" r:id="rId5" imgW="190440" imgH="228600" progId="Equation.DSMT4">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 y="960"/>
                          <a:ext cx="290"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6"/>
            <p:cNvGrpSpPr>
              <a:grpSpLocks/>
            </p:cNvGrpSpPr>
            <p:nvPr/>
          </p:nvGrpSpPr>
          <p:grpSpPr bwMode="auto">
            <a:xfrm>
              <a:off x="3024" y="2304"/>
              <a:ext cx="195" cy="217"/>
              <a:chOff x="3429" y="2663"/>
              <a:chExt cx="195" cy="217"/>
            </a:xfrm>
          </p:grpSpPr>
          <p:sp>
            <p:nvSpPr>
              <p:cNvPr id="26" name="Oval 17"/>
              <p:cNvSpPr>
                <a:spLocks noChangeArrowheads="1"/>
              </p:cNvSpPr>
              <p:nvPr/>
            </p:nvSpPr>
            <p:spPr bwMode="auto">
              <a:xfrm>
                <a:off x="3456" y="2688"/>
                <a:ext cx="144" cy="14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18"/>
              <p:cNvGraphicFramePr>
                <a:graphicFrameLocks noChangeAspect="1"/>
              </p:cNvGraphicFramePr>
              <p:nvPr/>
            </p:nvGraphicFramePr>
            <p:xfrm>
              <a:off x="3429" y="2663"/>
              <a:ext cx="195" cy="217"/>
            </p:xfrm>
            <a:graphic>
              <a:graphicData uri="http://schemas.openxmlformats.org/presentationml/2006/ole">
                <mc:AlternateContent xmlns:mc="http://schemas.openxmlformats.org/markup-compatibility/2006">
                  <mc:Choice xmlns:v="urn:schemas-microsoft-com:vml" Requires="v">
                    <p:oleObj spid="_x0000_s31601" name="Equation" r:id="rId7" imgW="114120" imgH="126720" progId="Equation.DSMT4">
                      <p:embed/>
                    </p:oleObj>
                  </mc:Choice>
                  <mc:Fallback>
                    <p:oleObj name="Equation" r:id="rId7" imgW="114120" imgH="126720" progId="Equation.DSMT4">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 y="2663"/>
                            <a:ext cx="195" cy="21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19"/>
            <p:cNvGrpSpPr>
              <a:grpSpLocks/>
            </p:cNvGrpSpPr>
            <p:nvPr/>
          </p:nvGrpSpPr>
          <p:grpSpPr bwMode="auto">
            <a:xfrm>
              <a:off x="3789" y="1655"/>
              <a:ext cx="195" cy="217"/>
              <a:chOff x="3429" y="2663"/>
              <a:chExt cx="195" cy="217"/>
            </a:xfrm>
          </p:grpSpPr>
          <p:sp>
            <p:nvSpPr>
              <p:cNvPr id="24" name="Oval 20"/>
              <p:cNvSpPr>
                <a:spLocks noChangeArrowheads="1"/>
              </p:cNvSpPr>
              <p:nvPr/>
            </p:nvSpPr>
            <p:spPr bwMode="auto">
              <a:xfrm>
                <a:off x="3456" y="2688"/>
                <a:ext cx="144" cy="14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21"/>
              <p:cNvGraphicFramePr>
                <a:graphicFrameLocks noChangeAspect="1"/>
              </p:cNvGraphicFramePr>
              <p:nvPr/>
            </p:nvGraphicFramePr>
            <p:xfrm>
              <a:off x="3429" y="2663"/>
              <a:ext cx="195" cy="217"/>
            </p:xfrm>
            <a:graphic>
              <a:graphicData uri="http://schemas.openxmlformats.org/presentationml/2006/ole">
                <mc:AlternateContent xmlns:mc="http://schemas.openxmlformats.org/markup-compatibility/2006">
                  <mc:Choice xmlns:v="urn:schemas-microsoft-com:vml" Requires="v">
                    <p:oleObj spid="_x0000_s31602" name="Equation" r:id="rId9" imgW="114120" imgH="126720" progId="Equation.DSMT4">
                      <p:embed/>
                    </p:oleObj>
                  </mc:Choice>
                  <mc:Fallback>
                    <p:oleObj name="Equation" r:id="rId9" imgW="114120" imgH="126720" progId="Equation.DSMT4">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 y="2663"/>
                            <a:ext cx="195" cy="21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22"/>
            <p:cNvGraphicFramePr>
              <a:graphicFrameLocks noChangeAspect="1"/>
            </p:cNvGraphicFramePr>
            <p:nvPr/>
          </p:nvGraphicFramePr>
          <p:xfrm>
            <a:off x="4224" y="2197"/>
            <a:ext cx="232" cy="347"/>
          </p:xfrm>
          <a:graphic>
            <a:graphicData uri="http://schemas.openxmlformats.org/presentationml/2006/ole">
              <mc:AlternateContent xmlns:mc="http://schemas.openxmlformats.org/markup-compatibility/2006">
                <mc:Choice xmlns:v="urn:schemas-microsoft-com:vml" Requires="v">
                  <p:oleObj spid="_x0000_s31603" name="Equation" r:id="rId11" imgW="152280" imgH="228600" progId="Equation.DSMT4">
                    <p:embed/>
                  </p:oleObj>
                </mc:Choice>
                <mc:Fallback>
                  <p:oleObj name="Equation" r:id="rId11" imgW="152280" imgH="228600" progId="Equation.DSMT4">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2197"/>
                          <a:ext cx="232"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3"/>
            <p:cNvGraphicFramePr>
              <a:graphicFrameLocks noChangeAspect="1"/>
            </p:cNvGraphicFramePr>
            <p:nvPr/>
          </p:nvGraphicFramePr>
          <p:xfrm>
            <a:off x="3984" y="1632"/>
            <a:ext cx="213" cy="347"/>
          </p:xfrm>
          <a:graphic>
            <a:graphicData uri="http://schemas.openxmlformats.org/presentationml/2006/ole">
              <mc:AlternateContent xmlns:mc="http://schemas.openxmlformats.org/markup-compatibility/2006">
                <mc:Choice xmlns:v="urn:schemas-microsoft-com:vml" Requires="v">
                  <p:oleObj spid="_x0000_s31604" name="Equation" r:id="rId13" imgW="139680" imgH="228600" progId="Equation.DSMT4">
                    <p:embed/>
                  </p:oleObj>
                </mc:Choice>
                <mc:Fallback>
                  <p:oleObj name="Equation" r:id="rId13" imgW="139680" imgH="228600" progId="Equation.DSMT4">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1632"/>
                          <a:ext cx="213"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4"/>
            <p:cNvGraphicFramePr>
              <a:graphicFrameLocks noChangeAspect="1"/>
            </p:cNvGraphicFramePr>
            <p:nvPr/>
          </p:nvGraphicFramePr>
          <p:xfrm>
            <a:off x="4368" y="2832"/>
            <a:ext cx="232" cy="347"/>
          </p:xfrm>
          <a:graphic>
            <a:graphicData uri="http://schemas.openxmlformats.org/presentationml/2006/ole">
              <mc:AlternateContent xmlns:mc="http://schemas.openxmlformats.org/markup-compatibility/2006">
                <mc:Choice xmlns:v="urn:schemas-microsoft-com:vml" Requires="v">
                  <p:oleObj spid="_x0000_s31605" name="Equation" r:id="rId15" imgW="152280" imgH="228600" progId="Equation.DSMT4">
                    <p:embed/>
                  </p:oleObj>
                </mc:Choice>
                <mc:Fallback>
                  <p:oleObj name="Equation" r:id="rId15" imgW="152280" imgH="228600" progId="Equation.DSMT4">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8" y="2832"/>
                          <a:ext cx="232"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5"/>
            <p:cNvGraphicFramePr>
              <a:graphicFrameLocks noChangeAspect="1"/>
            </p:cNvGraphicFramePr>
            <p:nvPr/>
          </p:nvGraphicFramePr>
          <p:xfrm>
            <a:off x="3176" y="2352"/>
            <a:ext cx="232" cy="347"/>
          </p:xfrm>
          <a:graphic>
            <a:graphicData uri="http://schemas.openxmlformats.org/presentationml/2006/ole">
              <mc:AlternateContent xmlns:mc="http://schemas.openxmlformats.org/markup-compatibility/2006">
                <mc:Choice xmlns:v="urn:schemas-microsoft-com:vml" Requires="v">
                  <p:oleObj spid="_x0000_s31606" name="Equation" r:id="rId17" imgW="152280" imgH="228600" progId="Equation.DSMT4">
                    <p:embed/>
                  </p:oleObj>
                </mc:Choice>
                <mc:Fallback>
                  <p:oleObj name="Equation" r:id="rId17" imgW="152280" imgH="228600" progId="Equation.DSMT4">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76" y="2352"/>
                          <a:ext cx="232"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26"/>
            <p:cNvGrpSpPr>
              <a:grpSpLocks/>
            </p:cNvGrpSpPr>
            <p:nvPr/>
          </p:nvGrpSpPr>
          <p:grpSpPr bwMode="auto">
            <a:xfrm>
              <a:off x="2936" y="3365"/>
              <a:ext cx="144" cy="144"/>
              <a:chOff x="1200" y="2304"/>
              <a:chExt cx="144" cy="144"/>
            </a:xfrm>
          </p:grpSpPr>
          <p:sp>
            <p:nvSpPr>
              <p:cNvPr id="22" name="Oval 27"/>
              <p:cNvSpPr>
                <a:spLocks noChangeArrowheads="1"/>
              </p:cNvSpPr>
              <p:nvPr/>
            </p:nvSpPr>
            <p:spPr bwMode="auto">
              <a:xfrm>
                <a:off x="1200" y="2304"/>
                <a:ext cx="144" cy="14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8"/>
              <p:cNvSpPr>
                <a:spLocks noChangeArrowheads="1"/>
              </p:cNvSpPr>
              <p:nvPr/>
            </p:nvSpPr>
            <p:spPr bwMode="auto">
              <a:xfrm>
                <a:off x="1248" y="2352"/>
                <a:ext cx="48" cy="4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1" name="Object 29"/>
            <p:cNvGraphicFramePr>
              <a:graphicFrameLocks noChangeAspect="1"/>
            </p:cNvGraphicFramePr>
            <p:nvPr/>
          </p:nvGraphicFramePr>
          <p:xfrm>
            <a:off x="3128" y="3301"/>
            <a:ext cx="232" cy="347"/>
          </p:xfrm>
          <a:graphic>
            <a:graphicData uri="http://schemas.openxmlformats.org/presentationml/2006/ole">
              <mc:AlternateContent xmlns:mc="http://schemas.openxmlformats.org/markup-compatibility/2006">
                <mc:Choice xmlns:v="urn:schemas-microsoft-com:vml" Requires="v">
                  <p:oleObj spid="_x0000_s31607" name="Equation" r:id="rId19" imgW="152280" imgH="228600" progId="Equation.DSMT4">
                    <p:embed/>
                  </p:oleObj>
                </mc:Choice>
                <mc:Fallback>
                  <p:oleObj name="Equation" r:id="rId19" imgW="152280" imgH="228600" progId="Equation.DSMT4">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8" y="3301"/>
                          <a:ext cx="232" cy="34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30"/>
          <p:cNvGrpSpPr>
            <a:grpSpLocks/>
          </p:cNvGrpSpPr>
          <p:nvPr/>
        </p:nvGrpSpPr>
        <p:grpSpPr bwMode="auto">
          <a:xfrm>
            <a:off x="477957" y="2137502"/>
            <a:ext cx="2590800" cy="609600"/>
            <a:chOff x="384" y="576"/>
            <a:chExt cx="1632" cy="384"/>
          </a:xfrm>
        </p:grpSpPr>
        <p:graphicFrame>
          <p:nvGraphicFramePr>
            <p:cNvPr id="33" name="Object 31"/>
            <p:cNvGraphicFramePr>
              <a:graphicFrameLocks noChangeAspect="1"/>
            </p:cNvGraphicFramePr>
            <p:nvPr/>
          </p:nvGraphicFramePr>
          <p:xfrm>
            <a:off x="1584" y="576"/>
            <a:ext cx="299" cy="384"/>
          </p:xfrm>
          <a:graphic>
            <a:graphicData uri="http://schemas.openxmlformats.org/presentationml/2006/ole">
              <mc:AlternateContent xmlns:mc="http://schemas.openxmlformats.org/markup-compatibility/2006">
                <mc:Choice xmlns:v="urn:schemas-microsoft-com:vml" Requires="v">
                  <p:oleObj spid="_x0000_s31608" name="Equation" r:id="rId21" imgW="177480" imgH="228600" progId="Equation.DSMT4">
                    <p:embed/>
                  </p:oleObj>
                </mc:Choice>
                <mc:Fallback>
                  <p:oleObj name="Equation" r:id="rId21" imgW="177480" imgH="228600" progId="Equation.DSMT4">
                    <p:embed/>
                    <p:pic>
                      <p:nvPicPr>
                        <p:cNvPr id="0" name=""/>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4" y="576"/>
                          <a:ext cx="29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32"/>
            <p:cNvSpPr txBox="1">
              <a:spLocks noChangeArrowheads="1"/>
            </p:cNvSpPr>
            <p:nvPr/>
          </p:nvSpPr>
          <p:spPr bwMode="auto">
            <a:xfrm>
              <a:off x="384" y="576"/>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Times New Roman" panose="02020603050405020304" pitchFamily="18" charset="0"/>
                </a:rPr>
                <a:t>对闭合回路</a:t>
              </a:r>
            </a:p>
          </p:txBody>
        </p:sp>
      </p:grpSp>
      <p:grpSp>
        <p:nvGrpSpPr>
          <p:cNvPr id="35" name="Group 33"/>
          <p:cNvGrpSpPr>
            <a:grpSpLocks/>
          </p:cNvGrpSpPr>
          <p:nvPr/>
        </p:nvGrpSpPr>
        <p:grpSpPr bwMode="auto">
          <a:xfrm>
            <a:off x="524311" y="4361079"/>
            <a:ext cx="2590800" cy="609600"/>
            <a:chOff x="425" y="2160"/>
            <a:chExt cx="1632" cy="384"/>
          </a:xfrm>
        </p:grpSpPr>
        <p:sp>
          <p:nvSpPr>
            <p:cNvPr id="36" name="Text Box 34"/>
            <p:cNvSpPr txBox="1">
              <a:spLocks noChangeArrowheads="1"/>
            </p:cNvSpPr>
            <p:nvPr/>
          </p:nvSpPr>
          <p:spPr bwMode="auto">
            <a:xfrm>
              <a:off x="425" y="2160"/>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0000"/>
                  </a:solidFill>
                  <a:latin typeface="Times New Roman" panose="02020603050405020304" pitchFamily="18" charset="0"/>
                </a:rPr>
                <a:t>对闭合回路</a:t>
              </a:r>
            </a:p>
          </p:txBody>
        </p:sp>
        <p:graphicFrame>
          <p:nvGraphicFramePr>
            <p:cNvPr id="37" name="Object 35"/>
            <p:cNvGraphicFramePr>
              <a:graphicFrameLocks noChangeAspect="1"/>
            </p:cNvGraphicFramePr>
            <p:nvPr/>
          </p:nvGraphicFramePr>
          <p:xfrm>
            <a:off x="1647" y="2160"/>
            <a:ext cx="321" cy="384"/>
          </p:xfrm>
          <a:graphic>
            <a:graphicData uri="http://schemas.openxmlformats.org/presentationml/2006/ole">
              <mc:AlternateContent xmlns:mc="http://schemas.openxmlformats.org/markup-compatibility/2006">
                <mc:Choice xmlns:v="urn:schemas-microsoft-com:vml" Requires="v">
                  <p:oleObj spid="_x0000_s31609" name="Equation" r:id="rId23" imgW="190440" imgH="228600" progId="Equation.DSMT4">
                    <p:embed/>
                  </p:oleObj>
                </mc:Choice>
                <mc:Fallback>
                  <p:oleObj name="Equation" r:id="rId23" imgW="190440" imgH="228600" progId="Equation.DSMT4">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 y="2160"/>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 name="Object 36"/>
          <p:cNvGraphicFramePr>
            <a:graphicFrameLocks noChangeAspect="1"/>
          </p:cNvGraphicFramePr>
          <p:nvPr>
            <p:extLst>
              <p:ext uri="{D42A27DB-BD31-4B8C-83A1-F6EECF244321}">
                <p14:modId xmlns:p14="http://schemas.microsoft.com/office/powerpoint/2010/main" val="3462601834"/>
              </p:ext>
            </p:extLst>
          </p:nvPr>
        </p:nvGraphicFramePr>
        <p:xfrm>
          <a:off x="735124" y="2820451"/>
          <a:ext cx="3421063" cy="857250"/>
        </p:xfrm>
        <a:graphic>
          <a:graphicData uri="http://schemas.openxmlformats.org/presentationml/2006/ole">
            <mc:AlternateContent xmlns:mc="http://schemas.openxmlformats.org/markup-compatibility/2006">
              <mc:Choice xmlns:v="urn:schemas-microsoft-com:vml" Requires="v">
                <p:oleObj spid="_x0000_s31610" name="Equation" r:id="rId24" imgW="1269720" imgH="317160" progId="Equation.3">
                  <p:embed/>
                </p:oleObj>
              </mc:Choice>
              <mc:Fallback>
                <p:oleObj name="Equation" r:id="rId24" imgW="1269720" imgH="3171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5124" y="2820451"/>
                        <a:ext cx="342106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692174033"/>
              </p:ext>
            </p:extLst>
          </p:nvPr>
        </p:nvGraphicFramePr>
        <p:xfrm>
          <a:off x="359699" y="4891067"/>
          <a:ext cx="5761038" cy="941387"/>
        </p:xfrm>
        <a:graphic>
          <a:graphicData uri="http://schemas.openxmlformats.org/presentationml/2006/ole">
            <mc:AlternateContent xmlns:mc="http://schemas.openxmlformats.org/markup-compatibility/2006">
              <mc:Choice xmlns:v="urn:schemas-microsoft-com:vml" Requires="v">
                <p:oleObj spid="_x0000_s31611" name="公式" r:id="rId26" imgW="1726920" imgH="317160" progId="Equation.3">
                  <p:embed/>
                </p:oleObj>
              </mc:Choice>
              <mc:Fallback>
                <p:oleObj name="公式" r:id="rId26" imgW="1726920" imgH="3171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9699" y="4891067"/>
                        <a:ext cx="5761038"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2"/>
          <p:cNvSpPr txBox="1">
            <a:spLocks noChangeArrowheads="1"/>
          </p:cNvSpPr>
          <p:nvPr/>
        </p:nvSpPr>
        <p:spPr bwMode="auto">
          <a:xfrm>
            <a:off x="45085" y="1108131"/>
            <a:ext cx="1313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smtClean="0">
                <a:latin typeface="Times New Roman" panose="02020603050405020304" pitchFamily="18" charset="0"/>
              </a:rPr>
              <a:t>(</a:t>
            </a:r>
            <a:r>
              <a:rPr kumimoji="1" lang="en-US" altLang="zh-CN" sz="2400" dirty="0" smtClean="0">
                <a:latin typeface="Times New Roman" panose="02020603050405020304" pitchFamily="18" charset="0"/>
              </a:rPr>
              <a:t>4</a:t>
            </a:r>
            <a:r>
              <a:rPr kumimoji="1" lang="zh-CN" altLang="en-US" sz="2400" dirty="0" smtClean="0">
                <a:latin typeface="Times New Roman" panose="02020603050405020304" pitchFamily="18" charset="0"/>
              </a:rPr>
              <a:t>)  练习</a:t>
            </a:r>
            <a:endParaRPr kumimoji="1" lang="zh-CN" altLang="en-US" sz="2400" dirty="0">
              <a:latin typeface="Times New Roman" panose="02020603050405020304" pitchFamily="18" charset="0"/>
            </a:endParaRPr>
          </a:p>
        </p:txBody>
      </p:sp>
    </p:spTree>
    <p:extLst>
      <p:ext uri="{BB962C8B-B14F-4D97-AF65-F5344CB8AC3E}">
        <p14:creationId xmlns:p14="http://schemas.microsoft.com/office/powerpoint/2010/main" val="91002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38</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二、安培环路定理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45085" y="1108131"/>
            <a:ext cx="1313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smtClean="0">
                <a:latin typeface="Times New Roman" panose="02020603050405020304" pitchFamily="18" charset="0"/>
              </a:rPr>
              <a:t>(</a:t>
            </a:r>
            <a:r>
              <a:rPr kumimoji="1" lang="en-US" altLang="zh-CN" sz="2400" dirty="0" smtClean="0">
                <a:latin typeface="Times New Roman" panose="02020603050405020304" pitchFamily="18" charset="0"/>
              </a:rPr>
              <a:t>4</a:t>
            </a:r>
            <a:r>
              <a:rPr kumimoji="1" lang="zh-CN" altLang="en-US" sz="2400" dirty="0" smtClean="0">
                <a:latin typeface="Times New Roman" panose="02020603050405020304" pitchFamily="18" charset="0"/>
              </a:rPr>
              <a:t>)  练习</a:t>
            </a:r>
            <a:endParaRPr kumimoji="1" lang="zh-CN" altLang="en-US" sz="2400" dirty="0">
              <a:latin typeface="Times New Roman" panose="02020603050405020304" pitchFamily="18" charset="0"/>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65847472"/>
              </p:ext>
            </p:extLst>
          </p:nvPr>
        </p:nvGraphicFramePr>
        <p:xfrm>
          <a:off x="1028927" y="5158618"/>
          <a:ext cx="3313112" cy="771525"/>
        </p:xfrm>
        <a:graphic>
          <a:graphicData uri="http://schemas.openxmlformats.org/presentationml/2006/ole">
            <mc:AlternateContent xmlns:mc="http://schemas.openxmlformats.org/markup-compatibility/2006">
              <mc:Choice xmlns:v="urn:schemas-microsoft-com:vml" Requires="v">
                <p:oleObj spid="_x0000_s32526" name="Equation" r:id="rId3" imgW="1282680" imgH="291960" progId="Equation.3">
                  <p:embed/>
                </p:oleObj>
              </mc:Choice>
              <mc:Fallback>
                <p:oleObj name="Equation" r:id="rId3" imgW="128268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927" y="5158618"/>
                        <a:ext cx="3313112"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
          <p:cNvGrpSpPr>
            <a:grpSpLocks/>
          </p:cNvGrpSpPr>
          <p:nvPr/>
        </p:nvGrpSpPr>
        <p:grpSpPr bwMode="auto">
          <a:xfrm>
            <a:off x="955902" y="1631193"/>
            <a:ext cx="3517900" cy="3429000"/>
            <a:chOff x="528" y="1200"/>
            <a:chExt cx="2216" cy="2160"/>
          </a:xfrm>
        </p:grpSpPr>
        <p:sp>
          <p:nvSpPr>
            <p:cNvPr id="7" name="Rectangle 5"/>
            <p:cNvSpPr>
              <a:spLocks noChangeArrowheads="1"/>
            </p:cNvSpPr>
            <p:nvPr/>
          </p:nvSpPr>
          <p:spPr bwMode="auto">
            <a:xfrm>
              <a:off x="528" y="1200"/>
              <a:ext cx="2208" cy="216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6"/>
            <p:cNvGraphicFramePr>
              <a:graphicFrameLocks noChangeAspect="1"/>
            </p:cNvGraphicFramePr>
            <p:nvPr/>
          </p:nvGraphicFramePr>
          <p:xfrm>
            <a:off x="639" y="1765"/>
            <a:ext cx="218" cy="358"/>
          </p:xfrm>
          <a:graphic>
            <a:graphicData uri="http://schemas.openxmlformats.org/presentationml/2006/ole">
              <mc:AlternateContent xmlns:mc="http://schemas.openxmlformats.org/markup-compatibility/2006">
                <mc:Choice xmlns:v="urn:schemas-microsoft-com:vml" Requires="v">
                  <p:oleObj spid="_x0000_s32527" name="公式" r:id="rId5" imgW="139680" imgH="215640" progId="Equation.3">
                    <p:embed/>
                  </p:oleObj>
                </mc:Choice>
                <mc:Fallback>
                  <p:oleObj name="公式" r:id="rId5" imgW="1396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 y="1765"/>
                          <a:ext cx="218"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7"/>
            <p:cNvSpPr>
              <a:spLocks noChangeShapeType="1"/>
            </p:cNvSpPr>
            <p:nvPr/>
          </p:nvSpPr>
          <p:spPr bwMode="auto">
            <a:xfrm flipV="1">
              <a:off x="844" y="1538"/>
              <a:ext cx="0" cy="398"/>
            </a:xfrm>
            <a:prstGeom prst="line">
              <a:avLst/>
            </a:prstGeom>
            <a:noFill/>
            <a:ln w="1905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8"/>
            <p:cNvGrpSpPr>
              <a:grpSpLocks/>
            </p:cNvGrpSpPr>
            <p:nvPr/>
          </p:nvGrpSpPr>
          <p:grpSpPr bwMode="auto">
            <a:xfrm>
              <a:off x="947" y="1424"/>
              <a:ext cx="52" cy="1706"/>
              <a:chOff x="947" y="1328"/>
              <a:chExt cx="52" cy="1706"/>
            </a:xfrm>
          </p:grpSpPr>
          <p:sp>
            <p:nvSpPr>
              <p:cNvPr id="33" name="AutoShape 9"/>
              <p:cNvSpPr>
                <a:spLocks noChangeArrowheads="1"/>
              </p:cNvSpPr>
              <p:nvPr/>
            </p:nvSpPr>
            <p:spPr bwMode="auto">
              <a:xfrm>
                <a:off x="950" y="1499"/>
                <a:ext cx="49" cy="1312"/>
              </a:xfrm>
              <a:prstGeom prst="can">
                <a:avLst>
                  <a:gd name="adj" fmla="val 133878"/>
                </a:avLst>
              </a:prstGeom>
              <a:gradFill rotWithShape="1">
                <a:gsLst>
                  <a:gs pos="0">
                    <a:schemeClr val="bg2"/>
                  </a:gs>
                  <a:gs pos="50000">
                    <a:srgbClr val="800080"/>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0"/>
              <p:cNvSpPr>
                <a:spLocks noChangeShapeType="1"/>
              </p:cNvSpPr>
              <p:nvPr/>
            </p:nvSpPr>
            <p:spPr bwMode="auto">
              <a:xfrm>
                <a:off x="947" y="2750"/>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1"/>
              <p:cNvSpPr>
                <a:spLocks noChangeShapeType="1"/>
              </p:cNvSpPr>
              <p:nvPr/>
            </p:nvSpPr>
            <p:spPr bwMode="auto">
              <a:xfrm>
                <a:off x="998" y="2750"/>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12"/>
              <p:cNvSpPr>
                <a:spLocks noChangeShapeType="1"/>
              </p:cNvSpPr>
              <p:nvPr/>
            </p:nvSpPr>
            <p:spPr bwMode="auto">
              <a:xfrm>
                <a:off x="947" y="1328"/>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13"/>
              <p:cNvSpPr>
                <a:spLocks noChangeShapeType="1"/>
              </p:cNvSpPr>
              <p:nvPr/>
            </p:nvSpPr>
            <p:spPr bwMode="auto">
              <a:xfrm>
                <a:off x="998" y="1328"/>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1" name="Object 14"/>
            <p:cNvGraphicFramePr>
              <a:graphicFrameLocks noChangeAspect="1"/>
            </p:cNvGraphicFramePr>
            <p:nvPr/>
          </p:nvGraphicFramePr>
          <p:xfrm>
            <a:off x="1358" y="1595"/>
            <a:ext cx="254" cy="356"/>
          </p:xfrm>
          <a:graphic>
            <a:graphicData uri="http://schemas.openxmlformats.org/presentationml/2006/ole">
              <mc:AlternateContent xmlns:mc="http://schemas.openxmlformats.org/markup-compatibility/2006">
                <mc:Choice xmlns:v="urn:schemas-microsoft-com:vml" Requires="v">
                  <p:oleObj spid="_x0000_s32528" name="公式" r:id="rId7" imgW="164880" imgH="215640" progId="Equation.3">
                    <p:embed/>
                  </p:oleObj>
                </mc:Choice>
                <mc:Fallback>
                  <p:oleObj name="公式" r:id="rId7"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 y="1595"/>
                          <a:ext cx="254"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5"/>
            <p:cNvSpPr>
              <a:spLocks noChangeShapeType="1"/>
            </p:cNvSpPr>
            <p:nvPr/>
          </p:nvSpPr>
          <p:spPr bwMode="auto">
            <a:xfrm flipV="1">
              <a:off x="1614" y="1481"/>
              <a:ext cx="0" cy="398"/>
            </a:xfrm>
            <a:prstGeom prst="line">
              <a:avLst/>
            </a:prstGeom>
            <a:noFill/>
            <a:ln w="1905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16"/>
            <p:cNvGraphicFramePr>
              <a:graphicFrameLocks noChangeAspect="1"/>
            </p:cNvGraphicFramePr>
            <p:nvPr/>
          </p:nvGraphicFramePr>
          <p:xfrm>
            <a:off x="2231" y="1538"/>
            <a:ext cx="235" cy="383"/>
          </p:xfrm>
          <a:graphic>
            <a:graphicData uri="http://schemas.openxmlformats.org/presentationml/2006/ole">
              <mc:AlternateContent xmlns:mc="http://schemas.openxmlformats.org/markup-compatibility/2006">
                <mc:Choice xmlns:v="urn:schemas-microsoft-com:vml" Requires="v">
                  <p:oleObj spid="_x0000_s32529" name="公式" r:id="rId9" imgW="152280" imgH="228600" progId="Equation.3">
                    <p:embed/>
                  </p:oleObj>
                </mc:Choice>
                <mc:Fallback>
                  <p:oleObj name="公式" r:id="rId9" imgW="1522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1" y="1538"/>
                          <a:ext cx="235"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7"/>
            <p:cNvSpPr>
              <a:spLocks noChangeShapeType="1"/>
            </p:cNvSpPr>
            <p:nvPr/>
          </p:nvSpPr>
          <p:spPr bwMode="auto">
            <a:xfrm>
              <a:off x="2179" y="1538"/>
              <a:ext cx="0" cy="398"/>
            </a:xfrm>
            <a:prstGeom prst="line">
              <a:avLst/>
            </a:prstGeom>
            <a:noFill/>
            <a:ln w="1905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8"/>
            <p:cNvGraphicFramePr>
              <a:graphicFrameLocks noChangeAspect="1"/>
            </p:cNvGraphicFramePr>
            <p:nvPr/>
          </p:nvGraphicFramePr>
          <p:xfrm>
            <a:off x="2374" y="2356"/>
            <a:ext cx="370" cy="323"/>
          </p:xfrm>
          <a:graphic>
            <a:graphicData uri="http://schemas.openxmlformats.org/presentationml/2006/ole">
              <mc:AlternateContent xmlns:mc="http://schemas.openxmlformats.org/markup-compatibility/2006">
                <mc:Choice xmlns:v="urn:schemas-microsoft-com:vml" Requires="v">
                  <p:oleObj spid="_x0000_s32530" name="Equation" r:id="rId11" imgW="114120" imgH="253800" progId="Equation.3">
                    <p:embed/>
                  </p:oleObj>
                </mc:Choice>
                <mc:Fallback>
                  <p:oleObj name="Equation" r:id="rId11" imgW="11412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4" y="2356"/>
                          <a:ext cx="370"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9"/>
            <p:cNvGrpSpPr>
              <a:grpSpLocks/>
            </p:cNvGrpSpPr>
            <p:nvPr/>
          </p:nvGrpSpPr>
          <p:grpSpPr bwMode="auto">
            <a:xfrm>
              <a:off x="1704" y="2016"/>
              <a:ext cx="42" cy="1102"/>
              <a:chOff x="1704" y="2016"/>
              <a:chExt cx="42" cy="1102"/>
            </a:xfrm>
          </p:grpSpPr>
          <p:sp>
            <p:nvSpPr>
              <p:cNvPr id="30" name="AutoShape 20"/>
              <p:cNvSpPr>
                <a:spLocks noChangeArrowheads="1"/>
              </p:cNvSpPr>
              <p:nvPr/>
            </p:nvSpPr>
            <p:spPr bwMode="auto">
              <a:xfrm>
                <a:off x="1704" y="2016"/>
                <a:ext cx="42" cy="942"/>
              </a:xfrm>
              <a:prstGeom prst="can">
                <a:avLst>
                  <a:gd name="adj" fmla="val 112143"/>
                </a:avLst>
              </a:prstGeom>
              <a:gradFill rotWithShape="1">
                <a:gsLst>
                  <a:gs pos="0">
                    <a:srgbClr val="FFCC00">
                      <a:gamma/>
                      <a:shade val="46275"/>
                      <a:invGamma/>
                    </a:srgbClr>
                  </a:gs>
                  <a:gs pos="50000">
                    <a:srgbClr val="FFCC00"/>
                  </a:gs>
                  <a:gs pos="100000">
                    <a:srgbClr val="FFCC00">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1"/>
              <p:cNvSpPr>
                <a:spLocks noChangeShapeType="1"/>
              </p:cNvSpPr>
              <p:nvPr/>
            </p:nvSpPr>
            <p:spPr bwMode="auto">
              <a:xfrm>
                <a:off x="1709" y="2914"/>
                <a:ext cx="0" cy="20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2"/>
              <p:cNvSpPr>
                <a:spLocks noChangeShapeType="1"/>
              </p:cNvSpPr>
              <p:nvPr/>
            </p:nvSpPr>
            <p:spPr bwMode="auto">
              <a:xfrm>
                <a:off x="1745" y="2914"/>
                <a:ext cx="0" cy="20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 name="AutoShape 23"/>
            <p:cNvSpPr>
              <a:spLocks noChangeArrowheads="1"/>
            </p:cNvSpPr>
            <p:nvPr/>
          </p:nvSpPr>
          <p:spPr bwMode="auto">
            <a:xfrm>
              <a:off x="2064" y="2120"/>
              <a:ext cx="45" cy="907"/>
            </a:xfrm>
            <a:prstGeom prst="can">
              <a:avLst>
                <a:gd name="adj" fmla="val 100778"/>
              </a:avLst>
            </a:prstGeom>
            <a:gradFill rotWithShape="1">
              <a:gsLst>
                <a:gs pos="0">
                  <a:srgbClr val="008000">
                    <a:gamma/>
                    <a:shade val="46275"/>
                    <a:invGamma/>
                  </a:srgbClr>
                </a:gs>
                <a:gs pos="50000">
                  <a:srgbClr val="008000"/>
                </a:gs>
                <a:gs pos="100000">
                  <a:srgbClr val="008000">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4"/>
            <p:cNvSpPr>
              <a:spLocks noChangeShapeType="1"/>
            </p:cNvSpPr>
            <p:nvPr/>
          </p:nvSpPr>
          <p:spPr bwMode="auto">
            <a:xfrm>
              <a:off x="2066" y="2834"/>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5"/>
            <p:cNvSpPr>
              <a:spLocks noChangeShapeType="1"/>
            </p:cNvSpPr>
            <p:nvPr/>
          </p:nvSpPr>
          <p:spPr bwMode="auto">
            <a:xfrm>
              <a:off x="2108" y="2834"/>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6"/>
            <p:cNvSpPr>
              <a:spLocks noChangeShapeType="1"/>
            </p:cNvSpPr>
            <p:nvPr/>
          </p:nvSpPr>
          <p:spPr bwMode="auto">
            <a:xfrm>
              <a:off x="2066" y="1412"/>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7"/>
            <p:cNvSpPr>
              <a:spLocks noChangeShapeType="1"/>
            </p:cNvSpPr>
            <p:nvPr/>
          </p:nvSpPr>
          <p:spPr bwMode="auto">
            <a:xfrm>
              <a:off x="2108" y="1412"/>
              <a:ext cx="0" cy="284"/>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2" name="Group 28"/>
            <p:cNvGrpSpPr>
              <a:grpSpLocks/>
            </p:cNvGrpSpPr>
            <p:nvPr/>
          </p:nvGrpSpPr>
          <p:grpSpPr bwMode="auto">
            <a:xfrm>
              <a:off x="1202" y="1958"/>
              <a:ext cx="1369" cy="525"/>
              <a:chOff x="1202" y="1953"/>
              <a:chExt cx="1369" cy="525"/>
            </a:xfrm>
          </p:grpSpPr>
          <p:sp>
            <p:nvSpPr>
              <p:cNvPr id="28" name="Oval 29"/>
              <p:cNvSpPr>
                <a:spLocks noChangeArrowheads="1"/>
              </p:cNvSpPr>
              <p:nvPr/>
            </p:nvSpPr>
            <p:spPr bwMode="auto">
              <a:xfrm>
                <a:off x="1202" y="1953"/>
                <a:ext cx="1369" cy="525"/>
              </a:xfrm>
              <a:prstGeom prst="ellipse">
                <a:avLst/>
              </a:prstGeom>
              <a:noFill/>
              <a:ln w="38100">
                <a:solidFill>
                  <a:srgbClr val="993366"/>
                </a:solidFill>
                <a:round/>
                <a:headEnd/>
                <a:tailEnd/>
              </a:ln>
              <a:effectLst/>
              <a:extLst>
                <a:ext uri="{909E8E84-426E-40DD-AFC4-6F175D3DCCD1}">
                  <a14:hiddenFill xmlns:a14="http://schemas.microsoft.com/office/drawing/2010/main">
                    <a:solidFill>
                      <a:srgbClr val="CC99FF">
                        <a:alpha val="1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0"/>
              <p:cNvSpPr>
                <a:spLocks noChangeShapeType="1"/>
              </p:cNvSpPr>
              <p:nvPr/>
            </p:nvSpPr>
            <p:spPr bwMode="auto">
              <a:xfrm>
                <a:off x="1791" y="2476"/>
                <a:ext cx="267" cy="2"/>
              </a:xfrm>
              <a:prstGeom prst="line">
                <a:avLst/>
              </a:prstGeom>
              <a:noFill/>
              <a:ln w="508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31"/>
            <p:cNvGrpSpPr>
              <a:grpSpLocks/>
            </p:cNvGrpSpPr>
            <p:nvPr/>
          </p:nvGrpSpPr>
          <p:grpSpPr bwMode="auto">
            <a:xfrm>
              <a:off x="1704" y="1394"/>
              <a:ext cx="42" cy="710"/>
              <a:chOff x="1704" y="1394"/>
              <a:chExt cx="42" cy="710"/>
            </a:xfrm>
          </p:grpSpPr>
          <p:sp>
            <p:nvSpPr>
              <p:cNvPr id="25" name="AutoShape 32"/>
              <p:cNvSpPr>
                <a:spLocks noChangeArrowheads="1"/>
              </p:cNvSpPr>
              <p:nvPr/>
            </p:nvSpPr>
            <p:spPr bwMode="auto">
              <a:xfrm>
                <a:off x="1704" y="1476"/>
                <a:ext cx="42" cy="628"/>
              </a:xfrm>
              <a:prstGeom prst="can">
                <a:avLst>
                  <a:gd name="adj" fmla="val 74762"/>
                </a:avLst>
              </a:prstGeom>
              <a:gradFill rotWithShape="1">
                <a:gsLst>
                  <a:gs pos="0">
                    <a:srgbClr val="FFCC00">
                      <a:gamma/>
                      <a:shade val="46275"/>
                      <a:invGamma/>
                    </a:srgbClr>
                  </a:gs>
                  <a:gs pos="50000">
                    <a:srgbClr val="FFCC00"/>
                  </a:gs>
                  <a:gs pos="100000">
                    <a:srgbClr val="FFCC00">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33"/>
              <p:cNvSpPr>
                <a:spLocks noChangeShapeType="1"/>
              </p:cNvSpPr>
              <p:nvPr/>
            </p:nvSpPr>
            <p:spPr bwMode="auto">
              <a:xfrm>
                <a:off x="1709" y="1394"/>
                <a:ext cx="0" cy="136"/>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34"/>
              <p:cNvSpPr>
                <a:spLocks noChangeShapeType="1"/>
              </p:cNvSpPr>
              <p:nvPr/>
            </p:nvSpPr>
            <p:spPr bwMode="auto">
              <a:xfrm>
                <a:off x="1745" y="1394"/>
                <a:ext cx="0" cy="136"/>
              </a:xfrm>
              <a:prstGeom prst="line">
                <a:avLst/>
              </a:prstGeom>
              <a:no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 name="AutoShape 35"/>
            <p:cNvSpPr>
              <a:spLocks noChangeArrowheads="1"/>
            </p:cNvSpPr>
            <p:nvPr/>
          </p:nvSpPr>
          <p:spPr bwMode="auto">
            <a:xfrm>
              <a:off x="2064" y="1485"/>
              <a:ext cx="45" cy="775"/>
            </a:xfrm>
            <a:prstGeom prst="can">
              <a:avLst>
                <a:gd name="adj" fmla="val 86111"/>
              </a:avLst>
            </a:prstGeom>
            <a:gradFill rotWithShape="1">
              <a:gsLst>
                <a:gs pos="0">
                  <a:srgbClr val="008000">
                    <a:gamma/>
                    <a:shade val="46275"/>
                    <a:invGamma/>
                  </a:srgbClr>
                </a:gs>
                <a:gs pos="50000">
                  <a:srgbClr val="008000"/>
                </a:gs>
                <a:gs pos="100000">
                  <a:srgbClr val="008000">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36"/>
          <p:cNvGrpSpPr>
            <a:grpSpLocks/>
          </p:cNvGrpSpPr>
          <p:nvPr/>
        </p:nvGrpSpPr>
        <p:grpSpPr bwMode="auto">
          <a:xfrm>
            <a:off x="4916714" y="1631193"/>
            <a:ext cx="3384550" cy="3382962"/>
            <a:chOff x="3470" y="663"/>
            <a:chExt cx="1905" cy="1899"/>
          </a:xfrm>
        </p:grpSpPr>
        <p:sp>
          <p:nvSpPr>
            <p:cNvPr id="39" name="Rectangle 37"/>
            <p:cNvSpPr>
              <a:spLocks noChangeArrowheads="1"/>
            </p:cNvSpPr>
            <p:nvPr/>
          </p:nvSpPr>
          <p:spPr bwMode="auto">
            <a:xfrm>
              <a:off x="3470" y="663"/>
              <a:ext cx="1905" cy="1899"/>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8"/>
            <p:cNvSpPr>
              <a:spLocks noChangeArrowheads="1"/>
            </p:cNvSpPr>
            <p:nvPr/>
          </p:nvSpPr>
          <p:spPr bwMode="auto">
            <a:xfrm>
              <a:off x="3886" y="1152"/>
              <a:ext cx="1030" cy="660"/>
            </a:xfrm>
            <a:prstGeom prst="ellipse">
              <a:avLst/>
            </a:prstGeom>
            <a:noFill/>
            <a:ln w="38100">
              <a:solidFill>
                <a:srgbClr val="3333CC"/>
              </a:solidFill>
              <a:round/>
              <a:headEnd/>
              <a:tailEnd/>
            </a:ln>
            <a:effectLst/>
            <a:extLst>
              <a:ext uri="{909E8E84-426E-40DD-AFC4-6F175D3DCCD1}">
                <a14:hiddenFill xmlns:a14="http://schemas.microsoft.com/office/drawing/2010/main">
                  <a:solidFill>
                    <a:srgbClr val="CD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39"/>
            <p:cNvSpPr>
              <a:spLocks/>
            </p:cNvSpPr>
            <p:nvPr/>
          </p:nvSpPr>
          <p:spPr bwMode="auto">
            <a:xfrm>
              <a:off x="3763" y="838"/>
              <a:ext cx="605" cy="813"/>
            </a:xfrm>
            <a:custGeom>
              <a:avLst/>
              <a:gdLst>
                <a:gd name="T0" fmla="*/ 0 w 936"/>
                <a:gd name="T1" fmla="*/ 822 h 822"/>
                <a:gd name="T2" fmla="*/ 16 w 936"/>
                <a:gd name="T3" fmla="*/ 583 h 822"/>
                <a:gd name="T4" fmla="*/ 87 w 936"/>
                <a:gd name="T5" fmla="*/ 332 h 822"/>
                <a:gd name="T6" fmla="*/ 174 w 936"/>
                <a:gd name="T7" fmla="*/ 154 h 822"/>
                <a:gd name="T8" fmla="*/ 368 w 936"/>
                <a:gd name="T9" fmla="*/ 31 h 822"/>
                <a:gd name="T10" fmla="*/ 609 w 936"/>
                <a:gd name="T11" fmla="*/ 20 h 822"/>
                <a:gd name="T12" fmla="*/ 784 w 936"/>
                <a:gd name="T13" fmla="*/ 154 h 822"/>
                <a:gd name="T14" fmla="*/ 914 w 936"/>
                <a:gd name="T15" fmla="*/ 555 h 822"/>
                <a:gd name="T16" fmla="*/ 914 w 936"/>
                <a:gd name="T17" fmla="*/ 599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822">
                  <a:moveTo>
                    <a:pt x="0" y="822"/>
                  </a:moveTo>
                  <a:cubicBezTo>
                    <a:pt x="3" y="782"/>
                    <a:pt x="2" y="665"/>
                    <a:pt x="16" y="583"/>
                  </a:cubicBezTo>
                  <a:cubicBezTo>
                    <a:pt x="30" y="501"/>
                    <a:pt x="61" y="403"/>
                    <a:pt x="87" y="332"/>
                  </a:cubicBezTo>
                  <a:cubicBezTo>
                    <a:pt x="113" y="261"/>
                    <a:pt x="127" y="204"/>
                    <a:pt x="174" y="154"/>
                  </a:cubicBezTo>
                  <a:cubicBezTo>
                    <a:pt x="221" y="104"/>
                    <a:pt x="296" y="53"/>
                    <a:pt x="368" y="31"/>
                  </a:cubicBezTo>
                  <a:cubicBezTo>
                    <a:pt x="440" y="9"/>
                    <a:pt x="540" y="0"/>
                    <a:pt x="609" y="20"/>
                  </a:cubicBezTo>
                  <a:cubicBezTo>
                    <a:pt x="678" y="40"/>
                    <a:pt x="733" y="64"/>
                    <a:pt x="784" y="154"/>
                  </a:cubicBezTo>
                  <a:cubicBezTo>
                    <a:pt x="834" y="243"/>
                    <a:pt x="892" y="480"/>
                    <a:pt x="914" y="555"/>
                  </a:cubicBezTo>
                  <a:cubicBezTo>
                    <a:pt x="936" y="629"/>
                    <a:pt x="914" y="592"/>
                    <a:pt x="914" y="599"/>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p:nvSpPr>
          <p:spPr bwMode="auto">
            <a:xfrm>
              <a:off x="4422" y="1806"/>
              <a:ext cx="0" cy="529"/>
            </a:xfrm>
            <a:prstGeom prst="line">
              <a:avLst/>
            </a:prstGeom>
            <a:noFill/>
            <a:ln w="38100">
              <a:solidFill>
                <a:srgbClr val="CC00CC"/>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p:nvSpPr>
          <p:spPr bwMode="auto">
            <a:xfrm>
              <a:off x="3763" y="1613"/>
              <a:ext cx="0" cy="397"/>
            </a:xfrm>
            <a:prstGeom prst="line">
              <a:avLst/>
            </a:prstGeom>
            <a:noFill/>
            <a:ln w="38100">
              <a:solidFill>
                <a:srgbClr val="CC00CC"/>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p:nvSpPr>
          <p:spPr bwMode="auto">
            <a:xfrm>
              <a:off x="4422" y="2341"/>
              <a:ext cx="0" cy="221"/>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Freeform 43"/>
            <p:cNvSpPr>
              <a:spLocks/>
            </p:cNvSpPr>
            <p:nvPr/>
          </p:nvSpPr>
          <p:spPr bwMode="auto">
            <a:xfrm>
              <a:off x="4745" y="755"/>
              <a:ext cx="138" cy="793"/>
            </a:xfrm>
            <a:custGeom>
              <a:avLst/>
              <a:gdLst>
                <a:gd name="T0" fmla="*/ 200 w 200"/>
                <a:gd name="T1" fmla="*/ 0 h 864"/>
                <a:gd name="T2" fmla="*/ 104 w 200"/>
                <a:gd name="T3" fmla="*/ 96 h 864"/>
                <a:gd name="T4" fmla="*/ 56 w 200"/>
                <a:gd name="T5" fmla="*/ 192 h 864"/>
                <a:gd name="T6" fmla="*/ 8 w 200"/>
                <a:gd name="T7" fmla="*/ 384 h 864"/>
                <a:gd name="T8" fmla="*/ 8 w 200"/>
                <a:gd name="T9" fmla="*/ 528 h 864"/>
                <a:gd name="T10" fmla="*/ 56 w 200"/>
                <a:gd name="T11" fmla="*/ 864 h 864"/>
              </a:gdLst>
              <a:ahLst/>
              <a:cxnLst>
                <a:cxn ang="0">
                  <a:pos x="T0" y="T1"/>
                </a:cxn>
                <a:cxn ang="0">
                  <a:pos x="T2" y="T3"/>
                </a:cxn>
                <a:cxn ang="0">
                  <a:pos x="T4" y="T5"/>
                </a:cxn>
                <a:cxn ang="0">
                  <a:pos x="T6" y="T7"/>
                </a:cxn>
                <a:cxn ang="0">
                  <a:pos x="T8" y="T9"/>
                </a:cxn>
                <a:cxn ang="0">
                  <a:pos x="T10" y="T11"/>
                </a:cxn>
              </a:cxnLst>
              <a:rect l="0" t="0" r="r" b="b"/>
              <a:pathLst>
                <a:path w="200" h="864">
                  <a:moveTo>
                    <a:pt x="200" y="0"/>
                  </a:moveTo>
                  <a:cubicBezTo>
                    <a:pt x="164" y="32"/>
                    <a:pt x="128" y="64"/>
                    <a:pt x="104" y="96"/>
                  </a:cubicBezTo>
                  <a:cubicBezTo>
                    <a:pt x="80" y="128"/>
                    <a:pt x="72" y="144"/>
                    <a:pt x="56" y="192"/>
                  </a:cubicBezTo>
                  <a:cubicBezTo>
                    <a:pt x="40" y="240"/>
                    <a:pt x="16" y="328"/>
                    <a:pt x="8" y="384"/>
                  </a:cubicBezTo>
                  <a:cubicBezTo>
                    <a:pt x="0" y="440"/>
                    <a:pt x="0" y="448"/>
                    <a:pt x="8" y="528"/>
                  </a:cubicBezTo>
                  <a:cubicBezTo>
                    <a:pt x="16" y="608"/>
                    <a:pt x="48" y="808"/>
                    <a:pt x="56" y="864"/>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Freeform 44"/>
            <p:cNvSpPr>
              <a:spLocks/>
            </p:cNvSpPr>
            <p:nvPr/>
          </p:nvSpPr>
          <p:spPr bwMode="auto">
            <a:xfrm>
              <a:off x="4784" y="1724"/>
              <a:ext cx="38" cy="397"/>
            </a:xfrm>
            <a:custGeom>
              <a:avLst/>
              <a:gdLst>
                <a:gd name="T0" fmla="*/ 0 w 56"/>
                <a:gd name="T1" fmla="*/ 0 h 432"/>
                <a:gd name="T2" fmla="*/ 48 w 56"/>
                <a:gd name="T3" fmla="*/ 336 h 432"/>
                <a:gd name="T4" fmla="*/ 48 w 56"/>
                <a:gd name="T5" fmla="*/ 432 h 432"/>
              </a:gdLst>
              <a:ahLst/>
              <a:cxnLst>
                <a:cxn ang="0">
                  <a:pos x="T0" y="T1"/>
                </a:cxn>
                <a:cxn ang="0">
                  <a:pos x="T2" y="T3"/>
                </a:cxn>
                <a:cxn ang="0">
                  <a:pos x="T4" y="T5"/>
                </a:cxn>
              </a:cxnLst>
              <a:rect l="0" t="0" r="r" b="b"/>
              <a:pathLst>
                <a:path w="56" h="432">
                  <a:moveTo>
                    <a:pt x="0" y="0"/>
                  </a:moveTo>
                  <a:cubicBezTo>
                    <a:pt x="20" y="132"/>
                    <a:pt x="40" y="264"/>
                    <a:pt x="48" y="336"/>
                  </a:cubicBezTo>
                  <a:cubicBezTo>
                    <a:pt x="56" y="408"/>
                    <a:pt x="48" y="416"/>
                    <a:pt x="48" y="432"/>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p:nvSpPr>
          <p:spPr bwMode="auto">
            <a:xfrm>
              <a:off x="4816" y="2121"/>
              <a:ext cx="0" cy="220"/>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Freeform 46"/>
            <p:cNvSpPr>
              <a:spLocks/>
            </p:cNvSpPr>
            <p:nvPr/>
          </p:nvSpPr>
          <p:spPr bwMode="auto">
            <a:xfrm>
              <a:off x="5033" y="887"/>
              <a:ext cx="116" cy="1190"/>
            </a:xfrm>
            <a:custGeom>
              <a:avLst/>
              <a:gdLst>
                <a:gd name="T0" fmla="*/ 152 w 152"/>
                <a:gd name="T1" fmla="*/ 0 h 1204"/>
                <a:gd name="T2" fmla="*/ 65 w 152"/>
                <a:gd name="T3" fmla="*/ 223 h 1204"/>
                <a:gd name="T4" fmla="*/ 24 w 152"/>
                <a:gd name="T5" fmla="*/ 478 h 1204"/>
                <a:gd name="T6" fmla="*/ 0 w 152"/>
                <a:gd name="T7" fmla="*/ 814 h 1204"/>
                <a:gd name="T8" fmla="*/ 21 w 152"/>
                <a:gd name="T9" fmla="*/ 1115 h 1204"/>
                <a:gd name="T10" fmla="*/ 65 w 152"/>
                <a:gd name="T11" fmla="*/ 1204 h 1204"/>
              </a:gdLst>
              <a:ahLst/>
              <a:cxnLst>
                <a:cxn ang="0">
                  <a:pos x="T0" y="T1"/>
                </a:cxn>
                <a:cxn ang="0">
                  <a:pos x="T2" y="T3"/>
                </a:cxn>
                <a:cxn ang="0">
                  <a:pos x="T4" y="T5"/>
                </a:cxn>
                <a:cxn ang="0">
                  <a:pos x="T6" y="T7"/>
                </a:cxn>
                <a:cxn ang="0">
                  <a:pos x="T8" y="T9"/>
                </a:cxn>
                <a:cxn ang="0">
                  <a:pos x="T10" y="T11"/>
                </a:cxn>
              </a:cxnLst>
              <a:rect l="0" t="0" r="r" b="b"/>
              <a:pathLst>
                <a:path w="152" h="1204">
                  <a:moveTo>
                    <a:pt x="152" y="0"/>
                  </a:moveTo>
                  <a:cubicBezTo>
                    <a:pt x="116" y="78"/>
                    <a:pt x="86" y="143"/>
                    <a:pt x="65" y="223"/>
                  </a:cubicBezTo>
                  <a:cubicBezTo>
                    <a:pt x="44" y="303"/>
                    <a:pt x="35" y="380"/>
                    <a:pt x="24" y="478"/>
                  </a:cubicBezTo>
                  <a:cubicBezTo>
                    <a:pt x="13" y="576"/>
                    <a:pt x="0" y="708"/>
                    <a:pt x="0" y="814"/>
                  </a:cubicBezTo>
                  <a:cubicBezTo>
                    <a:pt x="0" y="920"/>
                    <a:pt x="10" y="1050"/>
                    <a:pt x="21" y="1115"/>
                  </a:cubicBezTo>
                  <a:cubicBezTo>
                    <a:pt x="32" y="1180"/>
                    <a:pt x="58" y="1189"/>
                    <a:pt x="65" y="1204"/>
                  </a:cubicBezTo>
                </a:path>
              </a:pathLst>
            </a:custGeom>
            <a:noFill/>
            <a:ln w="38100" cap="flat" cmpd="sng">
              <a:solidFill>
                <a:srgbClr val="CC00CC"/>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p:nvSpPr>
          <p:spPr bwMode="auto">
            <a:xfrm>
              <a:off x="5082" y="2077"/>
              <a:ext cx="100" cy="176"/>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p:nvSpPr>
          <p:spPr bwMode="auto">
            <a:xfrm flipV="1">
              <a:off x="5149" y="755"/>
              <a:ext cx="66" cy="132"/>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p:nvSpPr>
          <p:spPr bwMode="auto">
            <a:xfrm flipV="1">
              <a:off x="4883" y="710"/>
              <a:ext cx="100" cy="45"/>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p:nvSpPr>
          <p:spPr bwMode="auto">
            <a:xfrm>
              <a:off x="4271" y="1802"/>
              <a:ext cx="115" cy="10"/>
            </a:xfrm>
            <a:prstGeom prst="line">
              <a:avLst/>
            </a:prstGeom>
            <a:noFill/>
            <a:ln w="508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 name="Object 51"/>
            <p:cNvGraphicFramePr>
              <a:graphicFrameLocks noChangeAspect="1"/>
            </p:cNvGraphicFramePr>
            <p:nvPr/>
          </p:nvGraphicFramePr>
          <p:xfrm>
            <a:off x="5045" y="1043"/>
            <a:ext cx="190" cy="380"/>
          </p:xfrm>
          <a:graphic>
            <a:graphicData uri="http://schemas.openxmlformats.org/presentationml/2006/ole">
              <mc:AlternateContent xmlns:mc="http://schemas.openxmlformats.org/markup-compatibility/2006">
                <mc:Choice xmlns:v="urn:schemas-microsoft-com:vml" Requires="v">
                  <p:oleObj spid="_x0000_s32531" name="公式" r:id="rId13" imgW="152280" imgH="228600" progId="Equation.3">
                    <p:embed/>
                  </p:oleObj>
                </mc:Choice>
                <mc:Fallback>
                  <p:oleObj name="公式" r:id="rId13" imgW="1522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5" y="1043"/>
                          <a:ext cx="19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52"/>
            <p:cNvGraphicFramePr>
              <a:graphicFrameLocks noChangeAspect="1"/>
            </p:cNvGraphicFramePr>
            <p:nvPr/>
          </p:nvGraphicFramePr>
          <p:xfrm>
            <a:off x="4752" y="948"/>
            <a:ext cx="217" cy="377"/>
          </p:xfrm>
          <a:graphic>
            <a:graphicData uri="http://schemas.openxmlformats.org/presentationml/2006/ole">
              <mc:AlternateContent xmlns:mc="http://schemas.openxmlformats.org/markup-compatibility/2006">
                <mc:Choice xmlns:v="urn:schemas-microsoft-com:vml" Requires="v">
                  <p:oleObj spid="_x0000_s32532" name="公式" r:id="rId15" imgW="164880" imgH="215640" progId="Equation.3">
                    <p:embed/>
                  </p:oleObj>
                </mc:Choice>
                <mc:Fallback>
                  <p:oleObj name="公式" r:id="rId15"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 y="948"/>
                          <a:ext cx="217"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53"/>
            <p:cNvGraphicFramePr>
              <a:graphicFrameLocks noChangeAspect="1"/>
            </p:cNvGraphicFramePr>
            <p:nvPr/>
          </p:nvGraphicFramePr>
          <p:xfrm>
            <a:off x="3763" y="1518"/>
            <a:ext cx="186" cy="376"/>
          </p:xfrm>
          <a:graphic>
            <a:graphicData uri="http://schemas.openxmlformats.org/presentationml/2006/ole">
              <mc:AlternateContent xmlns:mc="http://schemas.openxmlformats.org/markup-compatibility/2006">
                <mc:Choice xmlns:v="urn:schemas-microsoft-com:vml" Requires="v">
                  <p:oleObj spid="_x0000_s32533" name="公式" r:id="rId16" imgW="139680" imgH="215640" progId="Equation.3">
                    <p:embed/>
                  </p:oleObj>
                </mc:Choice>
                <mc:Fallback>
                  <p:oleObj name="公式" r:id="rId16" imgW="1396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 y="1518"/>
                          <a:ext cx="186"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54"/>
            <p:cNvGraphicFramePr>
              <a:graphicFrameLocks noChangeAspect="1"/>
            </p:cNvGraphicFramePr>
            <p:nvPr/>
          </p:nvGraphicFramePr>
          <p:xfrm>
            <a:off x="4406" y="1598"/>
            <a:ext cx="113" cy="171"/>
          </p:xfrm>
          <a:graphic>
            <a:graphicData uri="http://schemas.openxmlformats.org/presentationml/2006/ole">
              <mc:AlternateContent xmlns:mc="http://schemas.openxmlformats.org/markup-compatibility/2006">
                <mc:Choice xmlns:v="urn:schemas-microsoft-com:vml" Requires="v">
                  <p:oleObj spid="_x0000_s32534" name="公式" r:id="rId17" imgW="139680" imgH="164880" progId="Equation.3">
                    <p:embed/>
                  </p:oleObj>
                </mc:Choice>
                <mc:Fallback>
                  <p:oleObj name="公式" r:id="rId17" imgW="1396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06" y="1598"/>
                          <a:ext cx="113"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55"/>
            <p:cNvGraphicFramePr>
              <a:graphicFrameLocks noChangeAspect="1"/>
            </p:cNvGraphicFramePr>
            <p:nvPr/>
          </p:nvGraphicFramePr>
          <p:xfrm>
            <a:off x="4166" y="1138"/>
            <a:ext cx="186" cy="377"/>
          </p:xfrm>
          <a:graphic>
            <a:graphicData uri="http://schemas.openxmlformats.org/presentationml/2006/ole">
              <mc:AlternateContent xmlns:mc="http://schemas.openxmlformats.org/markup-compatibility/2006">
                <mc:Choice xmlns:v="urn:schemas-microsoft-com:vml" Requires="v">
                  <p:oleObj spid="_x0000_s32535" name="公式" r:id="rId19" imgW="139680" imgH="215640" progId="Equation.3">
                    <p:embed/>
                  </p:oleObj>
                </mc:Choice>
                <mc:Fallback>
                  <p:oleObj name="公式" r:id="rId19" imgW="1396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66" y="1138"/>
                          <a:ext cx="186"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56"/>
            <p:cNvGraphicFramePr>
              <a:graphicFrameLocks noChangeAspect="1"/>
            </p:cNvGraphicFramePr>
            <p:nvPr/>
          </p:nvGraphicFramePr>
          <p:xfrm>
            <a:off x="4190" y="1874"/>
            <a:ext cx="187" cy="377"/>
          </p:xfrm>
          <a:graphic>
            <a:graphicData uri="http://schemas.openxmlformats.org/presentationml/2006/ole">
              <mc:AlternateContent xmlns:mc="http://schemas.openxmlformats.org/markup-compatibility/2006">
                <mc:Choice xmlns:v="urn:schemas-microsoft-com:vml" Requires="v">
                  <p:oleObj spid="_x0000_s32536" name="公式" r:id="rId21" imgW="139680" imgH="215640" progId="Equation.3">
                    <p:embed/>
                  </p:oleObj>
                </mc:Choice>
                <mc:Fallback>
                  <p:oleObj name="公式" r:id="rId21" imgW="1396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0" y="1874"/>
                          <a:ext cx="187"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9" name="Object 57"/>
          <p:cNvGraphicFramePr>
            <a:graphicFrameLocks noChangeAspect="1"/>
          </p:cNvGraphicFramePr>
          <p:nvPr>
            <p:extLst>
              <p:ext uri="{D42A27DB-BD31-4B8C-83A1-F6EECF244321}">
                <p14:modId xmlns:p14="http://schemas.microsoft.com/office/powerpoint/2010/main" val="3013959717"/>
              </p:ext>
            </p:extLst>
          </p:nvPr>
        </p:nvGraphicFramePr>
        <p:xfrm>
          <a:off x="4989739" y="5158618"/>
          <a:ext cx="3109913" cy="788987"/>
        </p:xfrm>
        <a:graphic>
          <a:graphicData uri="http://schemas.openxmlformats.org/presentationml/2006/ole">
            <mc:AlternateContent xmlns:mc="http://schemas.openxmlformats.org/markup-compatibility/2006">
              <mc:Choice xmlns:v="urn:schemas-microsoft-com:vml" Requires="v">
                <p:oleObj spid="_x0000_s32537" name="公式" r:id="rId22" imgW="1333440" imgH="291960" progId="Equation.3">
                  <p:embed/>
                </p:oleObj>
              </mc:Choice>
              <mc:Fallback>
                <p:oleObj name="公式" r:id="rId22" imgW="1333440" imgH="29196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89739" y="5158618"/>
                        <a:ext cx="3109913"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4366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vertical)">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39</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二、安培环路定理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45085" y="1108131"/>
            <a:ext cx="1313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smtClean="0">
                <a:latin typeface="Times New Roman" panose="02020603050405020304" pitchFamily="18" charset="0"/>
              </a:rPr>
              <a:t>(</a:t>
            </a:r>
            <a:r>
              <a:rPr kumimoji="1" lang="en-US" altLang="zh-CN" sz="2400" dirty="0" smtClean="0">
                <a:latin typeface="Times New Roman" panose="02020603050405020304" pitchFamily="18" charset="0"/>
              </a:rPr>
              <a:t>4</a:t>
            </a:r>
            <a:r>
              <a:rPr kumimoji="1" lang="zh-CN" altLang="en-US" sz="2400" dirty="0" smtClean="0">
                <a:latin typeface="Times New Roman" panose="02020603050405020304" pitchFamily="18" charset="0"/>
              </a:rPr>
              <a:t>)  练习</a:t>
            </a:r>
            <a:endParaRPr kumimoji="1" lang="zh-CN" altLang="en-US" sz="2400" dirty="0">
              <a:latin typeface="Times New Roman" panose="02020603050405020304" pitchFamily="18" charset="0"/>
            </a:endParaRPr>
          </a:p>
        </p:txBody>
      </p:sp>
      <p:graphicFrame>
        <p:nvGraphicFramePr>
          <p:cNvPr id="5" name="Object 3"/>
          <p:cNvGraphicFramePr>
            <a:graphicFrameLocks noChangeAspect="1"/>
          </p:cNvGraphicFramePr>
          <p:nvPr/>
        </p:nvGraphicFramePr>
        <p:xfrm>
          <a:off x="1331913" y="2708275"/>
          <a:ext cx="2339975" cy="696913"/>
        </p:xfrm>
        <a:graphic>
          <a:graphicData uri="http://schemas.openxmlformats.org/presentationml/2006/ole">
            <mc:AlternateContent xmlns:mc="http://schemas.openxmlformats.org/markup-compatibility/2006">
              <mc:Choice xmlns:v="urn:schemas-microsoft-com:vml" Requires="v">
                <p:oleObj spid="_x0000_s33736" name="公式" r:id="rId3" imgW="888840" imgH="228600" progId="Equation.3">
                  <p:embed/>
                </p:oleObj>
              </mc:Choice>
              <mc:Fallback>
                <p:oleObj name="公式" r:id="rId3" imgW="8888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708275"/>
                        <a:ext cx="2339975"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8"/>
          <p:cNvGrpSpPr>
            <a:grpSpLocks/>
          </p:cNvGrpSpPr>
          <p:nvPr/>
        </p:nvGrpSpPr>
        <p:grpSpPr bwMode="auto">
          <a:xfrm>
            <a:off x="5027125" y="598316"/>
            <a:ext cx="3803650" cy="2905125"/>
            <a:chOff x="3120" y="672"/>
            <a:chExt cx="2496" cy="1920"/>
          </a:xfrm>
        </p:grpSpPr>
        <p:sp>
          <p:nvSpPr>
            <p:cNvPr id="7" name="Rectangle 9"/>
            <p:cNvSpPr>
              <a:spLocks noChangeArrowheads="1"/>
            </p:cNvSpPr>
            <p:nvPr/>
          </p:nvSpPr>
          <p:spPr bwMode="auto">
            <a:xfrm>
              <a:off x="3120" y="672"/>
              <a:ext cx="2496" cy="192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0"/>
            <p:cNvSpPr>
              <a:spLocks noChangeArrowheads="1"/>
            </p:cNvSpPr>
            <p:nvPr/>
          </p:nvSpPr>
          <p:spPr bwMode="auto">
            <a:xfrm>
              <a:off x="3665" y="1166"/>
              <a:ext cx="1350" cy="668"/>
            </a:xfrm>
            <a:prstGeom prst="ellipse">
              <a:avLst/>
            </a:prstGeom>
            <a:solidFill>
              <a:srgbClr val="CDEBFF">
                <a:alpha val="50000"/>
              </a:srgbClr>
            </a:solidFill>
            <a:ln w="38100">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11"/>
            <p:cNvSpPr>
              <a:spLocks/>
            </p:cNvSpPr>
            <p:nvPr/>
          </p:nvSpPr>
          <p:spPr bwMode="auto">
            <a:xfrm>
              <a:off x="3504" y="849"/>
              <a:ext cx="792" cy="822"/>
            </a:xfrm>
            <a:custGeom>
              <a:avLst/>
              <a:gdLst>
                <a:gd name="T0" fmla="*/ 0 w 936"/>
                <a:gd name="T1" fmla="*/ 822 h 822"/>
                <a:gd name="T2" fmla="*/ 16 w 936"/>
                <a:gd name="T3" fmla="*/ 583 h 822"/>
                <a:gd name="T4" fmla="*/ 87 w 936"/>
                <a:gd name="T5" fmla="*/ 332 h 822"/>
                <a:gd name="T6" fmla="*/ 174 w 936"/>
                <a:gd name="T7" fmla="*/ 154 h 822"/>
                <a:gd name="T8" fmla="*/ 368 w 936"/>
                <a:gd name="T9" fmla="*/ 31 h 822"/>
                <a:gd name="T10" fmla="*/ 609 w 936"/>
                <a:gd name="T11" fmla="*/ 20 h 822"/>
                <a:gd name="T12" fmla="*/ 784 w 936"/>
                <a:gd name="T13" fmla="*/ 154 h 822"/>
                <a:gd name="T14" fmla="*/ 914 w 936"/>
                <a:gd name="T15" fmla="*/ 555 h 822"/>
                <a:gd name="T16" fmla="*/ 914 w 936"/>
                <a:gd name="T17" fmla="*/ 599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822">
                  <a:moveTo>
                    <a:pt x="0" y="822"/>
                  </a:moveTo>
                  <a:cubicBezTo>
                    <a:pt x="3" y="782"/>
                    <a:pt x="2" y="665"/>
                    <a:pt x="16" y="583"/>
                  </a:cubicBezTo>
                  <a:cubicBezTo>
                    <a:pt x="30" y="501"/>
                    <a:pt x="61" y="403"/>
                    <a:pt x="87" y="332"/>
                  </a:cubicBezTo>
                  <a:cubicBezTo>
                    <a:pt x="113" y="261"/>
                    <a:pt x="127" y="204"/>
                    <a:pt x="174" y="154"/>
                  </a:cubicBezTo>
                  <a:cubicBezTo>
                    <a:pt x="221" y="104"/>
                    <a:pt x="296" y="53"/>
                    <a:pt x="368" y="31"/>
                  </a:cubicBezTo>
                  <a:cubicBezTo>
                    <a:pt x="440" y="9"/>
                    <a:pt x="540" y="0"/>
                    <a:pt x="609" y="20"/>
                  </a:cubicBezTo>
                  <a:cubicBezTo>
                    <a:pt x="678" y="40"/>
                    <a:pt x="733" y="64"/>
                    <a:pt x="784" y="154"/>
                  </a:cubicBezTo>
                  <a:cubicBezTo>
                    <a:pt x="834" y="243"/>
                    <a:pt x="892" y="480"/>
                    <a:pt x="914" y="555"/>
                  </a:cubicBezTo>
                  <a:cubicBezTo>
                    <a:pt x="936" y="629"/>
                    <a:pt x="914" y="592"/>
                    <a:pt x="914" y="599"/>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12"/>
            <p:cNvSpPr>
              <a:spLocks/>
            </p:cNvSpPr>
            <p:nvPr/>
          </p:nvSpPr>
          <p:spPr bwMode="auto">
            <a:xfrm>
              <a:off x="3979" y="1785"/>
              <a:ext cx="332" cy="642"/>
            </a:xfrm>
            <a:custGeom>
              <a:avLst/>
              <a:gdLst>
                <a:gd name="T0" fmla="*/ 395 w 395"/>
                <a:gd name="T1" fmla="*/ 66 h 642"/>
                <a:gd name="T2" fmla="*/ 351 w 395"/>
                <a:gd name="T3" fmla="*/ 319 h 642"/>
                <a:gd name="T4" fmla="*/ 249 w 395"/>
                <a:gd name="T5" fmla="*/ 600 h 642"/>
                <a:gd name="T6" fmla="*/ 105 w 395"/>
                <a:gd name="T7" fmla="*/ 568 h 642"/>
                <a:gd name="T8" fmla="*/ 17 w 395"/>
                <a:gd name="T9" fmla="*/ 207 h 642"/>
                <a:gd name="T10" fmla="*/ 3 w 395"/>
                <a:gd name="T11" fmla="*/ 0 h 642"/>
              </a:gdLst>
              <a:ahLst/>
              <a:cxnLst>
                <a:cxn ang="0">
                  <a:pos x="T0" y="T1"/>
                </a:cxn>
                <a:cxn ang="0">
                  <a:pos x="T2" y="T3"/>
                </a:cxn>
                <a:cxn ang="0">
                  <a:pos x="T4" y="T5"/>
                </a:cxn>
                <a:cxn ang="0">
                  <a:pos x="T6" y="T7"/>
                </a:cxn>
                <a:cxn ang="0">
                  <a:pos x="T8" y="T9"/>
                </a:cxn>
                <a:cxn ang="0">
                  <a:pos x="T10" y="T11"/>
                </a:cxn>
              </a:cxnLst>
              <a:rect l="0" t="0" r="r" b="b"/>
              <a:pathLst>
                <a:path w="395" h="642">
                  <a:moveTo>
                    <a:pt x="395" y="66"/>
                  </a:moveTo>
                  <a:cubicBezTo>
                    <a:pt x="389" y="107"/>
                    <a:pt x="375" y="230"/>
                    <a:pt x="351" y="319"/>
                  </a:cubicBezTo>
                  <a:cubicBezTo>
                    <a:pt x="327" y="408"/>
                    <a:pt x="290" y="558"/>
                    <a:pt x="249" y="600"/>
                  </a:cubicBezTo>
                  <a:cubicBezTo>
                    <a:pt x="208" y="642"/>
                    <a:pt x="144" y="634"/>
                    <a:pt x="105" y="568"/>
                  </a:cubicBezTo>
                  <a:cubicBezTo>
                    <a:pt x="66" y="502"/>
                    <a:pt x="34" y="302"/>
                    <a:pt x="17" y="207"/>
                  </a:cubicBezTo>
                  <a:cubicBezTo>
                    <a:pt x="0" y="112"/>
                    <a:pt x="6" y="43"/>
                    <a:pt x="3" y="0"/>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3"/>
            <p:cNvSpPr>
              <a:spLocks/>
            </p:cNvSpPr>
            <p:nvPr/>
          </p:nvSpPr>
          <p:spPr bwMode="auto">
            <a:xfrm>
              <a:off x="3953" y="845"/>
              <a:ext cx="590" cy="722"/>
            </a:xfrm>
            <a:custGeom>
              <a:avLst/>
              <a:gdLst>
                <a:gd name="T0" fmla="*/ 16 w 590"/>
                <a:gd name="T1" fmla="*/ 677 h 722"/>
                <a:gd name="T2" fmla="*/ 7 w 590"/>
                <a:gd name="T3" fmla="*/ 467 h 722"/>
                <a:gd name="T4" fmla="*/ 60 w 590"/>
                <a:gd name="T5" fmla="*/ 232 h 722"/>
                <a:gd name="T6" fmla="*/ 183 w 590"/>
                <a:gd name="T7" fmla="*/ 43 h 722"/>
                <a:gd name="T8" fmla="*/ 408 w 590"/>
                <a:gd name="T9" fmla="*/ 9 h 722"/>
                <a:gd name="T10" fmla="*/ 539 w 590"/>
                <a:gd name="T11" fmla="*/ 98 h 722"/>
                <a:gd name="T12" fmla="*/ 583 w 590"/>
                <a:gd name="T13" fmla="*/ 232 h 722"/>
                <a:gd name="T14" fmla="*/ 583 w 590"/>
                <a:gd name="T15" fmla="*/ 544 h 722"/>
                <a:gd name="T16" fmla="*/ 583 w 590"/>
                <a:gd name="T17"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722">
                  <a:moveTo>
                    <a:pt x="16" y="677"/>
                  </a:moveTo>
                  <a:cubicBezTo>
                    <a:pt x="15" y="642"/>
                    <a:pt x="0" y="541"/>
                    <a:pt x="7" y="467"/>
                  </a:cubicBezTo>
                  <a:cubicBezTo>
                    <a:pt x="14" y="393"/>
                    <a:pt x="31" y="303"/>
                    <a:pt x="60" y="232"/>
                  </a:cubicBezTo>
                  <a:cubicBezTo>
                    <a:pt x="89" y="161"/>
                    <a:pt x="125" y="80"/>
                    <a:pt x="183" y="43"/>
                  </a:cubicBezTo>
                  <a:cubicBezTo>
                    <a:pt x="241" y="6"/>
                    <a:pt x="349" y="0"/>
                    <a:pt x="408" y="9"/>
                  </a:cubicBezTo>
                  <a:cubicBezTo>
                    <a:pt x="467" y="18"/>
                    <a:pt x="510" y="61"/>
                    <a:pt x="539" y="98"/>
                  </a:cubicBezTo>
                  <a:cubicBezTo>
                    <a:pt x="568" y="135"/>
                    <a:pt x="575" y="158"/>
                    <a:pt x="583" y="232"/>
                  </a:cubicBezTo>
                  <a:cubicBezTo>
                    <a:pt x="590" y="306"/>
                    <a:pt x="583" y="462"/>
                    <a:pt x="583" y="544"/>
                  </a:cubicBezTo>
                  <a:cubicBezTo>
                    <a:pt x="583" y="625"/>
                    <a:pt x="583" y="692"/>
                    <a:pt x="583" y="722"/>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
            <p:cNvSpPr>
              <a:spLocks noChangeShapeType="1"/>
            </p:cNvSpPr>
            <p:nvPr/>
          </p:nvSpPr>
          <p:spPr bwMode="auto">
            <a:xfrm>
              <a:off x="4536" y="1834"/>
              <a:ext cx="0" cy="535"/>
            </a:xfrm>
            <a:prstGeom prst="line">
              <a:avLst/>
            </a:prstGeom>
            <a:noFill/>
            <a:ln w="38100">
              <a:solidFill>
                <a:srgbClr val="CC00CC"/>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5"/>
            <p:cNvSpPr>
              <a:spLocks noChangeShapeType="1"/>
            </p:cNvSpPr>
            <p:nvPr/>
          </p:nvSpPr>
          <p:spPr bwMode="auto">
            <a:xfrm>
              <a:off x="3504" y="1632"/>
              <a:ext cx="0" cy="402"/>
            </a:xfrm>
            <a:prstGeom prst="line">
              <a:avLst/>
            </a:prstGeom>
            <a:noFill/>
            <a:ln w="38100">
              <a:solidFill>
                <a:srgbClr val="CC00CC"/>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6"/>
            <p:cNvSpPr>
              <a:spLocks noChangeShapeType="1"/>
            </p:cNvSpPr>
            <p:nvPr/>
          </p:nvSpPr>
          <p:spPr bwMode="auto">
            <a:xfrm>
              <a:off x="4536" y="2369"/>
              <a:ext cx="0" cy="223"/>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7"/>
            <p:cNvSpPr>
              <a:spLocks/>
            </p:cNvSpPr>
            <p:nvPr/>
          </p:nvSpPr>
          <p:spPr bwMode="auto">
            <a:xfrm>
              <a:off x="4790" y="765"/>
              <a:ext cx="181" cy="802"/>
            </a:xfrm>
            <a:custGeom>
              <a:avLst/>
              <a:gdLst>
                <a:gd name="T0" fmla="*/ 200 w 200"/>
                <a:gd name="T1" fmla="*/ 0 h 864"/>
                <a:gd name="T2" fmla="*/ 104 w 200"/>
                <a:gd name="T3" fmla="*/ 96 h 864"/>
                <a:gd name="T4" fmla="*/ 56 w 200"/>
                <a:gd name="T5" fmla="*/ 192 h 864"/>
                <a:gd name="T6" fmla="*/ 8 w 200"/>
                <a:gd name="T7" fmla="*/ 384 h 864"/>
                <a:gd name="T8" fmla="*/ 8 w 200"/>
                <a:gd name="T9" fmla="*/ 528 h 864"/>
                <a:gd name="T10" fmla="*/ 56 w 200"/>
                <a:gd name="T11" fmla="*/ 864 h 864"/>
              </a:gdLst>
              <a:ahLst/>
              <a:cxnLst>
                <a:cxn ang="0">
                  <a:pos x="T0" y="T1"/>
                </a:cxn>
                <a:cxn ang="0">
                  <a:pos x="T2" y="T3"/>
                </a:cxn>
                <a:cxn ang="0">
                  <a:pos x="T4" y="T5"/>
                </a:cxn>
                <a:cxn ang="0">
                  <a:pos x="T6" y="T7"/>
                </a:cxn>
                <a:cxn ang="0">
                  <a:pos x="T8" y="T9"/>
                </a:cxn>
                <a:cxn ang="0">
                  <a:pos x="T10" y="T11"/>
                </a:cxn>
              </a:cxnLst>
              <a:rect l="0" t="0" r="r" b="b"/>
              <a:pathLst>
                <a:path w="200" h="864">
                  <a:moveTo>
                    <a:pt x="200" y="0"/>
                  </a:moveTo>
                  <a:cubicBezTo>
                    <a:pt x="164" y="32"/>
                    <a:pt x="128" y="64"/>
                    <a:pt x="104" y="96"/>
                  </a:cubicBezTo>
                  <a:cubicBezTo>
                    <a:pt x="80" y="128"/>
                    <a:pt x="72" y="144"/>
                    <a:pt x="56" y="192"/>
                  </a:cubicBezTo>
                  <a:cubicBezTo>
                    <a:pt x="40" y="240"/>
                    <a:pt x="16" y="328"/>
                    <a:pt x="8" y="384"/>
                  </a:cubicBezTo>
                  <a:cubicBezTo>
                    <a:pt x="0" y="440"/>
                    <a:pt x="0" y="448"/>
                    <a:pt x="8" y="528"/>
                  </a:cubicBezTo>
                  <a:cubicBezTo>
                    <a:pt x="16" y="608"/>
                    <a:pt x="48" y="808"/>
                    <a:pt x="56" y="864"/>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8"/>
            <p:cNvSpPr>
              <a:spLocks/>
            </p:cNvSpPr>
            <p:nvPr/>
          </p:nvSpPr>
          <p:spPr bwMode="auto">
            <a:xfrm>
              <a:off x="4841" y="1745"/>
              <a:ext cx="50" cy="401"/>
            </a:xfrm>
            <a:custGeom>
              <a:avLst/>
              <a:gdLst>
                <a:gd name="T0" fmla="*/ 0 w 56"/>
                <a:gd name="T1" fmla="*/ 0 h 432"/>
                <a:gd name="T2" fmla="*/ 48 w 56"/>
                <a:gd name="T3" fmla="*/ 336 h 432"/>
                <a:gd name="T4" fmla="*/ 48 w 56"/>
                <a:gd name="T5" fmla="*/ 432 h 432"/>
              </a:gdLst>
              <a:ahLst/>
              <a:cxnLst>
                <a:cxn ang="0">
                  <a:pos x="T0" y="T1"/>
                </a:cxn>
                <a:cxn ang="0">
                  <a:pos x="T2" y="T3"/>
                </a:cxn>
                <a:cxn ang="0">
                  <a:pos x="T4" y="T5"/>
                </a:cxn>
              </a:cxnLst>
              <a:rect l="0" t="0" r="r" b="b"/>
              <a:pathLst>
                <a:path w="56" h="432">
                  <a:moveTo>
                    <a:pt x="0" y="0"/>
                  </a:moveTo>
                  <a:cubicBezTo>
                    <a:pt x="20" y="132"/>
                    <a:pt x="40" y="264"/>
                    <a:pt x="48" y="336"/>
                  </a:cubicBezTo>
                  <a:cubicBezTo>
                    <a:pt x="56" y="408"/>
                    <a:pt x="48" y="416"/>
                    <a:pt x="48" y="432"/>
                  </a:cubicBezTo>
                </a:path>
              </a:pathLst>
            </a:custGeom>
            <a:noFill/>
            <a:ln w="38100" cap="flat" cmpd="sng">
              <a:solidFill>
                <a:srgbClr val="CC00CC"/>
              </a:solidFill>
              <a:prstDash val="solid"/>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9"/>
            <p:cNvSpPr>
              <a:spLocks noChangeShapeType="1"/>
            </p:cNvSpPr>
            <p:nvPr/>
          </p:nvSpPr>
          <p:spPr bwMode="auto">
            <a:xfrm>
              <a:off x="4884" y="2146"/>
              <a:ext cx="0" cy="223"/>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20"/>
            <p:cNvSpPr>
              <a:spLocks/>
            </p:cNvSpPr>
            <p:nvPr/>
          </p:nvSpPr>
          <p:spPr bwMode="auto">
            <a:xfrm>
              <a:off x="5168" y="898"/>
              <a:ext cx="152" cy="1204"/>
            </a:xfrm>
            <a:custGeom>
              <a:avLst/>
              <a:gdLst>
                <a:gd name="T0" fmla="*/ 152 w 152"/>
                <a:gd name="T1" fmla="*/ 0 h 1204"/>
                <a:gd name="T2" fmla="*/ 65 w 152"/>
                <a:gd name="T3" fmla="*/ 223 h 1204"/>
                <a:gd name="T4" fmla="*/ 24 w 152"/>
                <a:gd name="T5" fmla="*/ 478 h 1204"/>
                <a:gd name="T6" fmla="*/ 0 w 152"/>
                <a:gd name="T7" fmla="*/ 814 h 1204"/>
                <a:gd name="T8" fmla="*/ 21 w 152"/>
                <a:gd name="T9" fmla="*/ 1115 h 1204"/>
                <a:gd name="T10" fmla="*/ 65 w 152"/>
                <a:gd name="T11" fmla="*/ 1204 h 1204"/>
              </a:gdLst>
              <a:ahLst/>
              <a:cxnLst>
                <a:cxn ang="0">
                  <a:pos x="T0" y="T1"/>
                </a:cxn>
                <a:cxn ang="0">
                  <a:pos x="T2" y="T3"/>
                </a:cxn>
                <a:cxn ang="0">
                  <a:pos x="T4" y="T5"/>
                </a:cxn>
                <a:cxn ang="0">
                  <a:pos x="T6" y="T7"/>
                </a:cxn>
                <a:cxn ang="0">
                  <a:pos x="T8" y="T9"/>
                </a:cxn>
                <a:cxn ang="0">
                  <a:pos x="T10" y="T11"/>
                </a:cxn>
              </a:cxnLst>
              <a:rect l="0" t="0" r="r" b="b"/>
              <a:pathLst>
                <a:path w="152" h="1204">
                  <a:moveTo>
                    <a:pt x="152" y="0"/>
                  </a:moveTo>
                  <a:cubicBezTo>
                    <a:pt x="116" y="78"/>
                    <a:pt x="86" y="143"/>
                    <a:pt x="65" y="223"/>
                  </a:cubicBezTo>
                  <a:cubicBezTo>
                    <a:pt x="44" y="303"/>
                    <a:pt x="35" y="380"/>
                    <a:pt x="24" y="478"/>
                  </a:cubicBezTo>
                  <a:cubicBezTo>
                    <a:pt x="13" y="576"/>
                    <a:pt x="0" y="708"/>
                    <a:pt x="0" y="814"/>
                  </a:cubicBezTo>
                  <a:cubicBezTo>
                    <a:pt x="0" y="920"/>
                    <a:pt x="10" y="1050"/>
                    <a:pt x="21" y="1115"/>
                  </a:cubicBezTo>
                  <a:cubicBezTo>
                    <a:pt x="32" y="1180"/>
                    <a:pt x="58" y="1189"/>
                    <a:pt x="65" y="1204"/>
                  </a:cubicBezTo>
                </a:path>
              </a:pathLst>
            </a:custGeom>
            <a:noFill/>
            <a:ln w="38100" cap="flat" cmpd="sng">
              <a:solidFill>
                <a:srgbClr val="CC00CC"/>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1"/>
            <p:cNvSpPr>
              <a:spLocks noChangeShapeType="1"/>
            </p:cNvSpPr>
            <p:nvPr/>
          </p:nvSpPr>
          <p:spPr bwMode="auto">
            <a:xfrm>
              <a:off x="5232" y="2102"/>
              <a:ext cx="131" cy="178"/>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2"/>
            <p:cNvSpPr>
              <a:spLocks noChangeShapeType="1"/>
            </p:cNvSpPr>
            <p:nvPr/>
          </p:nvSpPr>
          <p:spPr bwMode="auto">
            <a:xfrm flipV="1">
              <a:off x="5320" y="765"/>
              <a:ext cx="87" cy="133"/>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3"/>
            <p:cNvSpPr>
              <a:spLocks noChangeShapeType="1"/>
            </p:cNvSpPr>
            <p:nvPr/>
          </p:nvSpPr>
          <p:spPr bwMode="auto">
            <a:xfrm flipV="1">
              <a:off x="4971" y="720"/>
              <a:ext cx="131" cy="45"/>
            </a:xfrm>
            <a:prstGeom prst="line">
              <a:avLst/>
            </a:prstGeom>
            <a:noFill/>
            <a:ln w="38100">
              <a:solidFill>
                <a:srgbClr val="CC00CC"/>
              </a:solidFill>
              <a:prstDash val="sys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4"/>
            <p:cNvSpPr>
              <a:spLocks noChangeShapeType="1"/>
            </p:cNvSpPr>
            <p:nvPr/>
          </p:nvSpPr>
          <p:spPr bwMode="auto">
            <a:xfrm>
              <a:off x="4169" y="1824"/>
              <a:ext cx="151" cy="10"/>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25"/>
            <p:cNvGraphicFramePr>
              <a:graphicFrameLocks noChangeAspect="1"/>
            </p:cNvGraphicFramePr>
            <p:nvPr/>
          </p:nvGraphicFramePr>
          <p:xfrm>
            <a:off x="5184" y="1056"/>
            <a:ext cx="248" cy="384"/>
          </p:xfrm>
          <a:graphic>
            <a:graphicData uri="http://schemas.openxmlformats.org/presentationml/2006/ole">
              <mc:AlternateContent xmlns:mc="http://schemas.openxmlformats.org/markup-compatibility/2006">
                <mc:Choice xmlns:v="urn:schemas-microsoft-com:vml" Requires="v">
                  <p:oleObj spid="_x0000_s33737" name="公式" r:id="rId5" imgW="152280" imgH="228600" progId="Equation.3">
                    <p:embed/>
                  </p:oleObj>
                </mc:Choice>
                <mc:Fallback>
                  <p:oleObj name="公式" r:id="rId5" imgW="152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4" y="1056"/>
                          <a:ext cx="24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6"/>
            <p:cNvGraphicFramePr>
              <a:graphicFrameLocks noChangeAspect="1"/>
            </p:cNvGraphicFramePr>
            <p:nvPr/>
          </p:nvGraphicFramePr>
          <p:xfrm>
            <a:off x="4800" y="960"/>
            <a:ext cx="284" cy="381"/>
          </p:xfrm>
          <a:graphic>
            <a:graphicData uri="http://schemas.openxmlformats.org/presentationml/2006/ole">
              <mc:AlternateContent xmlns:mc="http://schemas.openxmlformats.org/markup-compatibility/2006">
                <mc:Choice xmlns:v="urn:schemas-microsoft-com:vml" Requires="v">
                  <p:oleObj spid="_x0000_s33738" name="公式" r:id="rId7" imgW="164880" imgH="215640" progId="Equation.3">
                    <p:embed/>
                  </p:oleObj>
                </mc:Choice>
                <mc:Fallback>
                  <p:oleObj name="公式" r:id="rId7"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960"/>
                          <a:ext cx="28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7"/>
            <p:cNvGraphicFramePr>
              <a:graphicFrameLocks noChangeAspect="1"/>
            </p:cNvGraphicFramePr>
            <p:nvPr/>
          </p:nvGraphicFramePr>
          <p:xfrm>
            <a:off x="3504" y="1536"/>
            <a:ext cx="244" cy="381"/>
          </p:xfrm>
          <a:graphic>
            <a:graphicData uri="http://schemas.openxmlformats.org/presentationml/2006/ole">
              <mc:AlternateContent xmlns:mc="http://schemas.openxmlformats.org/markup-compatibility/2006">
                <mc:Choice xmlns:v="urn:schemas-microsoft-com:vml" Requires="v">
                  <p:oleObj spid="_x0000_s33739" name="公式" r:id="rId9" imgW="139680" imgH="215640" progId="Equation.3">
                    <p:embed/>
                  </p:oleObj>
                </mc:Choice>
                <mc:Fallback>
                  <p:oleObj name="公式" r:id="rId9" imgW="1396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536"/>
                          <a:ext cx="24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8"/>
            <p:cNvGraphicFramePr>
              <a:graphicFrameLocks noChangeAspect="1"/>
            </p:cNvGraphicFramePr>
            <p:nvPr/>
          </p:nvGraphicFramePr>
          <p:xfrm>
            <a:off x="4320" y="1584"/>
            <a:ext cx="200" cy="240"/>
          </p:xfrm>
          <a:graphic>
            <a:graphicData uri="http://schemas.openxmlformats.org/presentationml/2006/ole">
              <mc:AlternateContent xmlns:mc="http://schemas.openxmlformats.org/markup-compatibility/2006">
                <mc:Choice xmlns:v="urn:schemas-microsoft-com:vml" Requires="v">
                  <p:oleObj spid="_x0000_s33740" name="Equation" r:id="rId11" imgW="190440" imgH="228600" progId="Equation.3">
                    <p:embed/>
                  </p:oleObj>
                </mc:Choice>
                <mc:Fallback>
                  <p:oleObj name="Equation" r:id="rId11" imgW="1904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 y="1584"/>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9"/>
            <p:cNvGraphicFramePr>
              <a:graphicFrameLocks noChangeAspect="1"/>
            </p:cNvGraphicFramePr>
            <p:nvPr/>
          </p:nvGraphicFramePr>
          <p:xfrm>
            <a:off x="4032" y="1152"/>
            <a:ext cx="244" cy="381"/>
          </p:xfrm>
          <a:graphic>
            <a:graphicData uri="http://schemas.openxmlformats.org/presentationml/2006/ole">
              <mc:AlternateContent xmlns:mc="http://schemas.openxmlformats.org/markup-compatibility/2006">
                <mc:Choice xmlns:v="urn:schemas-microsoft-com:vml" Requires="v">
                  <p:oleObj spid="_x0000_s33741" name="公式" r:id="rId13" imgW="139680" imgH="215640" progId="Equation.3">
                    <p:embed/>
                  </p:oleObj>
                </mc:Choice>
                <mc:Fallback>
                  <p:oleObj name="公式" r:id="rId13" imgW="1396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1152"/>
                          <a:ext cx="24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0"/>
            <p:cNvGraphicFramePr>
              <a:graphicFrameLocks noChangeAspect="1"/>
            </p:cNvGraphicFramePr>
            <p:nvPr/>
          </p:nvGraphicFramePr>
          <p:xfrm>
            <a:off x="4512" y="1872"/>
            <a:ext cx="244" cy="381"/>
          </p:xfrm>
          <a:graphic>
            <a:graphicData uri="http://schemas.openxmlformats.org/presentationml/2006/ole">
              <mc:AlternateContent xmlns:mc="http://schemas.openxmlformats.org/markup-compatibility/2006">
                <mc:Choice xmlns:v="urn:schemas-microsoft-com:vml" Requires="v">
                  <p:oleObj spid="_x0000_s33742" name="公式" r:id="rId14" imgW="139680" imgH="215640" progId="Equation.3">
                    <p:embed/>
                  </p:oleObj>
                </mc:Choice>
                <mc:Fallback>
                  <p:oleObj name="公式" r:id="rId14" imgW="1396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2" y="1872"/>
                          <a:ext cx="24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Object 31"/>
          <p:cNvGraphicFramePr>
            <a:graphicFrameLocks noChangeAspect="1"/>
          </p:cNvGraphicFramePr>
          <p:nvPr/>
        </p:nvGraphicFramePr>
        <p:xfrm>
          <a:off x="341313" y="1673225"/>
          <a:ext cx="4273550" cy="823913"/>
        </p:xfrm>
        <a:graphic>
          <a:graphicData uri="http://schemas.openxmlformats.org/presentationml/2006/ole">
            <mc:AlternateContent xmlns:mc="http://schemas.openxmlformats.org/markup-compatibility/2006">
              <mc:Choice xmlns:v="urn:schemas-microsoft-com:vml" Requires="v">
                <p:oleObj spid="_x0000_s33743" name="Equation" r:id="rId15" imgW="1854000" imgH="291960" progId="Equation.3">
                  <p:embed/>
                </p:oleObj>
              </mc:Choice>
              <mc:Fallback>
                <p:oleObj name="Equation" r:id="rId15" imgW="1854000" imgH="2919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313" y="1673225"/>
                        <a:ext cx="42735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4"/>
          <p:cNvGrpSpPr>
            <a:grpSpLocks/>
          </p:cNvGrpSpPr>
          <p:nvPr/>
        </p:nvGrpSpPr>
        <p:grpSpPr bwMode="auto">
          <a:xfrm>
            <a:off x="34199" y="3717505"/>
            <a:ext cx="7010400" cy="533400"/>
            <a:chOff x="0" y="2679"/>
            <a:chExt cx="4416" cy="336"/>
          </a:xfrm>
        </p:grpSpPr>
        <p:sp>
          <p:nvSpPr>
            <p:cNvPr id="31" name="Text Box 5"/>
            <p:cNvSpPr txBox="1">
              <a:spLocks noChangeArrowheads="1"/>
            </p:cNvSpPr>
            <p:nvPr/>
          </p:nvSpPr>
          <p:spPr bwMode="auto">
            <a:xfrm>
              <a:off x="0" y="2688"/>
              <a:ext cx="44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C0000"/>
                  </a:solidFill>
                  <a:latin typeface="Times New Roman" panose="02020603050405020304" pitchFamily="18" charset="0"/>
                </a:rPr>
                <a:t> 问  1</a:t>
              </a:r>
              <a:r>
                <a:rPr lang="zh-CN" altLang="en-US" sz="2800" b="1" dirty="0">
                  <a:solidFill>
                    <a:srgbClr val="333333"/>
                  </a:solidFill>
                  <a:latin typeface="Times New Roman" panose="02020603050405020304" pitchFamily="18" charset="0"/>
                </a:rPr>
                <a:t>）</a:t>
              </a:r>
              <a:r>
                <a:rPr lang="zh-CN" altLang="en-US" sz="2800" b="1" dirty="0">
                  <a:latin typeface="Times New Roman" panose="02020603050405020304" pitchFamily="18" charset="0"/>
                </a:rPr>
                <a:t>    是否与回路     外电流有关</a:t>
              </a:r>
              <a:r>
                <a:rPr lang="zh-CN" altLang="en-US" sz="2800" b="1" dirty="0">
                  <a:solidFill>
                    <a:srgbClr val="FF0000"/>
                  </a:solidFill>
                  <a:latin typeface="Times New Roman" panose="02020603050405020304" pitchFamily="18" charset="0"/>
                </a:rPr>
                <a:t>？</a:t>
              </a:r>
              <a:endParaRPr lang="zh-CN" altLang="en-US" sz="2800" b="1" dirty="0">
                <a:latin typeface="Times New Roman" panose="02020603050405020304" pitchFamily="18" charset="0"/>
              </a:endParaRPr>
            </a:p>
          </p:txBody>
        </p:sp>
        <p:graphicFrame>
          <p:nvGraphicFramePr>
            <p:cNvPr id="32" name="Object 6"/>
            <p:cNvGraphicFramePr>
              <a:graphicFrameLocks noChangeAspect="1"/>
            </p:cNvGraphicFramePr>
            <p:nvPr/>
          </p:nvGraphicFramePr>
          <p:xfrm>
            <a:off x="2208" y="2727"/>
            <a:ext cx="220" cy="264"/>
          </p:xfrm>
          <a:graphic>
            <a:graphicData uri="http://schemas.openxmlformats.org/presentationml/2006/ole">
              <mc:AlternateContent xmlns:mc="http://schemas.openxmlformats.org/markup-compatibility/2006">
                <mc:Choice xmlns:v="urn:schemas-microsoft-com:vml" Requires="v">
                  <p:oleObj spid="_x0000_s33744" name="Equation" r:id="rId17" imgW="190440" imgH="228600" progId="Equation.3">
                    <p:embed/>
                  </p:oleObj>
                </mc:Choice>
                <mc:Fallback>
                  <p:oleObj name="Equation" r:id="rId17" imgW="1904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8" y="2727"/>
                          <a:ext cx="22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7"/>
            <p:cNvGraphicFramePr>
              <a:graphicFrameLocks noChangeAspect="1"/>
            </p:cNvGraphicFramePr>
            <p:nvPr/>
          </p:nvGraphicFramePr>
          <p:xfrm>
            <a:off x="816" y="2679"/>
            <a:ext cx="253" cy="312"/>
          </p:xfrm>
          <a:graphic>
            <a:graphicData uri="http://schemas.openxmlformats.org/presentationml/2006/ole">
              <mc:AlternateContent xmlns:mc="http://schemas.openxmlformats.org/markup-compatibility/2006">
                <mc:Choice xmlns:v="urn:schemas-microsoft-com:vml" Requires="v">
                  <p:oleObj spid="_x0000_s33745" name="Equation" r:id="rId18" imgW="215640" imgH="266400" progId="Equation.3">
                    <p:embed/>
                  </p:oleObj>
                </mc:Choice>
                <mc:Fallback>
                  <p:oleObj name="Equation" r:id="rId18" imgW="215640" imgH="2664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6" y="2679"/>
                          <a:ext cx="25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32"/>
          <p:cNvGrpSpPr>
            <a:grpSpLocks/>
          </p:cNvGrpSpPr>
          <p:nvPr/>
        </p:nvGrpSpPr>
        <p:grpSpPr bwMode="auto">
          <a:xfrm>
            <a:off x="701675" y="4449916"/>
            <a:ext cx="8113713" cy="1314450"/>
            <a:chOff x="459" y="3120"/>
            <a:chExt cx="5111" cy="828"/>
          </a:xfrm>
        </p:grpSpPr>
        <p:sp>
          <p:nvSpPr>
            <p:cNvPr id="35" name="Text Box 33"/>
            <p:cNvSpPr txBox="1">
              <a:spLocks noChangeArrowheads="1"/>
            </p:cNvSpPr>
            <p:nvPr/>
          </p:nvSpPr>
          <p:spPr bwMode="auto">
            <a:xfrm>
              <a:off x="459" y="3217"/>
              <a:ext cx="5111" cy="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dirty="0">
                  <a:solidFill>
                    <a:srgbClr val="CC0000"/>
                  </a:solidFill>
                  <a:latin typeface="Times New Roman" panose="02020603050405020304" pitchFamily="18" charset="0"/>
                </a:rPr>
                <a:t>2</a:t>
              </a:r>
              <a:r>
                <a:rPr lang="zh-CN" altLang="en-US" sz="2800" b="1" dirty="0">
                  <a:solidFill>
                    <a:srgbClr val="333333"/>
                  </a:solidFill>
                  <a:latin typeface="Times New Roman" panose="02020603050405020304" pitchFamily="18" charset="0"/>
                </a:rPr>
                <a:t>）</a:t>
              </a:r>
              <a:r>
                <a:rPr lang="zh-CN" altLang="en-US" sz="2800" b="1" dirty="0">
                  <a:latin typeface="Times New Roman" panose="02020603050405020304" pitchFamily="18" charset="0"/>
                </a:rPr>
                <a:t>若                        ，是否回路     上各处              </a:t>
              </a:r>
              <a:r>
                <a:rPr lang="zh-CN" altLang="en-US" sz="2800" b="1" dirty="0">
                  <a:solidFill>
                    <a:srgbClr val="FF0000"/>
                  </a:solidFill>
                  <a:latin typeface="Times New Roman" panose="02020603050405020304" pitchFamily="18" charset="0"/>
                </a:rPr>
                <a:t>？</a:t>
              </a:r>
            </a:p>
            <a:p>
              <a:pPr>
                <a:spcBef>
                  <a:spcPct val="50000"/>
                </a:spcBef>
              </a:pPr>
              <a:r>
                <a:rPr lang="zh-CN" altLang="en-US" sz="2800" b="1" dirty="0">
                  <a:solidFill>
                    <a:srgbClr val="FF0000"/>
                  </a:solidFill>
                  <a:latin typeface="Times New Roman" panose="02020603050405020304" pitchFamily="18" charset="0"/>
                </a:rPr>
                <a:t>      </a:t>
              </a:r>
              <a:r>
                <a:rPr lang="zh-CN" altLang="en-US" sz="2800" b="1" dirty="0">
                  <a:latin typeface="Times New Roman" panose="02020603050405020304" pitchFamily="18" charset="0"/>
                </a:rPr>
                <a:t>是否回路     内无电流穿过</a:t>
              </a:r>
              <a:r>
                <a:rPr lang="zh-CN" altLang="en-US" sz="2800" b="1" dirty="0">
                  <a:solidFill>
                    <a:srgbClr val="FF0000"/>
                  </a:solidFill>
                  <a:latin typeface="Times New Roman" panose="02020603050405020304" pitchFamily="18" charset="0"/>
                </a:rPr>
                <a:t>？</a:t>
              </a:r>
              <a:endParaRPr lang="zh-CN" altLang="en-US" sz="2800" b="1" dirty="0">
                <a:latin typeface="Times New Roman" panose="02020603050405020304" pitchFamily="18" charset="0"/>
              </a:endParaRPr>
            </a:p>
          </p:txBody>
        </p:sp>
        <p:graphicFrame>
          <p:nvGraphicFramePr>
            <p:cNvPr id="36" name="Object 34"/>
            <p:cNvGraphicFramePr>
              <a:graphicFrameLocks noChangeAspect="1"/>
            </p:cNvGraphicFramePr>
            <p:nvPr/>
          </p:nvGraphicFramePr>
          <p:xfrm>
            <a:off x="4587" y="3189"/>
            <a:ext cx="683" cy="327"/>
          </p:xfrm>
          <a:graphic>
            <a:graphicData uri="http://schemas.openxmlformats.org/presentationml/2006/ole">
              <mc:AlternateContent xmlns:mc="http://schemas.openxmlformats.org/markup-compatibility/2006">
                <mc:Choice xmlns:v="urn:schemas-microsoft-com:vml" Requires="v">
                  <p:oleObj spid="_x0000_s33746" name="Equation" r:id="rId20" imgW="583920" imgH="279360" progId="Equation.3">
                    <p:embed/>
                  </p:oleObj>
                </mc:Choice>
                <mc:Fallback>
                  <p:oleObj name="Equation" r:id="rId20" imgW="583920" imgH="27936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87" y="3189"/>
                          <a:ext cx="68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35"/>
            <p:cNvGraphicFramePr>
              <a:graphicFrameLocks noChangeAspect="1"/>
            </p:cNvGraphicFramePr>
            <p:nvPr/>
          </p:nvGraphicFramePr>
          <p:xfrm>
            <a:off x="3627" y="3239"/>
            <a:ext cx="231" cy="277"/>
          </p:xfrm>
          <a:graphic>
            <a:graphicData uri="http://schemas.openxmlformats.org/presentationml/2006/ole">
              <mc:AlternateContent xmlns:mc="http://schemas.openxmlformats.org/markup-compatibility/2006">
                <mc:Choice xmlns:v="urn:schemas-microsoft-com:vml" Requires="v">
                  <p:oleObj spid="_x0000_s33747" name="Equation" r:id="rId22" imgW="190440" imgH="228600" progId="Equation.3">
                    <p:embed/>
                  </p:oleObj>
                </mc:Choice>
                <mc:Fallback>
                  <p:oleObj name="Equation" r:id="rId22" imgW="1904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7" y="3239"/>
                          <a:ext cx="231"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6"/>
            <p:cNvGraphicFramePr>
              <a:graphicFrameLocks noChangeAspect="1"/>
            </p:cNvGraphicFramePr>
            <p:nvPr/>
          </p:nvGraphicFramePr>
          <p:xfrm>
            <a:off x="1179" y="3120"/>
            <a:ext cx="1211" cy="568"/>
          </p:xfrm>
          <a:graphic>
            <a:graphicData uri="http://schemas.openxmlformats.org/presentationml/2006/ole">
              <mc:AlternateContent xmlns:mc="http://schemas.openxmlformats.org/markup-compatibility/2006">
                <mc:Choice xmlns:v="urn:schemas-microsoft-com:vml" Requires="v">
                  <p:oleObj spid="_x0000_s33748" name="Equation" r:id="rId23" imgW="711000" imgH="291960" progId="Equation.3">
                    <p:embed/>
                  </p:oleObj>
                </mc:Choice>
                <mc:Fallback>
                  <p:oleObj name="Equation" r:id="rId23" imgW="711000" imgH="2919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79" y="3120"/>
                          <a:ext cx="1211"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7"/>
            <p:cNvGraphicFramePr>
              <a:graphicFrameLocks noChangeAspect="1"/>
            </p:cNvGraphicFramePr>
            <p:nvPr/>
          </p:nvGraphicFramePr>
          <p:xfrm>
            <a:off x="1766" y="3648"/>
            <a:ext cx="231" cy="277"/>
          </p:xfrm>
          <a:graphic>
            <a:graphicData uri="http://schemas.openxmlformats.org/presentationml/2006/ole">
              <mc:AlternateContent xmlns:mc="http://schemas.openxmlformats.org/markup-compatibility/2006">
                <mc:Choice xmlns:v="urn:schemas-microsoft-com:vml" Requires="v">
                  <p:oleObj spid="_x0000_s33749" name="Equation" r:id="rId25" imgW="190440" imgH="228600" progId="Equation.3">
                    <p:embed/>
                  </p:oleObj>
                </mc:Choice>
                <mc:Fallback>
                  <p:oleObj name="Equation" r:id="rId25" imgW="1904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6" y="3648"/>
                          <a:ext cx="231"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 name="文本框 39"/>
          <p:cNvSpPr txBox="1"/>
          <p:nvPr/>
        </p:nvSpPr>
        <p:spPr>
          <a:xfrm>
            <a:off x="6176298" y="3735837"/>
            <a:ext cx="2529860" cy="523220"/>
          </a:xfrm>
          <a:prstGeom prst="rect">
            <a:avLst/>
          </a:prstGeom>
          <a:noFill/>
        </p:spPr>
        <p:txBody>
          <a:bodyPr wrap="none" rtlCol="0">
            <a:spAutoFit/>
          </a:bodyPr>
          <a:lstStyle/>
          <a:p>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1</a:t>
            </a:r>
            <a:r>
              <a:rPr lang="zh-CN" altLang="en-US" sz="2800" b="1" dirty="0" smtClean="0">
                <a:latin typeface="楷体" panose="02010609060101010101" pitchFamily="49" charset="-122"/>
                <a:ea typeface="楷体" panose="02010609060101010101" pitchFamily="49" charset="-122"/>
              </a:rPr>
              <a:t>）答：无关</a:t>
            </a:r>
            <a:endParaRPr lang="zh-CN" altLang="en-US" sz="2800" b="1" dirty="0">
              <a:latin typeface="楷体" panose="02010609060101010101" pitchFamily="49" charset="-122"/>
              <a:ea typeface="楷体" panose="02010609060101010101" pitchFamily="49" charset="-122"/>
            </a:endParaRPr>
          </a:p>
        </p:txBody>
      </p:sp>
      <p:sp>
        <p:nvSpPr>
          <p:cNvPr id="41" name="文本框 40"/>
          <p:cNvSpPr txBox="1"/>
          <p:nvPr/>
        </p:nvSpPr>
        <p:spPr>
          <a:xfrm>
            <a:off x="817188" y="5762779"/>
            <a:ext cx="7882686" cy="954107"/>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2</a:t>
            </a:r>
            <a:r>
              <a:rPr lang="zh-CN" altLang="en-US" sz="2800" b="1" dirty="0" smtClean="0">
                <a:latin typeface="楷体" panose="02010609060101010101" pitchFamily="49" charset="-122"/>
                <a:ea typeface="楷体" panose="02010609060101010101" pitchFamily="49" charset="-122"/>
              </a:rPr>
              <a:t>）答：否；</a:t>
            </a:r>
            <a:r>
              <a:rPr lang="zh-CN" altLang="en-US" sz="2800" b="1" dirty="0">
                <a:latin typeface="楷体" panose="02010609060101010101" pitchFamily="49" charset="-122"/>
                <a:ea typeface="楷体" panose="02010609060101010101" pitchFamily="49" charset="-122"/>
              </a:rPr>
              <a:t>此时</a:t>
            </a:r>
            <a:r>
              <a:rPr lang="zh-CN" altLang="en-US" sz="2800" b="1" dirty="0" smtClean="0">
                <a:latin typeface="楷体" panose="02010609060101010101" pitchFamily="49" charset="-122"/>
                <a:ea typeface="楷体" panose="02010609060101010101" pitchFamily="49" charset="-122"/>
              </a:rPr>
              <a:t>回路内电流代数和为</a:t>
            </a:r>
            <a:r>
              <a:rPr lang="en-US" altLang="zh-CN" sz="2800" b="1" dirty="0" smtClean="0">
                <a:latin typeface="楷体" panose="02010609060101010101" pitchFamily="49" charset="-122"/>
                <a:ea typeface="楷体" panose="02010609060101010101" pitchFamily="49" charset="-122"/>
              </a:rPr>
              <a:t>0</a:t>
            </a:r>
            <a:r>
              <a:rPr lang="zh-CN" altLang="en-US" sz="2800" b="1" dirty="0" smtClean="0">
                <a:latin typeface="楷体" panose="02010609060101010101" pitchFamily="49" charset="-122"/>
                <a:ea typeface="楷体" panose="02010609060101010101" pitchFamily="49" charset="-122"/>
              </a:rPr>
              <a:t>，并不是无电流通过。</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0611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vertical)">
                                      <p:cBhvr>
                                        <p:cTn id="7" dur="500"/>
                                        <p:tgtEl>
                                          <p:spTgt spid="29"/>
                                        </p:tgtEl>
                                      </p:cBhvr>
                                    </p:animEffect>
                                  </p:childTnLst>
                                </p:cTn>
                              </p:par>
                              <p:par>
                                <p:cTn id="8" presetID="3" presetClass="entr" presetSubtype="5"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linds(horizontal)">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down)">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一、磁场</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565651"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基本</a:t>
            </a:r>
            <a:r>
              <a:rPr kumimoji="1" lang="zh-CN" altLang="en-US" sz="2000" dirty="0">
                <a:latin typeface="+mj-ea"/>
                <a:ea typeface="+mj-ea"/>
              </a:rPr>
              <a:t>磁现象： </a:t>
            </a:r>
            <a:endParaRPr kumimoji="1" lang="zh-CN" altLang="en-US" sz="2000"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576983" y="1629471"/>
            <a:ext cx="2862122" cy="1841238"/>
          </a:xfrm>
          <a:prstGeom prst="rect">
            <a:avLst/>
          </a:prstGeom>
          <a:ln>
            <a:solidFill>
              <a:schemeClr val="tx1"/>
            </a:solidFill>
          </a:ln>
        </p:spPr>
      </p:pic>
      <p:sp>
        <p:nvSpPr>
          <p:cNvPr id="6" name="矩形 5"/>
          <p:cNvSpPr/>
          <p:nvPr/>
        </p:nvSpPr>
        <p:spPr>
          <a:xfrm>
            <a:off x="339026" y="3591781"/>
            <a:ext cx="4572000" cy="369332"/>
          </a:xfrm>
          <a:prstGeom prst="rect">
            <a:avLst/>
          </a:prstGeom>
        </p:spPr>
        <p:txBody>
          <a:bodyPr>
            <a:spAutoFit/>
          </a:bodyPr>
          <a:lstStyle/>
          <a:p>
            <a:r>
              <a:rPr lang="zh-CN" altLang="en-US" sz="1800" dirty="0" smtClean="0"/>
              <a:t>磁体</a:t>
            </a:r>
            <a:r>
              <a:rPr lang="zh-CN" altLang="en-US" sz="1800" dirty="0"/>
              <a:t>附近的载流导线受到力的</a:t>
            </a:r>
            <a:r>
              <a:rPr lang="zh-CN" altLang="en-US" sz="1800" dirty="0" smtClean="0"/>
              <a:t>作用。</a:t>
            </a:r>
            <a:endParaRPr lang="zh-CN" altLang="en-US" sz="1800" dirty="0"/>
          </a:p>
        </p:txBody>
      </p:sp>
      <p:pic>
        <p:nvPicPr>
          <p:cNvPr id="7" name="图片 6"/>
          <p:cNvPicPr>
            <a:picLocks noChangeAspect="1"/>
          </p:cNvPicPr>
          <p:nvPr/>
        </p:nvPicPr>
        <p:blipFill>
          <a:blip r:embed="rId3"/>
          <a:stretch>
            <a:fillRect/>
          </a:stretch>
        </p:blipFill>
        <p:spPr>
          <a:xfrm>
            <a:off x="5191057" y="1072985"/>
            <a:ext cx="1511839" cy="2397724"/>
          </a:xfrm>
          <a:prstGeom prst="rect">
            <a:avLst/>
          </a:prstGeom>
          <a:ln>
            <a:solidFill>
              <a:schemeClr val="tx1"/>
            </a:solidFill>
          </a:ln>
        </p:spPr>
      </p:pic>
      <p:pic>
        <p:nvPicPr>
          <p:cNvPr id="8" name="图片 7"/>
          <p:cNvPicPr>
            <a:picLocks noChangeAspect="1"/>
          </p:cNvPicPr>
          <p:nvPr/>
        </p:nvPicPr>
        <p:blipFill>
          <a:blip r:embed="rId4"/>
          <a:stretch>
            <a:fillRect/>
          </a:stretch>
        </p:blipFill>
        <p:spPr>
          <a:xfrm>
            <a:off x="6878422" y="1046462"/>
            <a:ext cx="1501230" cy="2424247"/>
          </a:xfrm>
          <a:prstGeom prst="rect">
            <a:avLst/>
          </a:prstGeom>
          <a:ln>
            <a:solidFill>
              <a:schemeClr val="tx1"/>
            </a:solidFill>
          </a:ln>
        </p:spPr>
      </p:pic>
      <p:sp>
        <p:nvSpPr>
          <p:cNvPr id="9" name="矩形 8"/>
          <p:cNvSpPr/>
          <p:nvPr/>
        </p:nvSpPr>
        <p:spPr>
          <a:xfrm>
            <a:off x="5131966" y="3591781"/>
            <a:ext cx="4572000" cy="369332"/>
          </a:xfrm>
          <a:prstGeom prst="rect">
            <a:avLst/>
          </a:prstGeom>
        </p:spPr>
        <p:txBody>
          <a:bodyPr>
            <a:spAutoFit/>
          </a:bodyPr>
          <a:lstStyle/>
          <a:p>
            <a:r>
              <a:rPr lang="zh-CN" altLang="en-US" sz="1800" dirty="0" smtClean="0"/>
              <a:t>电流</a:t>
            </a:r>
            <a:r>
              <a:rPr lang="zh-CN" altLang="en-US" sz="1800" dirty="0"/>
              <a:t>与电流之间存在</a:t>
            </a:r>
            <a:r>
              <a:rPr lang="zh-CN" altLang="en-US" sz="1800" dirty="0" smtClean="0"/>
              <a:t>相互作用。</a:t>
            </a:r>
            <a:endParaRPr lang="zh-CN" altLang="en-US" sz="1800" dirty="0"/>
          </a:p>
        </p:txBody>
      </p:sp>
      <p:sp>
        <p:nvSpPr>
          <p:cNvPr id="11" name="矩形 10"/>
          <p:cNvSpPr/>
          <p:nvPr/>
        </p:nvSpPr>
        <p:spPr>
          <a:xfrm>
            <a:off x="2813483" y="1092900"/>
            <a:ext cx="2377574" cy="369332"/>
          </a:xfrm>
          <a:prstGeom prst="rect">
            <a:avLst/>
          </a:prstGeom>
        </p:spPr>
        <p:txBody>
          <a:bodyPr wrap="none">
            <a:spAutoFit/>
          </a:bodyPr>
          <a:lstStyle/>
          <a:p>
            <a:pPr lvl="0"/>
            <a:r>
              <a:rPr lang="zh-CN" altLang="en-US" sz="1800" dirty="0">
                <a:solidFill>
                  <a:srgbClr val="000000"/>
                </a:solidFill>
              </a:rPr>
              <a:t>安培实验（</a:t>
            </a:r>
            <a:r>
              <a:rPr lang="en-US" altLang="zh-CN" sz="1800" dirty="0">
                <a:solidFill>
                  <a:srgbClr val="000000"/>
                </a:solidFill>
              </a:rPr>
              <a:t>1820</a:t>
            </a:r>
            <a:r>
              <a:rPr lang="zh-CN" altLang="en-US" sz="1800" dirty="0">
                <a:solidFill>
                  <a:srgbClr val="000000"/>
                </a:solidFill>
              </a:rPr>
              <a:t>年） </a:t>
            </a:r>
            <a:endParaRPr lang="en-US" altLang="zh-CN" sz="1800" dirty="0">
              <a:solidFill>
                <a:srgbClr val="000000"/>
              </a:solidFill>
            </a:endParaRPr>
          </a:p>
        </p:txBody>
      </p:sp>
      <p:pic>
        <p:nvPicPr>
          <p:cNvPr id="12" name="图片 11"/>
          <p:cNvPicPr>
            <a:picLocks noChangeAspect="1"/>
          </p:cNvPicPr>
          <p:nvPr/>
        </p:nvPicPr>
        <p:blipFill>
          <a:blip r:embed="rId5"/>
          <a:stretch>
            <a:fillRect/>
          </a:stretch>
        </p:blipFill>
        <p:spPr>
          <a:xfrm>
            <a:off x="2051338" y="4193319"/>
            <a:ext cx="4378649" cy="1851176"/>
          </a:xfrm>
          <a:prstGeom prst="rect">
            <a:avLst/>
          </a:prstGeom>
        </p:spPr>
      </p:pic>
      <p:sp>
        <p:nvSpPr>
          <p:cNvPr id="13" name="矩形 12"/>
          <p:cNvSpPr/>
          <p:nvPr/>
        </p:nvSpPr>
        <p:spPr>
          <a:xfrm>
            <a:off x="2229798" y="6044495"/>
            <a:ext cx="4200189" cy="369332"/>
          </a:xfrm>
          <a:prstGeom prst="rect">
            <a:avLst/>
          </a:prstGeom>
        </p:spPr>
        <p:txBody>
          <a:bodyPr wrap="none">
            <a:spAutoFit/>
          </a:bodyPr>
          <a:lstStyle/>
          <a:p>
            <a:r>
              <a:rPr lang="zh-CN" altLang="en-US" sz="1800" dirty="0"/>
              <a:t>磁场对运动电荷的</a:t>
            </a:r>
            <a:r>
              <a:rPr lang="zh-CN" altLang="en-US" sz="1800" dirty="0" smtClean="0"/>
              <a:t>作用（洛伦兹力）。</a:t>
            </a:r>
            <a:endParaRPr lang="zh-CN" altLang="en-US" sz="1800" dirty="0"/>
          </a:p>
        </p:txBody>
      </p:sp>
    </p:spTree>
    <p:extLst>
      <p:ext uri="{BB962C8B-B14F-4D97-AF65-F5344CB8AC3E}">
        <p14:creationId xmlns:p14="http://schemas.microsoft.com/office/powerpoint/2010/main" val="2191884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40</a:t>
            </a:fld>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1597376931"/>
              </p:ext>
            </p:extLst>
          </p:nvPr>
        </p:nvGraphicFramePr>
        <p:xfrm>
          <a:off x="4087811" y="2830509"/>
          <a:ext cx="2455863" cy="1047750"/>
        </p:xfrm>
        <a:graphic>
          <a:graphicData uri="http://schemas.openxmlformats.org/presentationml/2006/ole">
            <mc:AlternateContent xmlns:mc="http://schemas.openxmlformats.org/markup-compatibility/2006">
              <mc:Choice xmlns:v="urn:schemas-microsoft-com:vml" Requires="v">
                <p:oleObj spid="_x0000_s34718" name="公式" r:id="rId3" imgW="1002960" imgH="393480" progId="Equation.3">
                  <p:embed/>
                </p:oleObj>
              </mc:Choice>
              <mc:Fallback>
                <p:oleObj name="公式" r:id="rId3" imgW="10029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811" y="2830509"/>
                        <a:ext cx="24558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115911531"/>
              </p:ext>
            </p:extLst>
          </p:nvPr>
        </p:nvGraphicFramePr>
        <p:xfrm>
          <a:off x="4456111" y="4029072"/>
          <a:ext cx="3024188" cy="550862"/>
        </p:xfrm>
        <a:graphic>
          <a:graphicData uri="http://schemas.openxmlformats.org/presentationml/2006/ole">
            <mc:AlternateContent xmlns:mc="http://schemas.openxmlformats.org/markup-compatibility/2006">
              <mc:Choice xmlns:v="urn:schemas-microsoft-com:vml" Requires="v">
                <p:oleObj spid="_x0000_s34719" name="Equation" r:id="rId5" imgW="1942920" imgH="342720" progId="Equation.3">
                  <p:embed/>
                </p:oleObj>
              </mc:Choice>
              <mc:Fallback>
                <p:oleObj name="Equation" r:id="rId5" imgW="194292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6111" y="4029072"/>
                        <a:ext cx="3024188"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42610128"/>
              </p:ext>
            </p:extLst>
          </p:nvPr>
        </p:nvGraphicFramePr>
        <p:xfrm>
          <a:off x="4989511" y="4867272"/>
          <a:ext cx="1835150" cy="771525"/>
        </p:xfrm>
        <a:graphic>
          <a:graphicData uri="http://schemas.openxmlformats.org/presentationml/2006/ole">
            <mc:AlternateContent xmlns:mc="http://schemas.openxmlformats.org/markup-compatibility/2006">
              <mc:Choice xmlns:v="urn:schemas-microsoft-com:vml" Requires="v">
                <p:oleObj spid="_x0000_s34720" name="Equation" r:id="rId7" imgW="711000" imgH="291960" progId="Equation.3">
                  <p:embed/>
                </p:oleObj>
              </mc:Choice>
              <mc:Fallback>
                <p:oleObj name="Equation" r:id="rId7" imgW="71100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9511" y="4867272"/>
                        <a:ext cx="18351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p:cNvSpPr txBox="1">
            <a:spLocks noChangeArrowheads="1"/>
          </p:cNvSpPr>
          <p:nvPr/>
        </p:nvSpPr>
        <p:spPr bwMode="auto">
          <a:xfrm>
            <a:off x="487361" y="1462762"/>
            <a:ext cx="3200400" cy="519112"/>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smtClean="0">
                <a:latin typeface="Times New Roman" panose="02020603050405020304" pitchFamily="18" charset="0"/>
              </a:rPr>
              <a:t>电流</a:t>
            </a:r>
            <a:r>
              <a:rPr lang="en-US" altLang="zh-CN" sz="2800" b="1" dirty="0" smtClean="0">
                <a:latin typeface="Times New Roman" panose="02020603050405020304" pitchFamily="18" charset="0"/>
              </a:rPr>
              <a:t>I</a:t>
            </a:r>
            <a:r>
              <a:rPr lang="zh-CN" altLang="en-US" sz="2800" b="1" dirty="0" smtClean="0">
                <a:latin typeface="Times New Roman" panose="02020603050405020304" pitchFamily="18" charset="0"/>
              </a:rPr>
              <a:t>在</a:t>
            </a:r>
            <a:r>
              <a:rPr lang="zh-CN" altLang="en-US" sz="2800" b="1" dirty="0">
                <a:latin typeface="Times New Roman" panose="02020603050405020304" pitchFamily="18" charset="0"/>
              </a:rPr>
              <a:t>回路之外</a:t>
            </a:r>
          </a:p>
        </p:txBody>
      </p:sp>
      <p:graphicFrame>
        <p:nvGraphicFramePr>
          <p:cNvPr id="7" name="Object 6"/>
          <p:cNvGraphicFramePr>
            <a:graphicFrameLocks noChangeAspect="1"/>
          </p:cNvGraphicFramePr>
          <p:nvPr>
            <p:extLst>
              <p:ext uri="{D42A27DB-BD31-4B8C-83A1-F6EECF244321}">
                <p14:modId xmlns:p14="http://schemas.microsoft.com/office/powerpoint/2010/main" val="3296250004"/>
              </p:ext>
            </p:extLst>
          </p:nvPr>
        </p:nvGraphicFramePr>
        <p:xfrm>
          <a:off x="3998911" y="1541459"/>
          <a:ext cx="3689350" cy="1157288"/>
        </p:xfrm>
        <a:graphic>
          <a:graphicData uri="http://schemas.openxmlformats.org/presentationml/2006/ole">
            <mc:AlternateContent xmlns:mc="http://schemas.openxmlformats.org/markup-compatibility/2006">
              <mc:Choice xmlns:v="urn:schemas-microsoft-com:vml" Requires="v">
                <p:oleObj spid="_x0000_s34721" name="Equation" r:id="rId9" imgW="1498320" imgH="431640" progId="Equation.3">
                  <p:embed/>
                </p:oleObj>
              </mc:Choice>
              <mc:Fallback>
                <p:oleObj name="Equation" r:id="rId9" imgW="14983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8911" y="1541459"/>
                        <a:ext cx="3689350" cy="11572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a:grpSpLocks/>
          </p:cNvGrpSpPr>
          <p:nvPr/>
        </p:nvGrpSpPr>
        <p:grpSpPr bwMode="auto">
          <a:xfrm>
            <a:off x="631824" y="1965322"/>
            <a:ext cx="2827337" cy="4594225"/>
            <a:chOff x="192" y="672"/>
            <a:chExt cx="2208" cy="3168"/>
          </a:xfrm>
        </p:grpSpPr>
        <p:grpSp>
          <p:nvGrpSpPr>
            <p:cNvPr id="9" name="Group 8"/>
            <p:cNvGrpSpPr>
              <a:grpSpLocks/>
            </p:cNvGrpSpPr>
            <p:nvPr/>
          </p:nvGrpSpPr>
          <p:grpSpPr bwMode="auto">
            <a:xfrm>
              <a:off x="192" y="672"/>
              <a:ext cx="2208" cy="3168"/>
              <a:chOff x="192" y="672"/>
              <a:chExt cx="2208" cy="3168"/>
            </a:xfrm>
          </p:grpSpPr>
          <p:sp>
            <p:nvSpPr>
              <p:cNvPr id="41" name="Rectangle 9"/>
              <p:cNvSpPr>
                <a:spLocks noChangeArrowheads="1"/>
              </p:cNvSpPr>
              <p:nvPr/>
            </p:nvSpPr>
            <p:spPr bwMode="auto">
              <a:xfrm>
                <a:off x="192" y="672"/>
                <a:ext cx="2208" cy="316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 name="Group 10"/>
              <p:cNvGrpSpPr>
                <a:grpSpLocks/>
              </p:cNvGrpSpPr>
              <p:nvPr/>
            </p:nvGrpSpPr>
            <p:grpSpPr bwMode="auto">
              <a:xfrm>
                <a:off x="417" y="2582"/>
                <a:ext cx="178" cy="209"/>
                <a:chOff x="2448" y="3360"/>
                <a:chExt cx="144" cy="144"/>
              </a:xfrm>
            </p:grpSpPr>
            <p:sp>
              <p:nvSpPr>
                <p:cNvPr id="44" name="Oval 11"/>
                <p:cNvSpPr>
                  <a:spLocks noChangeArrowheads="1"/>
                </p:cNvSpPr>
                <p:nvPr/>
              </p:nvSpPr>
              <p:spPr bwMode="auto">
                <a:xfrm>
                  <a:off x="2448" y="3360"/>
                  <a:ext cx="144" cy="14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12"/>
                <p:cNvSpPr>
                  <a:spLocks noChangeArrowheads="1"/>
                </p:cNvSpPr>
                <p:nvPr/>
              </p:nvSpPr>
              <p:spPr bwMode="auto">
                <a:xfrm>
                  <a:off x="2496" y="3408"/>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3" name="Object 13"/>
              <p:cNvGraphicFramePr>
                <a:graphicFrameLocks noChangeAspect="1"/>
              </p:cNvGraphicFramePr>
              <p:nvPr/>
            </p:nvGraphicFramePr>
            <p:xfrm>
              <a:off x="237" y="2544"/>
              <a:ext cx="195" cy="288"/>
            </p:xfrm>
            <a:graphic>
              <a:graphicData uri="http://schemas.openxmlformats.org/presentationml/2006/ole">
                <mc:AlternateContent xmlns:mc="http://schemas.openxmlformats.org/markup-compatibility/2006">
                  <mc:Choice xmlns:v="urn:schemas-microsoft-com:vml" Requires="v">
                    <p:oleObj spid="_x0000_s34722" name="Equation" r:id="rId11" imgW="164880" imgH="228600" progId="Equation.3">
                      <p:embed/>
                    </p:oleObj>
                  </mc:Choice>
                  <mc:Fallback>
                    <p:oleObj name="Equation" r:id="rId11" imgW="1648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 y="2544"/>
                            <a:ext cx="1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14"/>
            <p:cNvGrpSpPr>
              <a:grpSpLocks/>
            </p:cNvGrpSpPr>
            <p:nvPr/>
          </p:nvGrpSpPr>
          <p:grpSpPr bwMode="auto">
            <a:xfrm>
              <a:off x="1220" y="1681"/>
              <a:ext cx="1146" cy="1583"/>
              <a:chOff x="1268" y="1624"/>
              <a:chExt cx="1146" cy="1583"/>
            </a:xfrm>
          </p:grpSpPr>
          <p:grpSp>
            <p:nvGrpSpPr>
              <p:cNvPr id="37" name="Group 15"/>
              <p:cNvGrpSpPr>
                <a:grpSpLocks/>
              </p:cNvGrpSpPr>
              <p:nvPr/>
            </p:nvGrpSpPr>
            <p:grpSpPr bwMode="auto">
              <a:xfrm>
                <a:off x="1268" y="1624"/>
                <a:ext cx="1033" cy="1583"/>
                <a:chOff x="1268" y="1624"/>
                <a:chExt cx="1033" cy="1583"/>
              </a:xfrm>
            </p:grpSpPr>
            <p:sp>
              <p:nvSpPr>
                <p:cNvPr id="39" name="Freeform 16"/>
                <p:cNvSpPr>
                  <a:spLocks/>
                </p:cNvSpPr>
                <p:nvPr/>
              </p:nvSpPr>
              <p:spPr bwMode="auto">
                <a:xfrm>
                  <a:off x="1268" y="1624"/>
                  <a:ext cx="1033" cy="1583"/>
                </a:xfrm>
                <a:custGeom>
                  <a:avLst/>
                  <a:gdLst>
                    <a:gd name="T0" fmla="*/ 20 w 1033"/>
                    <a:gd name="T1" fmla="*/ 224 h 1583"/>
                    <a:gd name="T2" fmla="*/ 341 w 1033"/>
                    <a:gd name="T3" fmla="*/ 0 h 1583"/>
                    <a:gd name="T4" fmla="*/ 506 w 1033"/>
                    <a:gd name="T5" fmla="*/ 16 h 1583"/>
                    <a:gd name="T6" fmla="*/ 581 w 1033"/>
                    <a:gd name="T7" fmla="*/ 48 h 1583"/>
                    <a:gd name="T8" fmla="*/ 708 w 1033"/>
                    <a:gd name="T9" fmla="*/ 178 h 1583"/>
                    <a:gd name="T10" fmla="*/ 783 w 1033"/>
                    <a:gd name="T11" fmla="*/ 226 h 1583"/>
                    <a:gd name="T12" fmla="*/ 896 w 1033"/>
                    <a:gd name="T13" fmla="*/ 437 h 1583"/>
                    <a:gd name="T14" fmla="*/ 972 w 1033"/>
                    <a:gd name="T15" fmla="*/ 631 h 1583"/>
                    <a:gd name="T16" fmla="*/ 997 w 1033"/>
                    <a:gd name="T17" fmla="*/ 729 h 1583"/>
                    <a:gd name="T18" fmla="*/ 1010 w 1033"/>
                    <a:gd name="T19" fmla="*/ 777 h 1583"/>
                    <a:gd name="T20" fmla="*/ 1004 w 1033"/>
                    <a:gd name="T21" fmla="*/ 1240 h 1583"/>
                    <a:gd name="T22" fmla="*/ 972 w 1033"/>
                    <a:gd name="T23" fmla="*/ 1320 h 1583"/>
                    <a:gd name="T24" fmla="*/ 700 w 1033"/>
                    <a:gd name="T25" fmla="*/ 1544 h 1583"/>
                    <a:gd name="T26" fmla="*/ 481 w 1033"/>
                    <a:gd name="T27" fmla="*/ 1538 h 1583"/>
                    <a:gd name="T28" fmla="*/ 417 w 1033"/>
                    <a:gd name="T29" fmla="*/ 1458 h 1583"/>
                    <a:gd name="T30" fmla="*/ 292 w 1033"/>
                    <a:gd name="T31" fmla="*/ 1392 h 1583"/>
                    <a:gd name="T32" fmla="*/ 141 w 1033"/>
                    <a:gd name="T33" fmla="*/ 1150 h 1583"/>
                    <a:gd name="T34" fmla="*/ 102 w 1033"/>
                    <a:gd name="T35" fmla="*/ 1052 h 1583"/>
                    <a:gd name="T36" fmla="*/ 52 w 1033"/>
                    <a:gd name="T37" fmla="*/ 793 h 1583"/>
                    <a:gd name="T38" fmla="*/ 14 w 1033"/>
                    <a:gd name="T39" fmla="*/ 695 h 1583"/>
                    <a:gd name="T40" fmla="*/ 27 w 1033"/>
                    <a:gd name="T41" fmla="*/ 356 h 1583"/>
                    <a:gd name="T42" fmla="*/ 20 w 1033"/>
                    <a:gd name="T43" fmla="*/ 224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3" h="1583">
                      <a:moveTo>
                        <a:pt x="20" y="224"/>
                      </a:moveTo>
                      <a:cubicBezTo>
                        <a:pt x="108" y="0"/>
                        <a:pt x="231" y="23"/>
                        <a:pt x="341" y="0"/>
                      </a:cubicBezTo>
                      <a:cubicBezTo>
                        <a:pt x="396" y="6"/>
                        <a:pt x="451" y="6"/>
                        <a:pt x="506" y="16"/>
                      </a:cubicBezTo>
                      <a:cubicBezTo>
                        <a:pt x="532" y="22"/>
                        <a:pt x="581" y="48"/>
                        <a:pt x="581" y="48"/>
                      </a:cubicBezTo>
                      <a:cubicBezTo>
                        <a:pt x="614" y="87"/>
                        <a:pt x="668" y="147"/>
                        <a:pt x="708" y="178"/>
                      </a:cubicBezTo>
                      <a:cubicBezTo>
                        <a:pt x="801" y="248"/>
                        <a:pt x="687" y="130"/>
                        <a:pt x="783" y="226"/>
                      </a:cubicBezTo>
                      <a:cubicBezTo>
                        <a:pt x="837" y="281"/>
                        <a:pt x="848" y="373"/>
                        <a:pt x="896" y="437"/>
                      </a:cubicBezTo>
                      <a:cubicBezTo>
                        <a:pt x="914" y="507"/>
                        <a:pt x="949" y="564"/>
                        <a:pt x="972" y="631"/>
                      </a:cubicBezTo>
                      <a:cubicBezTo>
                        <a:pt x="982" y="663"/>
                        <a:pt x="989" y="697"/>
                        <a:pt x="997" y="729"/>
                      </a:cubicBezTo>
                      <a:cubicBezTo>
                        <a:pt x="1002" y="745"/>
                        <a:pt x="1010" y="777"/>
                        <a:pt x="1010" y="777"/>
                      </a:cubicBezTo>
                      <a:cubicBezTo>
                        <a:pt x="1028" y="984"/>
                        <a:pt x="1033" y="982"/>
                        <a:pt x="1004" y="1240"/>
                      </a:cubicBezTo>
                      <a:cubicBezTo>
                        <a:pt x="1001" y="1262"/>
                        <a:pt x="983" y="1302"/>
                        <a:pt x="972" y="1320"/>
                      </a:cubicBezTo>
                      <a:cubicBezTo>
                        <a:pt x="853" y="1504"/>
                        <a:pt x="908" y="1480"/>
                        <a:pt x="700" y="1544"/>
                      </a:cubicBezTo>
                      <a:cubicBezTo>
                        <a:pt x="641" y="1537"/>
                        <a:pt x="529" y="1583"/>
                        <a:pt x="481" y="1538"/>
                      </a:cubicBezTo>
                      <a:cubicBezTo>
                        <a:pt x="457" y="1514"/>
                        <a:pt x="446" y="1466"/>
                        <a:pt x="417" y="1458"/>
                      </a:cubicBezTo>
                      <a:cubicBezTo>
                        <a:pt x="368" y="1442"/>
                        <a:pt x="335" y="1428"/>
                        <a:pt x="292" y="1392"/>
                      </a:cubicBezTo>
                      <a:cubicBezTo>
                        <a:pt x="247" y="1306"/>
                        <a:pt x="189" y="1233"/>
                        <a:pt x="141" y="1150"/>
                      </a:cubicBezTo>
                      <a:cubicBezTo>
                        <a:pt x="132" y="1115"/>
                        <a:pt x="111" y="1087"/>
                        <a:pt x="102" y="1052"/>
                      </a:cubicBezTo>
                      <a:cubicBezTo>
                        <a:pt x="81" y="969"/>
                        <a:pt x="83" y="873"/>
                        <a:pt x="52" y="793"/>
                      </a:cubicBezTo>
                      <a:cubicBezTo>
                        <a:pt x="0" y="659"/>
                        <a:pt x="50" y="828"/>
                        <a:pt x="14" y="695"/>
                      </a:cubicBezTo>
                      <a:cubicBezTo>
                        <a:pt x="18" y="582"/>
                        <a:pt x="20" y="469"/>
                        <a:pt x="27" y="356"/>
                      </a:cubicBezTo>
                      <a:cubicBezTo>
                        <a:pt x="29" y="321"/>
                        <a:pt x="55" y="224"/>
                        <a:pt x="20" y="224"/>
                      </a:cubicBezTo>
                      <a:close/>
                    </a:path>
                  </a:pathLst>
                </a:custGeom>
                <a:noFill/>
                <a:ln w="28575" cap="flat" cmpd="sng">
                  <a:solidFill>
                    <a:srgbClr val="0000FF"/>
                  </a:solidFill>
                  <a:prstDash val="dash"/>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7"/>
                <p:cNvSpPr>
                  <a:spLocks noChangeShapeType="1"/>
                </p:cNvSpPr>
                <p:nvPr/>
              </p:nvSpPr>
              <p:spPr bwMode="auto">
                <a:xfrm flipV="1">
                  <a:off x="2112" y="2976"/>
                  <a:ext cx="109" cy="14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8" name="Object 18"/>
              <p:cNvGraphicFramePr>
                <a:graphicFrameLocks noChangeAspect="1"/>
              </p:cNvGraphicFramePr>
              <p:nvPr/>
            </p:nvGraphicFramePr>
            <p:xfrm>
              <a:off x="2256" y="2832"/>
              <a:ext cx="158" cy="352"/>
            </p:xfrm>
            <a:graphic>
              <a:graphicData uri="http://schemas.openxmlformats.org/presentationml/2006/ole">
                <mc:AlternateContent xmlns:mc="http://schemas.openxmlformats.org/markup-compatibility/2006">
                  <mc:Choice xmlns:v="urn:schemas-microsoft-com:vml" Requires="v">
                    <p:oleObj spid="_x0000_s34723" name="Equation" r:id="rId13" imgW="114120" imgH="253800" progId="Equation.3">
                      <p:embed/>
                    </p:oleObj>
                  </mc:Choice>
                  <mc:Fallback>
                    <p:oleObj name="Equation" r:id="rId13" imgW="11412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6" y="2832"/>
                            <a:ext cx="15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9"/>
            <p:cNvGrpSpPr>
              <a:grpSpLocks/>
            </p:cNvGrpSpPr>
            <p:nvPr/>
          </p:nvGrpSpPr>
          <p:grpSpPr bwMode="auto">
            <a:xfrm>
              <a:off x="384" y="2016"/>
              <a:ext cx="384" cy="336"/>
              <a:chOff x="432" y="1968"/>
              <a:chExt cx="384" cy="336"/>
            </a:xfrm>
          </p:grpSpPr>
          <p:sp>
            <p:nvSpPr>
              <p:cNvPr id="35" name="AutoShape 20"/>
              <p:cNvSpPr>
                <a:spLocks noChangeArrowheads="1"/>
              </p:cNvSpPr>
              <p:nvPr/>
            </p:nvSpPr>
            <p:spPr bwMode="auto">
              <a:xfrm>
                <a:off x="432" y="1968"/>
                <a:ext cx="384" cy="336"/>
              </a:xfrm>
              <a:prstGeom prst="wedgeRectCallout">
                <a:avLst>
                  <a:gd name="adj1" fmla="val 110940"/>
                  <a:gd name="adj2" fmla="val 114583"/>
                </a:avLst>
              </a:prstGeom>
              <a:gradFill rotWithShape="0">
                <a:gsLst>
                  <a:gs pos="0">
                    <a:schemeClr val="folHlink"/>
                  </a:gs>
                  <a:gs pos="100000">
                    <a:schemeClr val="bg1"/>
                  </a:gs>
                </a:gsLst>
                <a:lin ang="5400000" scaled="1"/>
              </a:grad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1C1C1C"/>
                  </a:solidFill>
                  <a:latin typeface="Times New Roman" panose="02020603050405020304" pitchFamily="18" charset="0"/>
                </a:endParaRPr>
              </a:p>
            </p:txBody>
          </p:sp>
          <p:graphicFrame>
            <p:nvGraphicFramePr>
              <p:cNvPr id="36" name="Object 21"/>
              <p:cNvGraphicFramePr>
                <a:graphicFrameLocks noChangeAspect="1"/>
              </p:cNvGraphicFramePr>
              <p:nvPr/>
            </p:nvGraphicFramePr>
            <p:xfrm>
              <a:off x="440" y="1968"/>
              <a:ext cx="376" cy="336"/>
            </p:xfrm>
            <a:graphic>
              <a:graphicData uri="http://schemas.openxmlformats.org/presentationml/2006/ole">
                <mc:AlternateContent xmlns:mc="http://schemas.openxmlformats.org/markup-compatibility/2006">
                  <mc:Choice xmlns:v="urn:schemas-microsoft-com:vml" Requires="v">
                    <p:oleObj spid="_x0000_s34724" name="Equation" r:id="rId15" imgW="317160" imgH="304560" progId="Equation.3">
                      <p:embed/>
                    </p:oleObj>
                  </mc:Choice>
                  <mc:Fallback>
                    <p:oleObj name="Equation" r:id="rId15" imgW="317160" imgH="3045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0" y="1968"/>
                            <a:ext cx="3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22"/>
            <p:cNvGrpSpPr>
              <a:grpSpLocks/>
            </p:cNvGrpSpPr>
            <p:nvPr/>
          </p:nvGrpSpPr>
          <p:grpSpPr bwMode="auto">
            <a:xfrm>
              <a:off x="1248" y="2318"/>
              <a:ext cx="343" cy="322"/>
              <a:chOff x="1296" y="2270"/>
              <a:chExt cx="343" cy="322"/>
            </a:xfrm>
          </p:grpSpPr>
          <p:graphicFrame>
            <p:nvGraphicFramePr>
              <p:cNvPr id="33" name="Object 23"/>
              <p:cNvGraphicFramePr>
                <a:graphicFrameLocks noChangeAspect="1"/>
              </p:cNvGraphicFramePr>
              <p:nvPr/>
            </p:nvGraphicFramePr>
            <p:xfrm>
              <a:off x="1393" y="2270"/>
              <a:ext cx="246" cy="254"/>
            </p:xfrm>
            <a:graphic>
              <a:graphicData uri="http://schemas.openxmlformats.org/presentationml/2006/ole">
                <mc:AlternateContent xmlns:mc="http://schemas.openxmlformats.org/markup-compatibility/2006">
                  <mc:Choice xmlns:v="urn:schemas-microsoft-com:vml" Requires="v">
                    <p:oleObj spid="_x0000_s34725" name="公式" r:id="rId17" imgW="215640" imgH="228600" progId="Equation.3">
                      <p:embed/>
                    </p:oleObj>
                  </mc:Choice>
                  <mc:Fallback>
                    <p:oleObj name="公式" r:id="rId17" imgW="2156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3" y="2270"/>
                            <a:ext cx="24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24"/>
              <p:cNvSpPr>
                <a:spLocks noChangeShapeType="1"/>
              </p:cNvSpPr>
              <p:nvPr/>
            </p:nvSpPr>
            <p:spPr bwMode="auto">
              <a:xfrm>
                <a:off x="1296" y="2352"/>
                <a:ext cx="48" cy="240"/>
              </a:xfrm>
              <a:prstGeom prst="line">
                <a:avLst/>
              </a:prstGeom>
              <a:noFill/>
              <a:ln w="38100">
                <a:solidFill>
                  <a:srgbClr val="CC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25"/>
            <p:cNvGrpSpPr>
              <a:grpSpLocks/>
            </p:cNvGrpSpPr>
            <p:nvPr/>
          </p:nvGrpSpPr>
          <p:grpSpPr bwMode="auto">
            <a:xfrm>
              <a:off x="528" y="2496"/>
              <a:ext cx="785" cy="528"/>
              <a:chOff x="528" y="2496"/>
              <a:chExt cx="785" cy="528"/>
            </a:xfrm>
          </p:grpSpPr>
          <p:graphicFrame>
            <p:nvGraphicFramePr>
              <p:cNvPr id="31" name="Object 26"/>
              <p:cNvGraphicFramePr>
                <a:graphicFrameLocks noChangeAspect="1"/>
              </p:cNvGraphicFramePr>
              <p:nvPr/>
            </p:nvGraphicFramePr>
            <p:xfrm>
              <a:off x="944" y="2496"/>
              <a:ext cx="369" cy="528"/>
            </p:xfrm>
            <a:graphic>
              <a:graphicData uri="http://schemas.openxmlformats.org/presentationml/2006/ole">
                <mc:AlternateContent xmlns:mc="http://schemas.openxmlformats.org/markup-compatibility/2006">
                  <mc:Choice xmlns:v="urn:schemas-microsoft-com:vml" Requires="v">
                    <p:oleObj spid="_x0000_s34726" name="公式" r:id="rId19" imgW="139680" imgH="215640" progId="Equation.3">
                      <p:embed/>
                    </p:oleObj>
                  </mc:Choice>
                  <mc:Fallback>
                    <p:oleObj name="公式" r:id="rId19" imgW="1396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44" y="2496"/>
                            <a:ext cx="36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Freeform 27"/>
              <p:cNvSpPr>
                <a:spLocks/>
              </p:cNvSpPr>
              <p:nvPr/>
            </p:nvSpPr>
            <p:spPr bwMode="auto">
              <a:xfrm>
                <a:off x="528" y="2628"/>
                <a:ext cx="768" cy="82"/>
              </a:xfrm>
              <a:custGeom>
                <a:avLst/>
                <a:gdLst>
                  <a:gd name="T0" fmla="*/ 0 w 768"/>
                  <a:gd name="T1" fmla="*/ 82 h 82"/>
                  <a:gd name="T2" fmla="*/ 768 w 768"/>
                  <a:gd name="T3" fmla="*/ 0 h 82"/>
                </a:gdLst>
                <a:ahLst/>
                <a:cxnLst>
                  <a:cxn ang="0">
                    <a:pos x="T0" y="T1"/>
                  </a:cxn>
                  <a:cxn ang="0">
                    <a:pos x="T2" y="T3"/>
                  </a:cxn>
                </a:cxnLst>
                <a:rect l="0" t="0" r="r" b="b"/>
                <a:pathLst>
                  <a:path w="768" h="82">
                    <a:moveTo>
                      <a:pt x="0" y="82"/>
                    </a:moveTo>
                    <a:lnTo>
                      <a:pt x="768" y="0"/>
                    </a:lnTo>
                  </a:path>
                </a:pathLst>
              </a:custGeom>
              <a:noFill/>
              <a:ln w="38100">
                <a:solidFill>
                  <a:srgbClr val="FF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28"/>
            <p:cNvGrpSpPr>
              <a:grpSpLocks/>
            </p:cNvGrpSpPr>
            <p:nvPr/>
          </p:nvGrpSpPr>
          <p:grpSpPr bwMode="auto">
            <a:xfrm>
              <a:off x="512" y="2022"/>
              <a:ext cx="1744" cy="954"/>
              <a:chOff x="560" y="1974"/>
              <a:chExt cx="1744" cy="954"/>
            </a:xfrm>
          </p:grpSpPr>
          <p:sp>
            <p:nvSpPr>
              <p:cNvPr id="27" name="Line 29"/>
              <p:cNvSpPr>
                <a:spLocks noChangeShapeType="1"/>
              </p:cNvSpPr>
              <p:nvPr/>
            </p:nvSpPr>
            <p:spPr bwMode="auto">
              <a:xfrm flipV="1">
                <a:off x="560" y="1974"/>
                <a:ext cx="1579" cy="699"/>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30"/>
              <p:cNvGrpSpPr>
                <a:grpSpLocks/>
              </p:cNvGrpSpPr>
              <p:nvPr/>
            </p:nvGrpSpPr>
            <p:grpSpPr bwMode="auto">
              <a:xfrm>
                <a:off x="615" y="2400"/>
                <a:ext cx="1689" cy="528"/>
                <a:chOff x="615" y="2400"/>
                <a:chExt cx="1689" cy="528"/>
              </a:xfrm>
            </p:grpSpPr>
            <p:sp>
              <p:nvSpPr>
                <p:cNvPr id="29" name="Line 31"/>
                <p:cNvSpPr>
                  <a:spLocks noChangeShapeType="1"/>
                </p:cNvSpPr>
                <p:nvPr/>
              </p:nvSpPr>
              <p:spPr bwMode="auto">
                <a:xfrm flipV="1">
                  <a:off x="615" y="2448"/>
                  <a:ext cx="1689" cy="225"/>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 name="Object 32"/>
                <p:cNvGraphicFramePr>
                  <a:graphicFrameLocks noChangeAspect="1"/>
                </p:cNvGraphicFramePr>
                <p:nvPr/>
              </p:nvGraphicFramePr>
              <p:xfrm>
                <a:off x="1698" y="2400"/>
                <a:ext cx="380" cy="528"/>
              </p:xfrm>
              <a:graphic>
                <a:graphicData uri="http://schemas.openxmlformats.org/presentationml/2006/ole">
                  <mc:AlternateContent xmlns:mc="http://schemas.openxmlformats.org/markup-compatibility/2006">
                    <mc:Choice xmlns:v="urn:schemas-microsoft-com:vml" Requires="v">
                      <p:oleObj spid="_x0000_s34727" name="公式" r:id="rId21" imgW="126720" imgH="215640" progId="Equation.3">
                        <p:embed/>
                      </p:oleObj>
                    </mc:Choice>
                    <mc:Fallback>
                      <p:oleObj name="公式" r:id="rId21" imgW="12672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8" y="2400"/>
                              <a:ext cx="38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5" name="Group 33"/>
            <p:cNvGrpSpPr>
              <a:grpSpLocks/>
            </p:cNvGrpSpPr>
            <p:nvPr/>
          </p:nvGrpSpPr>
          <p:grpSpPr bwMode="auto">
            <a:xfrm>
              <a:off x="1880" y="2022"/>
              <a:ext cx="370" cy="480"/>
              <a:chOff x="1880" y="2022"/>
              <a:chExt cx="370" cy="480"/>
            </a:xfrm>
          </p:grpSpPr>
          <p:sp>
            <p:nvSpPr>
              <p:cNvPr id="25" name="Freeform 34"/>
              <p:cNvSpPr>
                <a:spLocks/>
              </p:cNvSpPr>
              <p:nvPr/>
            </p:nvSpPr>
            <p:spPr bwMode="auto">
              <a:xfrm>
                <a:off x="2094" y="2022"/>
                <a:ext cx="156" cy="480"/>
              </a:xfrm>
              <a:custGeom>
                <a:avLst/>
                <a:gdLst>
                  <a:gd name="T0" fmla="*/ 156 w 156"/>
                  <a:gd name="T1" fmla="*/ 480 h 480"/>
                  <a:gd name="T2" fmla="*/ 0 w 156"/>
                  <a:gd name="T3" fmla="*/ 0 h 480"/>
                </a:gdLst>
                <a:ahLst/>
                <a:cxnLst>
                  <a:cxn ang="0">
                    <a:pos x="T0" y="T1"/>
                  </a:cxn>
                  <a:cxn ang="0">
                    <a:pos x="T2" y="T3"/>
                  </a:cxn>
                </a:cxnLst>
                <a:rect l="0" t="0" r="r" b="b"/>
                <a:pathLst>
                  <a:path w="156" h="480">
                    <a:moveTo>
                      <a:pt x="156" y="480"/>
                    </a:moveTo>
                    <a:lnTo>
                      <a:pt x="0" y="0"/>
                    </a:lnTo>
                  </a:path>
                </a:pathLst>
              </a:custGeom>
              <a:noFill/>
              <a:ln w="38100">
                <a:solidFill>
                  <a:srgbClr val="CC00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35"/>
              <p:cNvGraphicFramePr>
                <a:graphicFrameLocks noChangeAspect="1"/>
              </p:cNvGraphicFramePr>
              <p:nvPr/>
            </p:nvGraphicFramePr>
            <p:xfrm>
              <a:off x="1880" y="2177"/>
              <a:ext cx="228" cy="265"/>
            </p:xfrm>
            <a:graphic>
              <a:graphicData uri="http://schemas.openxmlformats.org/presentationml/2006/ole">
                <mc:AlternateContent xmlns:mc="http://schemas.openxmlformats.org/markup-compatibility/2006">
                  <mc:Choice xmlns:v="urn:schemas-microsoft-com:vml" Requires="v">
                    <p:oleObj spid="_x0000_s34728" name="公式" r:id="rId23" imgW="203040" imgH="228600" progId="Equation.3">
                      <p:embed/>
                    </p:oleObj>
                  </mc:Choice>
                  <mc:Fallback>
                    <p:oleObj name="公式" r:id="rId23" imgW="20304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80" y="2177"/>
                            <a:ext cx="228"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36"/>
            <p:cNvGrpSpPr>
              <a:grpSpLocks/>
            </p:cNvGrpSpPr>
            <p:nvPr/>
          </p:nvGrpSpPr>
          <p:grpSpPr bwMode="auto">
            <a:xfrm>
              <a:off x="756" y="1536"/>
              <a:ext cx="482" cy="848"/>
              <a:chOff x="853" y="1456"/>
              <a:chExt cx="433" cy="880"/>
            </a:xfrm>
          </p:grpSpPr>
          <p:sp>
            <p:nvSpPr>
              <p:cNvPr id="23" name="Line 37"/>
              <p:cNvSpPr>
                <a:spLocks noChangeShapeType="1"/>
              </p:cNvSpPr>
              <p:nvPr/>
            </p:nvSpPr>
            <p:spPr bwMode="auto">
              <a:xfrm flipH="1" flipV="1">
                <a:off x="1152" y="1728"/>
                <a:ext cx="134" cy="608"/>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38"/>
              <p:cNvGraphicFramePr>
                <a:graphicFrameLocks noChangeAspect="1"/>
              </p:cNvGraphicFramePr>
              <p:nvPr/>
            </p:nvGraphicFramePr>
            <p:xfrm>
              <a:off x="853" y="1456"/>
              <a:ext cx="360" cy="464"/>
            </p:xfrm>
            <a:graphic>
              <a:graphicData uri="http://schemas.openxmlformats.org/presentationml/2006/ole">
                <mc:AlternateContent xmlns:mc="http://schemas.openxmlformats.org/markup-compatibility/2006">
                  <mc:Choice xmlns:v="urn:schemas-microsoft-com:vml" Requires="v">
                    <p:oleObj spid="_x0000_s34729" name="公式" r:id="rId25" imgW="190440" imgH="228600" progId="Equation.3">
                      <p:embed/>
                    </p:oleObj>
                  </mc:Choice>
                  <mc:Fallback>
                    <p:oleObj name="公式" r:id="rId25" imgW="19044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3" y="1456"/>
                            <a:ext cx="360"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39"/>
            <p:cNvGrpSpPr>
              <a:grpSpLocks/>
            </p:cNvGrpSpPr>
            <p:nvPr/>
          </p:nvGrpSpPr>
          <p:grpSpPr bwMode="auto">
            <a:xfrm>
              <a:off x="2000" y="1487"/>
              <a:ext cx="318" cy="1017"/>
              <a:chOff x="2000" y="1487"/>
              <a:chExt cx="318" cy="1017"/>
            </a:xfrm>
          </p:grpSpPr>
          <p:sp>
            <p:nvSpPr>
              <p:cNvPr id="21" name="Freeform 40"/>
              <p:cNvSpPr>
                <a:spLocks/>
              </p:cNvSpPr>
              <p:nvPr/>
            </p:nvSpPr>
            <p:spPr bwMode="auto">
              <a:xfrm>
                <a:off x="2248" y="1860"/>
                <a:ext cx="2" cy="644"/>
              </a:xfrm>
              <a:custGeom>
                <a:avLst/>
                <a:gdLst>
                  <a:gd name="T0" fmla="*/ 0 w 2"/>
                  <a:gd name="T1" fmla="*/ 644 h 644"/>
                  <a:gd name="T2" fmla="*/ 2 w 2"/>
                  <a:gd name="T3" fmla="*/ 0 h 644"/>
                </a:gdLst>
                <a:ahLst/>
                <a:cxnLst>
                  <a:cxn ang="0">
                    <a:pos x="T0" y="T1"/>
                  </a:cxn>
                  <a:cxn ang="0">
                    <a:pos x="T2" y="T3"/>
                  </a:cxn>
                </a:cxnLst>
                <a:rect l="0" t="0" r="r" b="b"/>
                <a:pathLst>
                  <a:path w="2" h="644">
                    <a:moveTo>
                      <a:pt x="0" y="644"/>
                    </a:moveTo>
                    <a:lnTo>
                      <a:pt x="2" y="0"/>
                    </a:lnTo>
                  </a:path>
                </a:pathLst>
              </a:custGeom>
              <a:noFill/>
              <a:ln w="28575">
                <a:solidFill>
                  <a:srgbClr val="FF33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41"/>
              <p:cNvGraphicFramePr>
                <a:graphicFrameLocks noChangeAspect="1"/>
              </p:cNvGraphicFramePr>
              <p:nvPr/>
            </p:nvGraphicFramePr>
            <p:xfrm>
              <a:off x="2000" y="1487"/>
              <a:ext cx="318" cy="411"/>
            </p:xfrm>
            <a:graphic>
              <a:graphicData uri="http://schemas.openxmlformats.org/presentationml/2006/ole">
                <mc:AlternateContent xmlns:mc="http://schemas.openxmlformats.org/markup-compatibility/2006">
                  <mc:Choice xmlns:v="urn:schemas-microsoft-com:vml" Requires="v">
                    <p:oleObj spid="_x0000_s34730" name="公式" r:id="rId27" imgW="177480" imgH="228600" progId="Equation.3">
                      <p:embed/>
                    </p:oleObj>
                  </mc:Choice>
                  <mc:Fallback>
                    <p:oleObj name="公式" r:id="rId27" imgW="17748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00" y="1487"/>
                            <a:ext cx="318"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42"/>
            <p:cNvGrpSpPr>
              <a:grpSpLocks/>
            </p:cNvGrpSpPr>
            <p:nvPr/>
          </p:nvGrpSpPr>
          <p:grpSpPr bwMode="auto">
            <a:xfrm>
              <a:off x="480" y="1296"/>
              <a:ext cx="1776" cy="2160"/>
              <a:chOff x="528" y="1248"/>
              <a:chExt cx="1776" cy="2160"/>
            </a:xfrm>
          </p:grpSpPr>
          <p:sp>
            <p:nvSpPr>
              <p:cNvPr id="19" name="Line 43"/>
              <p:cNvSpPr>
                <a:spLocks noChangeShapeType="1"/>
              </p:cNvSpPr>
              <p:nvPr/>
            </p:nvSpPr>
            <p:spPr bwMode="auto">
              <a:xfrm flipV="1">
                <a:off x="576" y="1248"/>
                <a:ext cx="1200" cy="1344"/>
              </a:xfrm>
              <a:prstGeom prst="line">
                <a:avLst/>
              </a:prstGeom>
              <a:noFill/>
              <a:ln w="28575">
                <a:solidFill>
                  <a:srgbClr val="CC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44"/>
              <p:cNvSpPr>
                <a:spLocks noChangeShapeType="1"/>
              </p:cNvSpPr>
              <p:nvPr/>
            </p:nvSpPr>
            <p:spPr bwMode="auto">
              <a:xfrm>
                <a:off x="528" y="2640"/>
                <a:ext cx="1776" cy="768"/>
              </a:xfrm>
              <a:prstGeom prst="line">
                <a:avLst/>
              </a:prstGeom>
              <a:noFill/>
              <a:ln w="28575">
                <a:solidFill>
                  <a:srgbClr val="CC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46" name="Text Box 45"/>
          <p:cNvSpPr txBox="1">
            <a:spLocks noChangeArrowheads="1"/>
          </p:cNvSpPr>
          <p:nvPr/>
        </p:nvSpPr>
        <p:spPr bwMode="auto">
          <a:xfrm>
            <a:off x="3871911" y="5854697"/>
            <a:ext cx="4643438" cy="588962"/>
          </a:xfrm>
          <a:prstGeom prst="rect">
            <a:avLst/>
          </a:prstGeom>
          <a:noFill/>
          <a:ln w="9525">
            <a:solidFill>
              <a:schemeClr val="tx2"/>
            </a:solidFill>
            <a:miter lim="800000"/>
            <a:headEnd/>
            <a:tailEnd/>
          </a:ln>
          <a:effectLst/>
        </p:spPr>
        <p:txBody>
          <a:bodyPr>
            <a:spAutoFit/>
          </a:bodyPr>
          <a:lstStyle/>
          <a:p>
            <a:pPr algn="ctr">
              <a:spcBef>
                <a:spcPct val="50000"/>
              </a:spcBef>
            </a:pPr>
            <a:r>
              <a:rPr lang="zh-CN" altLang="en-US" sz="3200" b="1" dirty="0">
                <a:latin typeface="Times New Roman" panose="02020603050405020304" pitchFamily="18" charset="0"/>
              </a:rPr>
              <a:t>环流与环路外电流无关</a:t>
            </a:r>
          </a:p>
        </p:txBody>
      </p:sp>
      <p:graphicFrame>
        <p:nvGraphicFramePr>
          <p:cNvPr id="47" name="Object 46"/>
          <p:cNvGraphicFramePr>
            <a:graphicFrameLocks noChangeAspect="1"/>
          </p:cNvGraphicFramePr>
          <p:nvPr>
            <p:extLst>
              <p:ext uri="{D42A27DB-BD31-4B8C-83A1-F6EECF244321}">
                <p14:modId xmlns:p14="http://schemas.microsoft.com/office/powerpoint/2010/main" val="2724715580"/>
              </p:ext>
            </p:extLst>
          </p:nvPr>
        </p:nvGraphicFramePr>
        <p:xfrm>
          <a:off x="6608761" y="2973384"/>
          <a:ext cx="1655763" cy="584200"/>
        </p:xfrm>
        <a:graphic>
          <a:graphicData uri="http://schemas.openxmlformats.org/presentationml/2006/ole">
            <mc:AlternateContent xmlns:mc="http://schemas.openxmlformats.org/markup-compatibility/2006">
              <mc:Choice xmlns:v="urn:schemas-microsoft-com:vml" Requires="v">
                <p:oleObj spid="_x0000_s34731" name="公式" r:id="rId29" imgW="647640" imgH="228600" progId="Equation.3">
                  <p:embed/>
                </p:oleObj>
              </mc:Choice>
              <mc:Fallback>
                <p:oleObj name="公式" r:id="rId29" imgW="64764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608761" y="2973384"/>
                        <a:ext cx="16557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2"/>
          <p:cNvSpPr txBox="1">
            <a:spLocks noChangeArrowheads="1"/>
          </p:cNvSpPr>
          <p:nvPr/>
        </p:nvSpPr>
        <p:spPr bwMode="auto">
          <a:xfrm>
            <a:off x="56210" y="962123"/>
            <a:ext cx="786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latin typeface="Times New Roman" panose="02020603050405020304" pitchFamily="18" charset="0"/>
              </a:rPr>
              <a:t>(</a:t>
            </a:r>
            <a:r>
              <a:rPr kumimoji="1" lang="en-US" altLang="zh-CN" sz="2400" dirty="0" smtClean="0">
                <a:latin typeface="Times New Roman" panose="02020603050405020304" pitchFamily="18" charset="0"/>
              </a:rPr>
              <a:t>4</a:t>
            </a:r>
            <a:r>
              <a:rPr kumimoji="1" lang="zh-CN" altLang="en-US" sz="2400" dirty="0">
                <a:latin typeface="Times New Roman" panose="02020603050405020304" pitchFamily="18" charset="0"/>
              </a:rPr>
              <a:t>)  </a:t>
            </a:r>
            <a:r>
              <a:rPr kumimoji="1" lang="zh-CN" altLang="en-US" sz="2400" dirty="0" smtClean="0">
                <a:latin typeface="Times New Roman" panose="02020603050405020304" pitchFamily="18" charset="0"/>
              </a:rPr>
              <a:t>环路定理与环路</a:t>
            </a:r>
            <a:r>
              <a:rPr kumimoji="1" lang="zh-CN" altLang="en-US" sz="2400" dirty="0">
                <a:latin typeface="Times New Roman" panose="02020603050405020304" pitchFamily="18" charset="0"/>
              </a:rPr>
              <a:t>外电流</a:t>
            </a:r>
            <a:r>
              <a:rPr kumimoji="1" lang="zh-CN" altLang="en-US" sz="2400" dirty="0" smtClean="0">
                <a:latin typeface="Times New Roman" panose="02020603050405020304" pitchFamily="18" charset="0"/>
              </a:rPr>
              <a:t>无关的推导过程（了解）</a:t>
            </a:r>
            <a:endParaRPr kumimoji="1" lang="zh-CN" altLang="en-US" sz="2400" dirty="0">
              <a:latin typeface="Times New Roman" panose="02020603050405020304" pitchFamily="18" charset="0"/>
            </a:endParaRPr>
          </a:p>
        </p:txBody>
      </p:sp>
      <p:sp>
        <p:nvSpPr>
          <p:cNvPr id="49"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二、安培环路定理</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708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41</a:t>
            </a:fld>
            <a:endParaRPr lang="zh-CN" altLang="en-US"/>
          </a:p>
        </p:txBody>
      </p:sp>
      <p:sp>
        <p:nvSpPr>
          <p:cNvPr id="26"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三、安培环路定理的应用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53496" y="1046734"/>
            <a:ext cx="8086939" cy="497957"/>
          </a:xfrm>
          <a:prstGeom prst="rect">
            <a:avLst/>
          </a:prstGeom>
        </p:spPr>
        <p:txBody>
          <a:bodyPr wrap="square">
            <a:spAutoFit/>
          </a:bodyPr>
          <a:lstStyle/>
          <a:p>
            <a:pPr indent="-457200">
              <a:lnSpc>
                <a:spcPct val="120000"/>
              </a:lnSpc>
            </a:pPr>
            <a:r>
              <a:rPr kumimoji="1" lang="en-US" altLang="zh-CN" sz="2400" dirty="0" smtClean="0">
                <a:latin typeface="+mj-ea"/>
                <a:ea typeface="+mj-ea"/>
              </a:rPr>
              <a:t>1.   </a:t>
            </a:r>
            <a:r>
              <a:rPr kumimoji="1" lang="zh-CN" altLang="en-US" sz="2400" dirty="0" smtClean="0">
                <a:latin typeface="+mj-ea"/>
                <a:ea typeface="+mj-ea"/>
              </a:rPr>
              <a:t>载流长直螺线管内的磁场</a:t>
            </a:r>
            <a:endParaRPr kumimoji="1" lang="zh-CN" altLang="en-US" sz="2400" dirty="0">
              <a:latin typeface="+mj-ea"/>
              <a:ea typeface="+mj-ea"/>
            </a:endParaRPr>
          </a:p>
        </p:txBody>
      </p:sp>
      <p:grpSp>
        <p:nvGrpSpPr>
          <p:cNvPr id="164" name="Group 4"/>
          <p:cNvGrpSpPr>
            <a:grpSpLocks/>
          </p:cNvGrpSpPr>
          <p:nvPr/>
        </p:nvGrpSpPr>
        <p:grpSpPr bwMode="auto">
          <a:xfrm>
            <a:off x="399141" y="2303462"/>
            <a:ext cx="8305800" cy="3048000"/>
            <a:chOff x="288" y="1344"/>
            <a:chExt cx="5232" cy="1920"/>
          </a:xfrm>
        </p:grpSpPr>
        <p:sp>
          <p:nvSpPr>
            <p:cNvPr id="165" name="Rectangle 5"/>
            <p:cNvSpPr>
              <a:spLocks noChangeArrowheads="1"/>
            </p:cNvSpPr>
            <p:nvPr/>
          </p:nvSpPr>
          <p:spPr bwMode="auto">
            <a:xfrm>
              <a:off x="288" y="1344"/>
              <a:ext cx="5232" cy="192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6" name="Group 6"/>
            <p:cNvGrpSpPr>
              <a:grpSpLocks/>
            </p:cNvGrpSpPr>
            <p:nvPr/>
          </p:nvGrpSpPr>
          <p:grpSpPr bwMode="auto">
            <a:xfrm>
              <a:off x="384" y="1440"/>
              <a:ext cx="5136" cy="1735"/>
              <a:chOff x="384" y="1440"/>
              <a:chExt cx="5136" cy="1735"/>
            </a:xfrm>
          </p:grpSpPr>
          <p:pic>
            <p:nvPicPr>
              <p:cNvPr id="167" name="Picture 7" descr="XXX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440"/>
                <a:ext cx="2592"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pic>
            <p:nvPicPr>
              <p:cNvPr id="168" name="Picture 8" descr="XXX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440"/>
                <a:ext cx="2640" cy="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sp>
            <p:nvSpPr>
              <p:cNvPr id="169" name="Rectangle 9"/>
              <p:cNvSpPr>
                <a:spLocks noChangeArrowheads="1"/>
              </p:cNvSpPr>
              <p:nvPr/>
            </p:nvSpPr>
            <p:spPr bwMode="auto">
              <a:xfrm>
                <a:off x="384" y="1440"/>
                <a:ext cx="5136"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170" name="Group 10"/>
          <p:cNvGrpSpPr>
            <a:grpSpLocks/>
          </p:cNvGrpSpPr>
          <p:nvPr/>
        </p:nvGrpSpPr>
        <p:grpSpPr bwMode="auto">
          <a:xfrm>
            <a:off x="130854" y="5402262"/>
            <a:ext cx="8842375" cy="954088"/>
            <a:chOff x="288" y="3408"/>
            <a:chExt cx="5570" cy="601"/>
          </a:xfrm>
        </p:grpSpPr>
        <p:sp>
          <p:nvSpPr>
            <p:cNvPr id="171" name="Rectangle 11"/>
            <p:cNvSpPr>
              <a:spLocks noChangeArrowheads="1"/>
            </p:cNvSpPr>
            <p:nvPr/>
          </p:nvSpPr>
          <p:spPr bwMode="auto">
            <a:xfrm>
              <a:off x="288" y="3408"/>
              <a:ext cx="5570" cy="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800" b="1" dirty="0">
                  <a:solidFill>
                    <a:srgbClr val="CC0000"/>
                  </a:solidFill>
                  <a:latin typeface="Times New Roman" panose="02020603050405020304" pitchFamily="18" charset="0"/>
                </a:rPr>
                <a:t>         </a:t>
              </a:r>
              <a:r>
                <a:rPr lang="zh-CN" altLang="en-US" sz="2800" b="1" dirty="0" smtClean="0">
                  <a:latin typeface="Times New Roman" panose="02020603050405020304" pitchFamily="18" charset="0"/>
                </a:rPr>
                <a:t>对称性分析无限长载流螺旋</a:t>
              </a:r>
              <a:r>
                <a:rPr lang="zh-CN" altLang="en-US" sz="2800" b="1" dirty="0">
                  <a:latin typeface="Times New Roman" panose="02020603050405020304" pitchFamily="18" charset="0"/>
                </a:rPr>
                <a:t>管内为均匀场 </a:t>
              </a:r>
              <a:r>
                <a:rPr lang="zh-CN" altLang="en-US" sz="2800" b="1" dirty="0" smtClean="0">
                  <a:latin typeface="Times New Roman" panose="02020603050405020304" pitchFamily="18" charset="0"/>
                </a:rPr>
                <a:t>，方向</a:t>
              </a:r>
              <a:r>
                <a:rPr lang="zh-CN" altLang="en-US" sz="2800" b="1" dirty="0">
                  <a:latin typeface="Times New Roman" panose="02020603050405020304" pitchFamily="18" charset="0"/>
                </a:rPr>
                <a:t>沿轴向，  </a:t>
              </a:r>
              <a:r>
                <a:rPr lang="zh-CN" altLang="en-US" sz="2800" b="1" dirty="0">
                  <a:solidFill>
                    <a:srgbClr val="CC0000"/>
                  </a:solidFill>
                  <a:latin typeface="Times New Roman" panose="02020603050405020304" pitchFamily="18" charset="0"/>
                </a:rPr>
                <a:t>外</a:t>
              </a:r>
              <a:r>
                <a:rPr lang="zh-CN" altLang="en-US" sz="2800" b="1" dirty="0">
                  <a:latin typeface="Times New Roman" panose="02020603050405020304" pitchFamily="18" charset="0"/>
                </a:rPr>
                <a:t>部磁感强度趋于零 ，</a:t>
              </a:r>
              <a:r>
                <a:rPr lang="zh-CN" altLang="en-US" sz="2800" b="1" dirty="0" smtClean="0">
                  <a:latin typeface="Times New Roman" panose="02020603050405020304" pitchFamily="18" charset="0"/>
                </a:rPr>
                <a:t>即外部              。</a:t>
              </a:r>
              <a:endParaRPr lang="en-US" altLang="zh-CN" sz="2800" b="1" dirty="0">
                <a:latin typeface="Times New Roman" panose="02020603050405020304" pitchFamily="18" charset="0"/>
              </a:endParaRPr>
            </a:p>
          </p:txBody>
        </p:sp>
        <p:graphicFrame>
          <p:nvGraphicFramePr>
            <p:cNvPr id="172" name="Object 12"/>
            <p:cNvGraphicFramePr>
              <a:graphicFrameLocks noChangeAspect="1"/>
            </p:cNvGraphicFramePr>
            <p:nvPr>
              <p:extLst>
                <p:ext uri="{D42A27DB-BD31-4B8C-83A1-F6EECF244321}">
                  <p14:modId xmlns:p14="http://schemas.microsoft.com/office/powerpoint/2010/main" val="4016142548"/>
                </p:ext>
              </p:extLst>
            </p:nvPr>
          </p:nvGraphicFramePr>
          <p:xfrm>
            <a:off x="4349" y="3708"/>
            <a:ext cx="672" cy="269"/>
          </p:xfrm>
          <a:graphic>
            <a:graphicData uri="http://schemas.openxmlformats.org/presentationml/2006/ole">
              <mc:AlternateContent xmlns:mc="http://schemas.openxmlformats.org/markup-compatibility/2006">
                <mc:Choice xmlns:v="urn:schemas-microsoft-com:vml" Requires="v">
                  <p:oleObj spid="_x0000_s24853" name="Equation" r:id="rId5" imgW="698400" imgH="279360" progId="Equation.3">
                    <p:embed/>
                  </p:oleObj>
                </mc:Choice>
                <mc:Fallback>
                  <p:oleObj name="Equation" r:id="rId5" imgW="69840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 y="3708"/>
                          <a:ext cx="67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矩形 2"/>
          <p:cNvSpPr/>
          <p:nvPr/>
        </p:nvSpPr>
        <p:spPr>
          <a:xfrm>
            <a:off x="667701" y="1686707"/>
            <a:ext cx="2467342"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rPr>
              <a:t>1 )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对称性分析</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41796298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42</a:t>
            </a:fld>
            <a:endParaRPr lang="zh-CN" altLang="en-US"/>
          </a:p>
        </p:txBody>
      </p:sp>
      <p:sp>
        <p:nvSpPr>
          <p:cNvPr id="26"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三、安培环路定理的应用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53496" y="1046734"/>
            <a:ext cx="8086939" cy="497957"/>
          </a:xfrm>
          <a:prstGeom prst="rect">
            <a:avLst/>
          </a:prstGeom>
        </p:spPr>
        <p:txBody>
          <a:bodyPr wrap="square">
            <a:spAutoFit/>
          </a:bodyPr>
          <a:lstStyle/>
          <a:p>
            <a:pPr indent="-457200">
              <a:lnSpc>
                <a:spcPct val="120000"/>
              </a:lnSpc>
            </a:pPr>
            <a:r>
              <a:rPr kumimoji="1" lang="en-US" altLang="zh-CN" sz="2400" dirty="0" smtClean="0">
                <a:solidFill>
                  <a:srgbClr val="0000FF"/>
                </a:solidFill>
                <a:latin typeface="+mj-ea"/>
                <a:ea typeface="+mj-ea"/>
              </a:rPr>
              <a:t>1.   </a:t>
            </a:r>
            <a:r>
              <a:rPr kumimoji="1" lang="zh-CN" altLang="en-US" sz="2400" dirty="0" smtClean="0">
                <a:solidFill>
                  <a:srgbClr val="0000FF"/>
                </a:solidFill>
                <a:latin typeface="+mj-ea"/>
                <a:ea typeface="+mj-ea"/>
              </a:rPr>
              <a:t>载流长直螺线管内的磁场</a:t>
            </a:r>
            <a:endParaRPr kumimoji="1" lang="zh-CN" altLang="en-US" sz="2400" dirty="0">
              <a:solidFill>
                <a:srgbClr val="0000FF"/>
              </a:solidFill>
              <a:latin typeface="+mj-ea"/>
              <a:ea typeface="+mj-ea"/>
            </a:endParaRPr>
          </a:p>
        </p:txBody>
      </p:sp>
      <p:grpSp>
        <p:nvGrpSpPr>
          <p:cNvPr id="7" name="Group 5"/>
          <p:cNvGrpSpPr>
            <a:grpSpLocks/>
          </p:cNvGrpSpPr>
          <p:nvPr/>
        </p:nvGrpSpPr>
        <p:grpSpPr bwMode="auto">
          <a:xfrm>
            <a:off x="4761634" y="2017713"/>
            <a:ext cx="3933825" cy="1555750"/>
            <a:chOff x="2982" y="953"/>
            <a:chExt cx="2478" cy="980"/>
          </a:xfrm>
        </p:grpSpPr>
        <p:grpSp>
          <p:nvGrpSpPr>
            <p:cNvPr id="8" name="Group 6"/>
            <p:cNvGrpSpPr>
              <a:grpSpLocks/>
            </p:cNvGrpSpPr>
            <p:nvPr/>
          </p:nvGrpSpPr>
          <p:grpSpPr bwMode="auto">
            <a:xfrm>
              <a:off x="3194" y="953"/>
              <a:ext cx="1808" cy="119"/>
              <a:chOff x="3026" y="1146"/>
              <a:chExt cx="1808" cy="119"/>
            </a:xfrm>
          </p:grpSpPr>
          <p:grpSp>
            <p:nvGrpSpPr>
              <p:cNvPr id="110" name="Group 7"/>
              <p:cNvGrpSpPr>
                <a:grpSpLocks/>
              </p:cNvGrpSpPr>
              <p:nvPr/>
            </p:nvGrpSpPr>
            <p:grpSpPr bwMode="auto">
              <a:xfrm>
                <a:off x="3026" y="1149"/>
                <a:ext cx="113" cy="113"/>
                <a:chOff x="3547" y="1152"/>
                <a:chExt cx="113" cy="113"/>
              </a:xfrm>
            </p:grpSpPr>
            <p:sp>
              <p:nvSpPr>
                <p:cNvPr id="157" name="Oval 8"/>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Oval 9"/>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1" name="Line 10"/>
              <p:cNvSpPr>
                <a:spLocks noChangeShapeType="1"/>
              </p:cNvSpPr>
              <p:nvPr/>
            </p:nvSpPr>
            <p:spPr bwMode="auto">
              <a:xfrm>
                <a:off x="3029" y="1265"/>
                <a:ext cx="1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 name="Group 11"/>
              <p:cNvGrpSpPr>
                <a:grpSpLocks/>
              </p:cNvGrpSpPr>
              <p:nvPr/>
            </p:nvGrpSpPr>
            <p:grpSpPr bwMode="auto">
              <a:xfrm>
                <a:off x="3139" y="1149"/>
                <a:ext cx="113" cy="113"/>
                <a:chOff x="3547" y="1152"/>
                <a:chExt cx="113" cy="113"/>
              </a:xfrm>
            </p:grpSpPr>
            <p:sp>
              <p:nvSpPr>
                <p:cNvPr id="155" name="Oval 12"/>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Oval 13"/>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14"/>
              <p:cNvGrpSpPr>
                <a:grpSpLocks/>
              </p:cNvGrpSpPr>
              <p:nvPr/>
            </p:nvGrpSpPr>
            <p:grpSpPr bwMode="auto">
              <a:xfrm>
                <a:off x="3252" y="1149"/>
                <a:ext cx="113" cy="113"/>
                <a:chOff x="3547" y="1152"/>
                <a:chExt cx="113" cy="113"/>
              </a:xfrm>
            </p:grpSpPr>
            <p:sp>
              <p:nvSpPr>
                <p:cNvPr id="153" name="Oval 15"/>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Oval 16"/>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 name="Group 17"/>
              <p:cNvGrpSpPr>
                <a:grpSpLocks/>
              </p:cNvGrpSpPr>
              <p:nvPr/>
            </p:nvGrpSpPr>
            <p:grpSpPr bwMode="auto">
              <a:xfrm>
                <a:off x="3365" y="1149"/>
                <a:ext cx="113" cy="113"/>
                <a:chOff x="3547" y="1152"/>
                <a:chExt cx="113" cy="113"/>
              </a:xfrm>
            </p:grpSpPr>
            <p:sp>
              <p:nvSpPr>
                <p:cNvPr id="151" name="Oval 18"/>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Oval 19"/>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5" name="Group 20"/>
              <p:cNvGrpSpPr>
                <a:grpSpLocks/>
              </p:cNvGrpSpPr>
              <p:nvPr/>
            </p:nvGrpSpPr>
            <p:grpSpPr bwMode="auto">
              <a:xfrm>
                <a:off x="3478" y="1149"/>
                <a:ext cx="113" cy="113"/>
                <a:chOff x="3547" y="1152"/>
                <a:chExt cx="113" cy="113"/>
              </a:xfrm>
            </p:grpSpPr>
            <p:sp>
              <p:nvSpPr>
                <p:cNvPr id="149" name="Oval 21"/>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Oval 22"/>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23"/>
              <p:cNvGrpSpPr>
                <a:grpSpLocks/>
              </p:cNvGrpSpPr>
              <p:nvPr/>
            </p:nvGrpSpPr>
            <p:grpSpPr bwMode="auto">
              <a:xfrm>
                <a:off x="3591" y="1149"/>
                <a:ext cx="113" cy="113"/>
                <a:chOff x="3547" y="1152"/>
                <a:chExt cx="113" cy="113"/>
              </a:xfrm>
            </p:grpSpPr>
            <p:sp>
              <p:nvSpPr>
                <p:cNvPr id="147" name="Oval 24"/>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Oval 25"/>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Group 26"/>
              <p:cNvGrpSpPr>
                <a:grpSpLocks/>
              </p:cNvGrpSpPr>
              <p:nvPr/>
            </p:nvGrpSpPr>
            <p:grpSpPr bwMode="auto">
              <a:xfrm>
                <a:off x="3704" y="1149"/>
                <a:ext cx="113" cy="113"/>
                <a:chOff x="3547" y="1152"/>
                <a:chExt cx="113" cy="113"/>
              </a:xfrm>
            </p:grpSpPr>
            <p:sp>
              <p:nvSpPr>
                <p:cNvPr id="145" name="Oval 27"/>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Oval 28"/>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 name="Group 29"/>
              <p:cNvGrpSpPr>
                <a:grpSpLocks/>
              </p:cNvGrpSpPr>
              <p:nvPr/>
            </p:nvGrpSpPr>
            <p:grpSpPr bwMode="auto">
              <a:xfrm>
                <a:off x="3817" y="1149"/>
                <a:ext cx="113" cy="113"/>
                <a:chOff x="3547" y="1152"/>
                <a:chExt cx="113" cy="113"/>
              </a:xfrm>
            </p:grpSpPr>
            <p:sp>
              <p:nvSpPr>
                <p:cNvPr id="143" name="Oval 30"/>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Oval 31"/>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 name="Group 32"/>
              <p:cNvGrpSpPr>
                <a:grpSpLocks/>
              </p:cNvGrpSpPr>
              <p:nvPr/>
            </p:nvGrpSpPr>
            <p:grpSpPr bwMode="auto">
              <a:xfrm>
                <a:off x="3930" y="1149"/>
                <a:ext cx="113" cy="113"/>
                <a:chOff x="3547" y="1152"/>
                <a:chExt cx="113" cy="113"/>
              </a:xfrm>
            </p:grpSpPr>
            <p:sp>
              <p:nvSpPr>
                <p:cNvPr id="141" name="Oval 33"/>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Oval 34"/>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 name="Group 35"/>
              <p:cNvGrpSpPr>
                <a:grpSpLocks/>
              </p:cNvGrpSpPr>
              <p:nvPr/>
            </p:nvGrpSpPr>
            <p:grpSpPr bwMode="auto">
              <a:xfrm>
                <a:off x="4043" y="1149"/>
                <a:ext cx="113" cy="113"/>
                <a:chOff x="3547" y="1152"/>
                <a:chExt cx="113" cy="113"/>
              </a:xfrm>
            </p:grpSpPr>
            <p:sp>
              <p:nvSpPr>
                <p:cNvPr id="139" name="Oval 36"/>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Oval 37"/>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 name="Group 38"/>
              <p:cNvGrpSpPr>
                <a:grpSpLocks/>
              </p:cNvGrpSpPr>
              <p:nvPr/>
            </p:nvGrpSpPr>
            <p:grpSpPr bwMode="auto">
              <a:xfrm>
                <a:off x="4156" y="1149"/>
                <a:ext cx="113" cy="113"/>
                <a:chOff x="3547" y="1152"/>
                <a:chExt cx="113" cy="113"/>
              </a:xfrm>
            </p:grpSpPr>
            <p:sp>
              <p:nvSpPr>
                <p:cNvPr id="137" name="Oval 39"/>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Oval 40"/>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Group 41"/>
              <p:cNvGrpSpPr>
                <a:grpSpLocks/>
              </p:cNvGrpSpPr>
              <p:nvPr/>
            </p:nvGrpSpPr>
            <p:grpSpPr bwMode="auto">
              <a:xfrm>
                <a:off x="4269" y="1149"/>
                <a:ext cx="113" cy="113"/>
                <a:chOff x="3547" y="1152"/>
                <a:chExt cx="113" cy="113"/>
              </a:xfrm>
            </p:grpSpPr>
            <p:sp>
              <p:nvSpPr>
                <p:cNvPr id="135" name="Oval 42"/>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43"/>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 name="Group 44"/>
              <p:cNvGrpSpPr>
                <a:grpSpLocks/>
              </p:cNvGrpSpPr>
              <p:nvPr/>
            </p:nvGrpSpPr>
            <p:grpSpPr bwMode="auto">
              <a:xfrm>
                <a:off x="4382" y="1149"/>
                <a:ext cx="113" cy="113"/>
                <a:chOff x="3547" y="1152"/>
                <a:chExt cx="113" cy="113"/>
              </a:xfrm>
            </p:grpSpPr>
            <p:sp>
              <p:nvSpPr>
                <p:cNvPr id="133" name="Oval 45"/>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Oval 46"/>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4" name="Group 47"/>
              <p:cNvGrpSpPr>
                <a:grpSpLocks/>
              </p:cNvGrpSpPr>
              <p:nvPr/>
            </p:nvGrpSpPr>
            <p:grpSpPr bwMode="auto">
              <a:xfrm>
                <a:off x="4495" y="1146"/>
                <a:ext cx="113" cy="113"/>
                <a:chOff x="3547" y="1152"/>
                <a:chExt cx="113" cy="113"/>
              </a:xfrm>
            </p:grpSpPr>
            <p:sp>
              <p:nvSpPr>
                <p:cNvPr id="131" name="Oval 48"/>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Oval 49"/>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5" name="Group 50"/>
              <p:cNvGrpSpPr>
                <a:grpSpLocks/>
              </p:cNvGrpSpPr>
              <p:nvPr/>
            </p:nvGrpSpPr>
            <p:grpSpPr bwMode="auto">
              <a:xfrm>
                <a:off x="4608" y="1146"/>
                <a:ext cx="113" cy="113"/>
                <a:chOff x="3547" y="1152"/>
                <a:chExt cx="113" cy="113"/>
              </a:xfrm>
            </p:grpSpPr>
            <p:sp>
              <p:nvSpPr>
                <p:cNvPr id="129" name="Oval 51"/>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Oval 52"/>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6" name="Group 53"/>
              <p:cNvGrpSpPr>
                <a:grpSpLocks/>
              </p:cNvGrpSpPr>
              <p:nvPr/>
            </p:nvGrpSpPr>
            <p:grpSpPr bwMode="auto">
              <a:xfrm>
                <a:off x="4721" y="1146"/>
                <a:ext cx="113" cy="113"/>
                <a:chOff x="3547" y="1152"/>
                <a:chExt cx="113" cy="113"/>
              </a:xfrm>
            </p:grpSpPr>
            <p:sp>
              <p:nvSpPr>
                <p:cNvPr id="127" name="Oval 54"/>
                <p:cNvSpPr>
                  <a:spLocks noChangeArrowheads="1"/>
                </p:cNvSpPr>
                <p:nvPr/>
              </p:nvSpPr>
              <p:spPr bwMode="auto">
                <a:xfrm>
                  <a:off x="3547" y="1152"/>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Oval 55"/>
                <p:cNvSpPr>
                  <a:spLocks noChangeArrowheads="1"/>
                </p:cNvSpPr>
                <p:nvPr/>
              </p:nvSpPr>
              <p:spPr bwMode="auto">
                <a:xfrm>
                  <a:off x="3584" y="1184"/>
                  <a:ext cx="45" cy="45"/>
                </a:xfrm>
                <a:prstGeom prst="ellipse">
                  <a:avLst/>
                </a:prstGeom>
                <a:solidFill>
                  <a:srgbClr val="00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9" name="Group 56"/>
            <p:cNvGrpSpPr>
              <a:grpSpLocks/>
            </p:cNvGrpSpPr>
            <p:nvPr/>
          </p:nvGrpSpPr>
          <p:grpSpPr bwMode="auto">
            <a:xfrm>
              <a:off x="3197" y="1463"/>
              <a:ext cx="1805" cy="113"/>
              <a:chOff x="3029" y="1503"/>
              <a:chExt cx="1805" cy="113"/>
            </a:xfrm>
          </p:grpSpPr>
          <p:grpSp>
            <p:nvGrpSpPr>
              <p:cNvPr id="29" name="Group 57"/>
              <p:cNvGrpSpPr>
                <a:grpSpLocks/>
              </p:cNvGrpSpPr>
              <p:nvPr/>
            </p:nvGrpSpPr>
            <p:grpSpPr bwMode="auto">
              <a:xfrm>
                <a:off x="3029" y="1503"/>
                <a:ext cx="113" cy="113"/>
                <a:chOff x="3434" y="1664"/>
                <a:chExt cx="113" cy="113"/>
              </a:xfrm>
            </p:grpSpPr>
            <p:sp>
              <p:nvSpPr>
                <p:cNvPr id="106" name="Oval 58"/>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 name="Group 59"/>
                <p:cNvGrpSpPr>
                  <a:grpSpLocks/>
                </p:cNvGrpSpPr>
                <p:nvPr/>
              </p:nvGrpSpPr>
              <p:grpSpPr bwMode="auto">
                <a:xfrm>
                  <a:off x="3467" y="1692"/>
                  <a:ext cx="52" cy="52"/>
                  <a:chOff x="3488" y="1933"/>
                  <a:chExt cx="63" cy="63"/>
                </a:xfrm>
              </p:grpSpPr>
              <p:sp>
                <p:nvSpPr>
                  <p:cNvPr id="108" name="Line 60"/>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61"/>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0" name="Line 62"/>
              <p:cNvSpPr>
                <a:spLocks noChangeShapeType="1"/>
              </p:cNvSpPr>
              <p:nvPr/>
            </p:nvSpPr>
            <p:spPr bwMode="auto">
              <a:xfrm>
                <a:off x="3035" y="1503"/>
                <a:ext cx="1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 name="Group 63"/>
              <p:cNvGrpSpPr>
                <a:grpSpLocks/>
              </p:cNvGrpSpPr>
              <p:nvPr/>
            </p:nvGrpSpPr>
            <p:grpSpPr bwMode="auto">
              <a:xfrm>
                <a:off x="3139" y="1503"/>
                <a:ext cx="113" cy="113"/>
                <a:chOff x="3434" y="1664"/>
                <a:chExt cx="113" cy="113"/>
              </a:xfrm>
            </p:grpSpPr>
            <p:sp>
              <p:nvSpPr>
                <p:cNvPr id="102" name="Oval 6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 name="Group 65"/>
                <p:cNvGrpSpPr>
                  <a:grpSpLocks/>
                </p:cNvGrpSpPr>
                <p:nvPr/>
              </p:nvGrpSpPr>
              <p:grpSpPr bwMode="auto">
                <a:xfrm>
                  <a:off x="3467" y="1692"/>
                  <a:ext cx="52" cy="52"/>
                  <a:chOff x="3488" y="1933"/>
                  <a:chExt cx="63" cy="63"/>
                </a:xfrm>
              </p:grpSpPr>
              <p:sp>
                <p:nvSpPr>
                  <p:cNvPr id="104" name="Line 6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6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2" name="Group 68"/>
              <p:cNvGrpSpPr>
                <a:grpSpLocks/>
              </p:cNvGrpSpPr>
              <p:nvPr/>
            </p:nvGrpSpPr>
            <p:grpSpPr bwMode="auto">
              <a:xfrm>
                <a:off x="3252" y="1503"/>
                <a:ext cx="113" cy="113"/>
                <a:chOff x="3434" y="1664"/>
                <a:chExt cx="113" cy="113"/>
              </a:xfrm>
            </p:grpSpPr>
            <p:sp>
              <p:nvSpPr>
                <p:cNvPr id="98" name="Oval 6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 name="Group 70"/>
                <p:cNvGrpSpPr>
                  <a:grpSpLocks/>
                </p:cNvGrpSpPr>
                <p:nvPr/>
              </p:nvGrpSpPr>
              <p:grpSpPr bwMode="auto">
                <a:xfrm>
                  <a:off x="3467" y="1692"/>
                  <a:ext cx="52" cy="52"/>
                  <a:chOff x="3488" y="1933"/>
                  <a:chExt cx="63" cy="63"/>
                </a:xfrm>
              </p:grpSpPr>
              <p:sp>
                <p:nvSpPr>
                  <p:cNvPr id="100" name="Line 7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7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3" name="Group 73"/>
              <p:cNvGrpSpPr>
                <a:grpSpLocks/>
              </p:cNvGrpSpPr>
              <p:nvPr/>
            </p:nvGrpSpPr>
            <p:grpSpPr bwMode="auto">
              <a:xfrm>
                <a:off x="3365" y="1503"/>
                <a:ext cx="113" cy="113"/>
                <a:chOff x="3434" y="1664"/>
                <a:chExt cx="113" cy="113"/>
              </a:xfrm>
            </p:grpSpPr>
            <p:sp>
              <p:nvSpPr>
                <p:cNvPr id="94" name="Oval 7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5" name="Group 75"/>
                <p:cNvGrpSpPr>
                  <a:grpSpLocks/>
                </p:cNvGrpSpPr>
                <p:nvPr/>
              </p:nvGrpSpPr>
              <p:grpSpPr bwMode="auto">
                <a:xfrm>
                  <a:off x="3467" y="1692"/>
                  <a:ext cx="52" cy="52"/>
                  <a:chOff x="3488" y="1933"/>
                  <a:chExt cx="63" cy="63"/>
                </a:xfrm>
              </p:grpSpPr>
              <p:sp>
                <p:nvSpPr>
                  <p:cNvPr id="96" name="Line 7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7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4" name="Group 78"/>
              <p:cNvGrpSpPr>
                <a:grpSpLocks/>
              </p:cNvGrpSpPr>
              <p:nvPr/>
            </p:nvGrpSpPr>
            <p:grpSpPr bwMode="auto">
              <a:xfrm>
                <a:off x="3478" y="1503"/>
                <a:ext cx="113" cy="113"/>
                <a:chOff x="3434" y="1664"/>
                <a:chExt cx="113" cy="113"/>
              </a:xfrm>
            </p:grpSpPr>
            <p:sp>
              <p:nvSpPr>
                <p:cNvPr id="90" name="Oval 7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 name="Group 80"/>
                <p:cNvGrpSpPr>
                  <a:grpSpLocks/>
                </p:cNvGrpSpPr>
                <p:nvPr/>
              </p:nvGrpSpPr>
              <p:grpSpPr bwMode="auto">
                <a:xfrm>
                  <a:off x="3467" y="1692"/>
                  <a:ext cx="52" cy="52"/>
                  <a:chOff x="3488" y="1933"/>
                  <a:chExt cx="63" cy="63"/>
                </a:xfrm>
              </p:grpSpPr>
              <p:sp>
                <p:nvSpPr>
                  <p:cNvPr id="92" name="Line 8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8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5" name="Group 83"/>
              <p:cNvGrpSpPr>
                <a:grpSpLocks/>
              </p:cNvGrpSpPr>
              <p:nvPr/>
            </p:nvGrpSpPr>
            <p:grpSpPr bwMode="auto">
              <a:xfrm>
                <a:off x="3591" y="1503"/>
                <a:ext cx="113" cy="113"/>
                <a:chOff x="3434" y="1664"/>
                <a:chExt cx="113" cy="113"/>
              </a:xfrm>
            </p:grpSpPr>
            <p:sp>
              <p:nvSpPr>
                <p:cNvPr id="86" name="Oval 8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7" name="Group 85"/>
                <p:cNvGrpSpPr>
                  <a:grpSpLocks/>
                </p:cNvGrpSpPr>
                <p:nvPr/>
              </p:nvGrpSpPr>
              <p:grpSpPr bwMode="auto">
                <a:xfrm>
                  <a:off x="3467" y="1692"/>
                  <a:ext cx="52" cy="52"/>
                  <a:chOff x="3488" y="1933"/>
                  <a:chExt cx="63" cy="63"/>
                </a:xfrm>
              </p:grpSpPr>
              <p:sp>
                <p:nvSpPr>
                  <p:cNvPr id="88" name="Line 8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8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6" name="Group 88"/>
              <p:cNvGrpSpPr>
                <a:grpSpLocks/>
              </p:cNvGrpSpPr>
              <p:nvPr/>
            </p:nvGrpSpPr>
            <p:grpSpPr bwMode="auto">
              <a:xfrm>
                <a:off x="3704" y="1503"/>
                <a:ext cx="113" cy="113"/>
                <a:chOff x="3434" y="1664"/>
                <a:chExt cx="113" cy="113"/>
              </a:xfrm>
            </p:grpSpPr>
            <p:sp>
              <p:nvSpPr>
                <p:cNvPr id="82" name="Oval 8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3" name="Group 90"/>
                <p:cNvGrpSpPr>
                  <a:grpSpLocks/>
                </p:cNvGrpSpPr>
                <p:nvPr/>
              </p:nvGrpSpPr>
              <p:grpSpPr bwMode="auto">
                <a:xfrm>
                  <a:off x="3467" y="1692"/>
                  <a:ext cx="52" cy="52"/>
                  <a:chOff x="3488" y="1933"/>
                  <a:chExt cx="63" cy="63"/>
                </a:xfrm>
              </p:grpSpPr>
              <p:sp>
                <p:nvSpPr>
                  <p:cNvPr id="84" name="Line 9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9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7" name="Group 93"/>
              <p:cNvGrpSpPr>
                <a:grpSpLocks/>
              </p:cNvGrpSpPr>
              <p:nvPr/>
            </p:nvGrpSpPr>
            <p:grpSpPr bwMode="auto">
              <a:xfrm>
                <a:off x="3817" y="1503"/>
                <a:ext cx="113" cy="113"/>
                <a:chOff x="3434" y="1664"/>
                <a:chExt cx="113" cy="113"/>
              </a:xfrm>
            </p:grpSpPr>
            <p:sp>
              <p:nvSpPr>
                <p:cNvPr id="78" name="Oval 9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 name="Group 95"/>
                <p:cNvGrpSpPr>
                  <a:grpSpLocks/>
                </p:cNvGrpSpPr>
                <p:nvPr/>
              </p:nvGrpSpPr>
              <p:grpSpPr bwMode="auto">
                <a:xfrm>
                  <a:off x="3467" y="1692"/>
                  <a:ext cx="52" cy="52"/>
                  <a:chOff x="3488" y="1933"/>
                  <a:chExt cx="63" cy="63"/>
                </a:xfrm>
              </p:grpSpPr>
              <p:sp>
                <p:nvSpPr>
                  <p:cNvPr id="80" name="Line 9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9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8" name="Group 98"/>
              <p:cNvGrpSpPr>
                <a:grpSpLocks/>
              </p:cNvGrpSpPr>
              <p:nvPr/>
            </p:nvGrpSpPr>
            <p:grpSpPr bwMode="auto">
              <a:xfrm>
                <a:off x="3930" y="1503"/>
                <a:ext cx="113" cy="113"/>
                <a:chOff x="3434" y="1664"/>
                <a:chExt cx="113" cy="113"/>
              </a:xfrm>
            </p:grpSpPr>
            <p:sp>
              <p:nvSpPr>
                <p:cNvPr id="74" name="Oval 9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5" name="Group 100"/>
                <p:cNvGrpSpPr>
                  <a:grpSpLocks/>
                </p:cNvGrpSpPr>
                <p:nvPr/>
              </p:nvGrpSpPr>
              <p:grpSpPr bwMode="auto">
                <a:xfrm>
                  <a:off x="3467" y="1692"/>
                  <a:ext cx="52" cy="52"/>
                  <a:chOff x="3488" y="1933"/>
                  <a:chExt cx="63" cy="63"/>
                </a:xfrm>
              </p:grpSpPr>
              <p:sp>
                <p:nvSpPr>
                  <p:cNvPr id="76" name="Line 10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10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9" name="Group 103"/>
              <p:cNvGrpSpPr>
                <a:grpSpLocks/>
              </p:cNvGrpSpPr>
              <p:nvPr/>
            </p:nvGrpSpPr>
            <p:grpSpPr bwMode="auto">
              <a:xfrm>
                <a:off x="4043" y="1503"/>
                <a:ext cx="113" cy="113"/>
                <a:chOff x="3434" y="1664"/>
                <a:chExt cx="113" cy="113"/>
              </a:xfrm>
            </p:grpSpPr>
            <p:sp>
              <p:nvSpPr>
                <p:cNvPr id="70" name="Oval 10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 name="Group 105"/>
                <p:cNvGrpSpPr>
                  <a:grpSpLocks/>
                </p:cNvGrpSpPr>
                <p:nvPr/>
              </p:nvGrpSpPr>
              <p:grpSpPr bwMode="auto">
                <a:xfrm>
                  <a:off x="3467" y="1692"/>
                  <a:ext cx="52" cy="52"/>
                  <a:chOff x="3488" y="1933"/>
                  <a:chExt cx="63" cy="63"/>
                </a:xfrm>
              </p:grpSpPr>
              <p:sp>
                <p:nvSpPr>
                  <p:cNvPr id="72" name="Line 10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10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0" name="Group 108"/>
              <p:cNvGrpSpPr>
                <a:grpSpLocks/>
              </p:cNvGrpSpPr>
              <p:nvPr/>
            </p:nvGrpSpPr>
            <p:grpSpPr bwMode="auto">
              <a:xfrm>
                <a:off x="4156" y="1503"/>
                <a:ext cx="113" cy="113"/>
                <a:chOff x="3434" y="1664"/>
                <a:chExt cx="113" cy="113"/>
              </a:xfrm>
            </p:grpSpPr>
            <p:sp>
              <p:nvSpPr>
                <p:cNvPr id="66" name="Oval 10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 name="Group 110"/>
                <p:cNvGrpSpPr>
                  <a:grpSpLocks/>
                </p:cNvGrpSpPr>
                <p:nvPr/>
              </p:nvGrpSpPr>
              <p:grpSpPr bwMode="auto">
                <a:xfrm>
                  <a:off x="3467" y="1692"/>
                  <a:ext cx="52" cy="52"/>
                  <a:chOff x="3488" y="1933"/>
                  <a:chExt cx="63" cy="63"/>
                </a:xfrm>
              </p:grpSpPr>
              <p:sp>
                <p:nvSpPr>
                  <p:cNvPr id="68" name="Line 11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1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1" name="Group 113"/>
              <p:cNvGrpSpPr>
                <a:grpSpLocks/>
              </p:cNvGrpSpPr>
              <p:nvPr/>
            </p:nvGrpSpPr>
            <p:grpSpPr bwMode="auto">
              <a:xfrm>
                <a:off x="4269" y="1503"/>
                <a:ext cx="113" cy="113"/>
                <a:chOff x="3434" y="1664"/>
                <a:chExt cx="113" cy="113"/>
              </a:xfrm>
            </p:grpSpPr>
            <p:sp>
              <p:nvSpPr>
                <p:cNvPr id="62" name="Oval 11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 name="Group 115"/>
                <p:cNvGrpSpPr>
                  <a:grpSpLocks/>
                </p:cNvGrpSpPr>
                <p:nvPr/>
              </p:nvGrpSpPr>
              <p:grpSpPr bwMode="auto">
                <a:xfrm>
                  <a:off x="3467" y="1692"/>
                  <a:ext cx="52" cy="52"/>
                  <a:chOff x="3488" y="1933"/>
                  <a:chExt cx="63" cy="63"/>
                </a:xfrm>
              </p:grpSpPr>
              <p:sp>
                <p:nvSpPr>
                  <p:cNvPr id="64" name="Line 11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1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2" name="Group 118"/>
              <p:cNvGrpSpPr>
                <a:grpSpLocks/>
              </p:cNvGrpSpPr>
              <p:nvPr/>
            </p:nvGrpSpPr>
            <p:grpSpPr bwMode="auto">
              <a:xfrm>
                <a:off x="4382" y="1503"/>
                <a:ext cx="113" cy="113"/>
                <a:chOff x="3434" y="1664"/>
                <a:chExt cx="113" cy="113"/>
              </a:xfrm>
            </p:grpSpPr>
            <p:sp>
              <p:nvSpPr>
                <p:cNvPr id="58" name="Oval 11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 name="Group 120"/>
                <p:cNvGrpSpPr>
                  <a:grpSpLocks/>
                </p:cNvGrpSpPr>
                <p:nvPr/>
              </p:nvGrpSpPr>
              <p:grpSpPr bwMode="auto">
                <a:xfrm>
                  <a:off x="3467" y="1692"/>
                  <a:ext cx="52" cy="52"/>
                  <a:chOff x="3488" y="1933"/>
                  <a:chExt cx="63" cy="63"/>
                </a:xfrm>
              </p:grpSpPr>
              <p:sp>
                <p:nvSpPr>
                  <p:cNvPr id="60" name="Line 12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12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3" name="Group 123"/>
              <p:cNvGrpSpPr>
                <a:grpSpLocks/>
              </p:cNvGrpSpPr>
              <p:nvPr/>
            </p:nvGrpSpPr>
            <p:grpSpPr bwMode="auto">
              <a:xfrm>
                <a:off x="4495" y="1503"/>
                <a:ext cx="113" cy="113"/>
                <a:chOff x="3434" y="1664"/>
                <a:chExt cx="113" cy="113"/>
              </a:xfrm>
            </p:grpSpPr>
            <p:sp>
              <p:nvSpPr>
                <p:cNvPr id="54" name="Oval 12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 name="Group 125"/>
                <p:cNvGrpSpPr>
                  <a:grpSpLocks/>
                </p:cNvGrpSpPr>
                <p:nvPr/>
              </p:nvGrpSpPr>
              <p:grpSpPr bwMode="auto">
                <a:xfrm>
                  <a:off x="3467" y="1692"/>
                  <a:ext cx="52" cy="52"/>
                  <a:chOff x="3488" y="1933"/>
                  <a:chExt cx="63" cy="63"/>
                </a:xfrm>
              </p:grpSpPr>
              <p:sp>
                <p:nvSpPr>
                  <p:cNvPr id="56" name="Line 12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12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4" name="Group 128"/>
              <p:cNvGrpSpPr>
                <a:grpSpLocks/>
              </p:cNvGrpSpPr>
              <p:nvPr/>
            </p:nvGrpSpPr>
            <p:grpSpPr bwMode="auto">
              <a:xfrm>
                <a:off x="4608" y="1503"/>
                <a:ext cx="113" cy="113"/>
                <a:chOff x="3434" y="1664"/>
                <a:chExt cx="113" cy="113"/>
              </a:xfrm>
            </p:grpSpPr>
            <p:sp>
              <p:nvSpPr>
                <p:cNvPr id="50" name="Oval 129"/>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 name="Group 130"/>
                <p:cNvGrpSpPr>
                  <a:grpSpLocks/>
                </p:cNvGrpSpPr>
                <p:nvPr/>
              </p:nvGrpSpPr>
              <p:grpSpPr bwMode="auto">
                <a:xfrm>
                  <a:off x="3467" y="1692"/>
                  <a:ext cx="52" cy="52"/>
                  <a:chOff x="3488" y="1933"/>
                  <a:chExt cx="63" cy="63"/>
                </a:xfrm>
              </p:grpSpPr>
              <p:sp>
                <p:nvSpPr>
                  <p:cNvPr id="52" name="Line 131"/>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32"/>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5" name="Group 133"/>
              <p:cNvGrpSpPr>
                <a:grpSpLocks/>
              </p:cNvGrpSpPr>
              <p:nvPr/>
            </p:nvGrpSpPr>
            <p:grpSpPr bwMode="auto">
              <a:xfrm>
                <a:off x="4721" y="1503"/>
                <a:ext cx="113" cy="113"/>
                <a:chOff x="3434" y="1664"/>
                <a:chExt cx="113" cy="113"/>
              </a:xfrm>
            </p:grpSpPr>
            <p:sp>
              <p:nvSpPr>
                <p:cNvPr id="46" name="Oval 134"/>
                <p:cNvSpPr>
                  <a:spLocks noChangeArrowheads="1"/>
                </p:cNvSpPr>
                <p:nvPr/>
              </p:nvSpPr>
              <p:spPr bwMode="auto">
                <a:xfrm>
                  <a:off x="3434" y="1664"/>
                  <a:ext cx="113" cy="1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 name="Group 135"/>
                <p:cNvGrpSpPr>
                  <a:grpSpLocks/>
                </p:cNvGrpSpPr>
                <p:nvPr/>
              </p:nvGrpSpPr>
              <p:grpSpPr bwMode="auto">
                <a:xfrm>
                  <a:off x="3467" y="1692"/>
                  <a:ext cx="52" cy="52"/>
                  <a:chOff x="3488" y="1933"/>
                  <a:chExt cx="63" cy="63"/>
                </a:xfrm>
              </p:grpSpPr>
              <p:sp>
                <p:nvSpPr>
                  <p:cNvPr id="48" name="Line 136"/>
                  <p:cNvSpPr>
                    <a:spLocks noChangeShapeType="1"/>
                  </p:cNvSpPr>
                  <p:nvPr/>
                </p:nvSpPr>
                <p:spPr bwMode="auto">
                  <a:xfrm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37"/>
                  <p:cNvSpPr>
                    <a:spLocks noChangeShapeType="1"/>
                  </p:cNvSpPr>
                  <p:nvPr/>
                </p:nvSpPr>
                <p:spPr bwMode="auto">
                  <a:xfrm flipH="1" flipV="1">
                    <a:off x="3488" y="1933"/>
                    <a:ext cx="63" cy="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 name="AutoShape 138"/>
            <p:cNvSpPr>
              <a:spLocks/>
            </p:cNvSpPr>
            <p:nvPr/>
          </p:nvSpPr>
          <p:spPr bwMode="auto">
            <a:xfrm rot="5400000">
              <a:off x="4068" y="328"/>
              <a:ext cx="137" cy="2213"/>
            </a:xfrm>
            <a:prstGeom prst="leftBracket">
              <a:avLst>
                <a:gd name="adj" fmla="val 279542"/>
              </a:avLst>
            </a:prstGeom>
            <a:noFill/>
            <a:ln w="19050">
              <a:solidFill>
                <a:schemeClr val="tx1"/>
              </a:solidFill>
              <a:round/>
              <a:headEnd type="none" w="med"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39"/>
            <p:cNvSpPr>
              <a:spLocks/>
            </p:cNvSpPr>
            <p:nvPr/>
          </p:nvSpPr>
          <p:spPr bwMode="auto">
            <a:xfrm rot="16200000" flipV="1">
              <a:off x="4062" y="-13"/>
              <a:ext cx="137" cy="2213"/>
            </a:xfrm>
            <a:prstGeom prst="leftBracket">
              <a:avLst>
                <a:gd name="adj" fmla="val 279542"/>
              </a:avLst>
            </a:prstGeom>
            <a:noFill/>
            <a:ln w="19050">
              <a:solidFill>
                <a:schemeClr val="tx1"/>
              </a:solidFill>
              <a:round/>
              <a:headEnd type="none"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0"/>
            <p:cNvSpPr>
              <a:spLocks noChangeShapeType="1"/>
            </p:cNvSpPr>
            <p:nvPr/>
          </p:nvSpPr>
          <p:spPr bwMode="auto">
            <a:xfrm>
              <a:off x="2982" y="1262"/>
              <a:ext cx="2309" cy="0"/>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41"/>
            <p:cNvSpPr>
              <a:spLocks noChangeArrowheads="1"/>
            </p:cNvSpPr>
            <p:nvPr/>
          </p:nvSpPr>
          <p:spPr bwMode="auto">
            <a:xfrm>
              <a:off x="3809" y="1306"/>
              <a:ext cx="565" cy="388"/>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2"/>
            <p:cNvSpPr>
              <a:spLocks noChangeShapeType="1"/>
            </p:cNvSpPr>
            <p:nvPr/>
          </p:nvSpPr>
          <p:spPr bwMode="auto">
            <a:xfrm>
              <a:off x="3957" y="1300"/>
              <a:ext cx="244" cy="0"/>
            </a:xfrm>
            <a:prstGeom prst="line">
              <a:avLst/>
            </a:prstGeom>
            <a:noFill/>
            <a:ln w="9525">
              <a:solidFill>
                <a:schemeClr val="tx1"/>
              </a:solidFill>
              <a:round/>
              <a:headEnd type="oval" w="med"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3"/>
            <p:cNvSpPr>
              <a:spLocks noChangeShapeType="1"/>
            </p:cNvSpPr>
            <p:nvPr/>
          </p:nvSpPr>
          <p:spPr bwMode="auto">
            <a:xfrm>
              <a:off x="4026" y="1688"/>
              <a:ext cx="117" cy="0"/>
            </a:xfrm>
            <a:prstGeom prst="line">
              <a:avLst/>
            </a:prstGeom>
            <a:noFill/>
            <a:ln w="9525">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144"/>
            <p:cNvGraphicFramePr>
              <a:graphicFrameLocks noChangeAspect="1"/>
            </p:cNvGraphicFramePr>
            <p:nvPr/>
          </p:nvGraphicFramePr>
          <p:xfrm>
            <a:off x="3673" y="1239"/>
            <a:ext cx="154" cy="169"/>
          </p:xfrm>
          <a:graphic>
            <a:graphicData uri="http://schemas.openxmlformats.org/presentationml/2006/ole">
              <mc:AlternateContent xmlns:mc="http://schemas.openxmlformats.org/markup-compatibility/2006">
                <mc:Choice xmlns:v="urn:schemas-microsoft-com:vml" Requires="v">
                  <p:oleObj spid="_x0000_s35769" name="Equation" r:id="rId3" imgW="126720" imgH="139680" progId="Equation.3">
                    <p:embed/>
                  </p:oleObj>
                </mc:Choice>
                <mc:Fallback>
                  <p:oleObj name="Equation" r:id="rId3" imgW="12672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 y="1239"/>
                          <a:ext cx="154"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45"/>
            <p:cNvGraphicFramePr>
              <a:graphicFrameLocks noChangeAspect="1"/>
            </p:cNvGraphicFramePr>
            <p:nvPr/>
          </p:nvGraphicFramePr>
          <p:xfrm>
            <a:off x="4393" y="1198"/>
            <a:ext cx="154" cy="215"/>
          </p:xfrm>
          <a:graphic>
            <a:graphicData uri="http://schemas.openxmlformats.org/presentationml/2006/ole">
              <mc:AlternateContent xmlns:mc="http://schemas.openxmlformats.org/markup-compatibility/2006">
                <mc:Choice xmlns:v="urn:schemas-microsoft-com:vml" Requires="v">
                  <p:oleObj spid="_x0000_s35770" name="Equation" r:id="rId5" imgW="126720" imgH="177480" progId="Equation.3">
                    <p:embed/>
                  </p:oleObj>
                </mc:Choice>
                <mc:Fallback>
                  <p:oleObj name="Equation" r:id="rId5" imgW="12672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3" y="1198"/>
                          <a:ext cx="15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46"/>
            <p:cNvGraphicFramePr>
              <a:graphicFrameLocks noChangeAspect="1"/>
            </p:cNvGraphicFramePr>
            <p:nvPr/>
          </p:nvGraphicFramePr>
          <p:xfrm>
            <a:off x="4401" y="1599"/>
            <a:ext cx="138" cy="169"/>
          </p:xfrm>
          <a:graphic>
            <a:graphicData uri="http://schemas.openxmlformats.org/presentationml/2006/ole">
              <mc:AlternateContent xmlns:mc="http://schemas.openxmlformats.org/markup-compatibility/2006">
                <mc:Choice xmlns:v="urn:schemas-microsoft-com:vml" Requires="v">
                  <p:oleObj spid="_x0000_s35771" name="Equation" r:id="rId7" imgW="114120" imgH="139680" progId="Equation.3">
                    <p:embed/>
                  </p:oleObj>
                </mc:Choice>
                <mc:Fallback>
                  <p:oleObj name="Equation" r:id="rId7" imgW="1141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1" y="1599"/>
                          <a:ext cx="138"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47"/>
            <p:cNvGraphicFramePr>
              <a:graphicFrameLocks noChangeAspect="1"/>
            </p:cNvGraphicFramePr>
            <p:nvPr/>
          </p:nvGraphicFramePr>
          <p:xfrm>
            <a:off x="3647" y="1576"/>
            <a:ext cx="169" cy="215"/>
          </p:xfrm>
          <a:graphic>
            <a:graphicData uri="http://schemas.openxmlformats.org/presentationml/2006/ole">
              <mc:AlternateContent xmlns:mc="http://schemas.openxmlformats.org/markup-compatibility/2006">
                <mc:Choice xmlns:v="urn:schemas-microsoft-com:vml" Requires="v">
                  <p:oleObj spid="_x0000_s35772" name="Equation" r:id="rId9" imgW="139680" imgH="177480" progId="Equation.3">
                    <p:embed/>
                  </p:oleObj>
                </mc:Choice>
                <mc:Fallback>
                  <p:oleObj name="Equation" r:id="rId9" imgW="139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7" y="1576"/>
                          <a:ext cx="16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48"/>
            <p:cNvGraphicFramePr>
              <a:graphicFrameLocks noChangeAspect="1"/>
            </p:cNvGraphicFramePr>
            <p:nvPr/>
          </p:nvGraphicFramePr>
          <p:xfrm>
            <a:off x="4048" y="1718"/>
            <a:ext cx="108" cy="215"/>
          </p:xfrm>
          <a:graphic>
            <a:graphicData uri="http://schemas.openxmlformats.org/presentationml/2006/ole">
              <mc:AlternateContent xmlns:mc="http://schemas.openxmlformats.org/markup-compatibility/2006">
                <mc:Choice xmlns:v="urn:schemas-microsoft-com:vml" Requires="v">
                  <p:oleObj spid="_x0000_s35773" name="Equation" r:id="rId11" imgW="88560" imgH="177480" progId="Equation.3">
                    <p:embed/>
                  </p:oleObj>
                </mc:Choice>
                <mc:Fallback>
                  <p:oleObj name="Equation" r:id="rId11" imgW="8856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8" y="1718"/>
                          <a:ext cx="1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49"/>
            <p:cNvGraphicFramePr>
              <a:graphicFrameLocks noChangeAspect="1"/>
            </p:cNvGraphicFramePr>
            <p:nvPr/>
          </p:nvGraphicFramePr>
          <p:xfrm>
            <a:off x="3869" y="1122"/>
            <a:ext cx="185" cy="200"/>
          </p:xfrm>
          <a:graphic>
            <a:graphicData uri="http://schemas.openxmlformats.org/presentationml/2006/ole">
              <mc:AlternateContent xmlns:mc="http://schemas.openxmlformats.org/markup-compatibility/2006">
                <mc:Choice xmlns:v="urn:schemas-microsoft-com:vml" Requires="v">
                  <p:oleObj spid="_x0000_s35774" name="Equation" r:id="rId13" imgW="152280" imgH="164880" progId="Equation.3">
                    <p:embed/>
                  </p:oleObj>
                </mc:Choice>
                <mc:Fallback>
                  <p:oleObj name="Equation" r:id="rId13" imgW="1522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9" y="1122"/>
                          <a:ext cx="18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50"/>
            <p:cNvGraphicFramePr>
              <a:graphicFrameLocks noChangeAspect="1"/>
            </p:cNvGraphicFramePr>
            <p:nvPr/>
          </p:nvGraphicFramePr>
          <p:xfrm>
            <a:off x="5276" y="1151"/>
            <a:ext cx="184" cy="200"/>
          </p:xfrm>
          <a:graphic>
            <a:graphicData uri="http://schemas.openxmlformats.org/presentationml/2006/ole">
              <mc:AlternateContent xmlns:mc="http://schemas.openxmlformats.org/markup-compatibility/2006">
                <mc:Choice xmlns:v="urn:schemas-microsoft-com:vml" Requires="v">
                  <p:oleObj spid="_x0000_s35775" name="Equation" r:id="rId15" imgW="152280" imgH="164880" progId="Equation.3">
                    <p:embed/>
                  </p:oleObj>
                </mc:Choice>
                <mc:Fallback>
                  <p:oleObj name="Equation" r:id="rId15" imgW="1522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6" y="1151"/>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51"/>
            <p:cNvGraphicFramePr>
              <a:graphicFrameLocks noChangeAspect="1"/>
            </p:cNvGraphicFramePr>
            <p:nvPr/>
          </p:nvGraphicFramePr>
          <p:xfrm>
            <a:off x="3186" y="1561"/>
            <a:ext cx="154" cy="199"/>
          </p:xfrm>
          <a:graphic>
            <a:graphicData uri="http://schemas.openxmlformats.org/presentationml/2006/ole">
              <mc:AlternateContent xmlns:mc="http://schemas.openxmlformats.org/markup-compatibility/2006">
                <mc:Choice xmlns:v="urn:schemas-microsoft-com:vml" Requires="v">
                  <p:oleObj spid="_x0000_s35776" name="Equation" r:id="rId17" imgW="126720" imgH="164880" progId="Equation.3">
                    <p:embed/>
                  </p:oleObj>
                </mc:Choice>
                <mc:Fallback>
                  <p:oleObj name="Equation" r:id="rId17" imgW="12672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6" y="1561"/>
                          <a:ext cx="15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Freeform 152"/>
            <p:cNvSpPr>
              <a:spLocks/>
            </p:cNvSpPr>
            <p:nvPr/>
          </p:nvSpPr>
          <p:spPr bwMode="auto">
            <a:xfrm>
              <a:off x="5044" y="1098"/>
              <a:ext cx="128" cy="44"/>
            </a:xfrm>
            <a:custGeom>
              <a:avLst/>
              <a:gdLst>
                <a:gd name="T0" fmla="*/ 0 w 128"/>
                <a:gd name="T1" fmla="*/ 44 h 44"/>
                <a:gd name="T2" fmla="*/ 64 w 128"/>
                <a:gd name="T3" fmla="*/ 28 h 44"/>
                <a:gd name="T4" fmla="*/ 128 w 128"/>
                <a:gd name="T5" fmla="*/ 0 h 44"/>
              </a:gdLst>
              <a:ahLst/>
              <a:cxnLst>
                <a:cxn ang="0">
                  <a:pos x="T0" y="T1"/>
                </a:cxn>
                <a:cxn ang="0">
                  <a:pos x="T2" y="T3"/>
                </a:cxn>
                <a:cxn ang="0">
                  <a:pos x="T4" y="T5"/>
                </a:cxn>
              </a:cxnLst>
              <a:rect l="0" t="0" r="r" b="b"/>
              <a:pathLst>
                <a:path w="128" h="44">
                  <a:moveTo>
                    <a:pt x="0" y="44"/>
                  </a:moveTo>
                  <a:cubicBezTo>
                    <a:pt x="21" y="39"/>
                    <a:pt x="43" y="35"/>
                    <a:pt x="64" y="28"/>
                  </a:cubicBezTo>
                  <a:cubicBezTo>
                    <a:pt x="85" y="21"/>
                    <a:pt x="106" y="10"/>
                    <a:pt x="128" y="0"/>
                  </a:cubicBezTo>
                </a:path>
              </a:pathLst>
            </a:custGeom>
            <a:noFill/>
            <a:ln w="9525">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153"/>
            <p:cNvSpPr>
              <a:spLocks/>
            </p:cNvSpPr>
            <p:nvPr/>
          </p:nvSpPr>
          <p:spPr bwMode="auto">
            <a:xfrm>
              <a:off x="4992" y="1374"/>
              <a:ext cx="172" cy="44"/>
            </a:xfrm>
            <a:custGeom>
              <a:avLst/>
              <a:gdLst>
                <a:gd name="T0" fmla="*/ 0 w 172"/>
                <a:gd name="T1" fmla="*/ 0 h 44"/>
                <a:gd name="T2" fmla="*/ 84 w 172"/>
                <a:gd name="T3" fmla="*/ 16 h 44"/>
                <a:gd name="T4" fmla="*/ 172 w 172"/>
                <a:gd name="T5" fmla="*/ 44 h 44"/>
              </a:gdLst>
              <a:ahLst/>
              <a:cxnLst>
                <a:cxn ang="0">
                  <a:pos x="T0" y="T1"/>
                </a:cxn>
                <a:cxn ang="0">
                  <a:pos x="T2" y="T3"/>
                </a:cxn>
                <a:cxn ang="0">
                  <a:pos x="T4" y="T5"/>
                </a:cxn>
              </a:cxnLst>
              <a:rect l="0" t="0" r="r" b="b"/>
              <a:pathLst>
                <a:path w="172" h="44">
                  <a:moveTo>
                    <a:pt x="0" y="0"/>
                  </a:moveTo>
                  <a:cubicBezTo>
                    <a:pt x="27" y="4"/>
                    <a:pt x="55" y="9"/>
                    <a:pt x="84" y="16"/>
                  </a:cubicBezTo>
                  <a:cubicBezTo>
                    <a:pt x="113" y="23"/>
                    <a:pt x="142" y="33"/>
                    <a:pt x="172" y="44"/>
                  </a:cubicBezTo>
                </a:path>
              </a:pathLst>
            </a:custGeom>
            <a:noFill/>
            <a:ln w="9525">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54"/>
            <p:cNvSpPr>
              <a:spLocks noChangeShapeType="1"/>
            </p:cNvSpPr>
            <p:nvPr/>
          </p:nvSpPr>
          <p:spPr bwMode="auto">
            <a:xfrm>
              <a:off x="5044" y="1262"/>
              <a:ext cx="128"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59" name="Object 155"/>
          <p:cNvGraphicFramePr>
            <a:graphicFrameLocks noChangeAspect="1"/>
          </p:cNvGraphicFramePr>
          <p:nvPr>
            <p:extLst>
              <p:ext uri="{D42A27DB-BD31-4B8C-83A1-F6EECF244321}">
                <p14:modId xmlns:p14="http://schemas.microsoft.com/office/powerpoint/2010/main" val="2402693931"/>
              </p:ext>
            </p:extLst>
          </p:nvPr>
        </p:nvGraphicFramePr>
        <p:xfrm>
          <a:off x="1343747" y="3671888"/>
          <a:ext cx="6524625" cy="939800"/>
        </p:xfrm>
        <a:graphic>
          <a:graphicData uri="http://schemas.openxmlformats.org/presentationml/2006/ole">
            <mc:AlternateContent xmlns:mc="http://schemas.openxmlformats.org/markup-compatibility/2006">
              <mc:Choice xmlns:v="urn:schemas-microsoft-com:vml" Requires="v">
                <p:oleObj spid="_x0000_s35777" name="Equation" r:id="rId19" imgW="2908080" imgH="419040" progId="Equation.3">
                  <p:embed/>
                </p:oleObj>
              </mc:Choice>
              <mc:Fallback>
                <p:oleObj name="Equation" r:id="rId19" imgW="2908080" imgH="4190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43747" y="3671888"/>
                        <a:ext cx="65246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 name="Object 156"/>
          <p:cNvGraphicFramePr>
            <a:graphicFrameLocks noChangeAspect="1"/>
          </p:cNvGraphicFramePr>
          <p:nvPr>
            <p:extLst>
              <p:ext uri="{D42A27DB-BD31-4B8C-83A1-F6EECF244321}">
                <p14:modId xmlns:p14="http://schemas.microsoft.com/office/powerpoint/2010/main" val="2839422202"/>
              </p:ext>
            </p:extLst>
          </p:nvPr>
        </p:nvGraphicFramePr>
        <p:xfrm>
          <a:off x="2258147" y="4629150"/>
          <a:ext cx="4700587" cy="939800"/>
        </p:xfrm>
        <a:graphic>
          <a:graphicData uri="http://schemas.openxmlformats.org/presentationml/2006/ole">
            <mc:AlternateContent xmlns:mc="http://schemas.openxmlformats.org/markup-compatibility/2006">
              <mc:Choice xmlns:v="urn:schemas-microsoft-com:vml" Requires="v">
                <p:oleObj spid="_x0000_s35778" name="Equation" r:id="rId21" imgW="2095200" imgH="419040" progId="Equation.3">
                  <p:embed/>
                </p:oleObj>
              </mc:Choice>
              <mc:Fallback>
                <p:oleObj name="Equation" r:id="rId21" imgW="209520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58147" y="4629150"/>
                        <a:ext cx="47005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 name="Text Box 157"/>
          <p:cNvSpPr txBox="1">
            <a:spLocks noChangeArrowheads="1"/>
          </p:cNvSpPr>
          <p:nvPr/>
        </p:nvSpPr>
        <p:spPr bwMode="auto">
          <a:xfrm>
            <a:off x="549247" y="2057402"/>
            <a:ext cx="4049712"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zh-CN" altLang="en-US" sz="2400" dirty="0">
                <a:latin typeface="Times New Roman" panose="02020603050405020304" pitchFamily="18" charset="0"/>
              </a:rPr>
              <a:t>　　设一长螺线管，长为</a:t>
            </a:r>
            <a:r>
              <a:rPr kumimoji="1" lang="en-US" altLang="zh-CN" sz="2400" i="1" dirty="0">
                <a:latin typeface="Times New Roman" panose="02020603050405020304" pitchFamily="18" charset="0"/>
              </a:rPr>
              <a:t>L</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共有</a:t>
            </a:r>
            <a:r>
              <a:rPr kumimoji="1" lang="en-US" altLang="zh-CN" sz="2400" i="1" dirty="0">
                <a:latin typeface="Times New Roman" panose="02020603050405020304" pitchFamily="18" charset="0"/>
              </a:rPr>
              <a:t>N</a:t>
            </a:r>
            <a:r>
              <a:rPr kumimoji="1" lang="zh-CN" altLang="en-US" sz="2400" dirty="0">
                <a:latin typeface="Times New Roman" panose="02020603050405020304" pitchFamily="18" charset="0"/>
              </a:rPr>
              <a:t>匝线圈，通有电流</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单位长度的匝数为</a:t>
            </a:r>
            <a:r>
              <a:rPr kumimoji="1" lang="en-US" altLang="zh-CN" sz="2400" i="1" dirty="0">
                <a:latin typeface="Times New Roman" panose="02020603050405020304" pitchFamily="18" charset="0"/>
              </a:rPr>
              <a:t>n=N/L</a:t>
            </a:r>
            <a:r>
              <a:rPr kumimoji="1" lang="en-US" altLang="zh-CN" sz="2400" dirty="0">
                <a:latin typeface="Times New Roman" panose="02020603050405020304" pitchFamily="18" charset="0"/>
              </a:rPr>
              <a:t>。</a:t>
            </a:r>
          </a:p>
        </p:txBody>
      </p:sp>
      <p:graphicFrame>
        <p:nvGraphicFramePr>
          <p:cNvPr id="162" name="Object 158"/>
          <p:cNvGraphicFramePr>
            <a:graphicFrameLocks noChangeAspect="1"/>
          </p:cNvGraphicFramePr>
          <p:nvPr>
            <p:extLst>
              <p:ext uri="{D42A27DB-BD31-4B8C-83A1-F6EECF244321}">
                <p14:modId xmlns:p14="http://schemas.microsoft.com/office/powerpoint/2010/main" val="3161859331"/>
              </p:ext>
            </p:extLst>
          </p:nvPr>
        </p:nvGraphicFramePr>
        <p:xfrm>
          <a:off x="3823422" y="5519738"/>
          <a:ext cx="1522412" cy="582612"/>
        </p:xfrm>
        <a:graphic>
          <a:graphicData uri="http://schemas.openxmlformats.org/presentationml/2006/ole">
            <mc:AlternateContent xmlns:mc="http://schemas.openxmlformats.org/markup-compatibility/2006">
              <mc:Choice xmlns:v="urn:schemas-microsoft-com:vml" Requires="v">
                <p:oleObj spid="_x0000_s35779" name="Equation" r:id="rId23" imgW="596880" imgH="228600" progId="Equation.3">
                  <p:embed/>
                </p:oleObj>
              </mc:Choice>
              <mc:Fallback>
                <p:oleObj name="Equation" r:id="rId23" imgW="59688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23422" y="5519738"/>
                        <a:ext cx="1522412" cy="582612"/>
                      </a:xfrm>
                      <a:prstGeom prst="rect">
                        <a:avLst/>
                      </a:prstGeom>
                      <a:noFill/>
                      <a:ln>
                        <a:solidFill>
                          <a:srgbClr val="FF0000"/>
                        </a:solidFill>
                      </a:ln>
                      <a:effectLst/>
                      <a:extLst/>
                    </p:spPr>
                  </p:pic>
                </p:oleObj>
              </mc:Fallback>
            </mc:AlternateContent>
          </a:graphicData>
        </a:graphic>
      </p:graphicFrame>
      <p:sp>
        <p:nvSpPr>
          <p:cNvPr id="163" name="Text Box 159"/>
          <p:cNvSpPr txBox="1">
            <a:spLocks noChangeArrowheads="1"/>
          </p:cNvSpPr>
          <p:nvPr/>
        </p:nvSpPr>
        <p:spPr bwMode="auto">
          <a:xfrm>
            <a:off x="611116" y="6074002"/>
            <a:ext cx="7627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anose="02020603050405020304" pitchFamily="18" charset="0"/>
              </a:rPr>
              <a:t>螺线管中央部分的磁场是</a:t>
            </a:r>
            <a:r>
              <a:rPr kumimoji="1" lang="zh-CN" altLang="en-US" sz="2400" dirty="0">
                <a:solidFill>
                  <a:srgbClr val="0000FF"/>
                </a:solidFill>
                <a:effectLst>
                  <a:outerShdw blurRad="38100" dist="38100" dir="2700000" algn="tl">
                    <a:srgbClr val="C0C0C0"/>
                  </a:outerShdw>
                </a:effectLst>
                <a:latin typeface="Times New Roman" panose="02020603050405020304" pitchFamily="18" charset="0"/>
              </a:rPr>
              <a:t>匀强</a:t>
            </a:r>
            <a:r>
              <a:rPr kumimoji="1" lang="zh-CN" altLang="en-US" sz="2400" dirty="0" smtClean="0">
                <a:solidFill>
                  <a:srgbClr val="0000FF"/>
                </a:solidFill>
                <a:effectLst>
                  <a:outerShdw blurRad="38100" dist="38100" dir="2700000" algn="tl">
                    <a:srgbClr val="C0C0C0"/>
                  </a:outerShdw>
                </a:effectLst>
                <a:latin typeface="Times New Roman" panose="02020603050405020304" pitchFamily="18" charset="0"/>
              </a:rPr>
              <a:t>磁场。</a:t>
            </a:r>
            <a:r>
              <a:rPr lang="zh-CN" altLang="en-US" sz="2400" b="1" dirty="0">
                <a:latin typeface="Times New Roman" panose="02020603050405020304" pitchFamily="18" charset="0"/>
              </a:rPr>
              <a:t>无限长载流螺线管内部磁场处处相等 ，  外部磁场为</a:t>
            </a:r>
            <a:r>
              <a:rPr lang="zh-CN" altLang="en-US" sz="2400" b="1" dirty="0" smtClean="0">
                <a:latin typeface="Times New Roman" panose="02020603050405020304" pitchFamily="18" charset="0"/>
              </a:rPr>
              <a:t>零。</a:t>
            </a:r>
            <a:endParaRPr lang="en-US" altLang="zh-CN" sz="2400" b="1" dirty="0">
              <a:latin typeface="Times New Roman" panose="02020603050405020304" pitchFamily="18" charset="0"/>
            </a:endParaRPr>
          </a:p>
        </p:txBody>
      </p:sp>
      <p:grpSp>
        <p:nvGrpSpPr>
          <p:cNvPr id="165" name="Group 112"/>
          <p:cNvGrpSpPr>
            <a:grpSpLocks/>
          </p:cNvGrpSpPr>
          <p:nvPr/>
        </p:nvGrpSpPr>
        <p:grpSpPr bwMode="auto">
          <a:xfrm>
            <a:off x="5271222" y="943321"/>
            <a:ext cx="3502025" cy="993775"/>
            <a:chOff x="192" y="1054"/>
            <a:chExt cx="2206" cy="626"/>
          </a:xfrm>
        </p:grpSpPr>
        <p:sp>
          <p:nvSpPr>
            <p:cNvPr id="166" name="Text Box 99"/>
            <p:cNvSpPr txBox="1">
              <a:spLocks noChangeArrowheads="1"/>
            </p:cNvSpPr>
            <p:nvPr/>
          </p:nvSpPr>
          <p:spPr bwMode="auto">
            <a:xfrm>
              <a:off x="192" y="1084"/>
              <a:ext cx="2206" cy="5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rPr>
                <a:t>磁场      的方向与电流     成</a:t>
              </a:r>
              <a:r>
                <a:rPr lang="zh-CN" altLang="en-US" sz="2800" b="1" dirty="0">
                  <a:solidFill>
                    <a:srgbClr val="CC0000"/>
                  </a:solidFill>
                  <a:latin typeface="Times New Roman" panose="02020603050405020304" pitchFamily="18" charset="0"/>
                </a:rPr>
                <a:t>右螺旋</a:t>
              </a:r>
              <a:r>
                <a:rPr lang="en-US" altLang="zh-CN" sz="2800" b="1" dirty="0">
                  <a:latin typeface="Times New Roman" panose="02020603050405020304" pitchFamily="18" charset="0"/>
                </a:rPr>
                <a:t>.</a:t>
              </a:r>
            </a:p>
          </p:txBody>
        </p:sp>
        <p:graphicFrame>
          <p:nvGraphicFramePr>
            <p:cNvPr id="167" name="Object 100"/>
            <p:cNvGraphicFramePr>
              <a:graphicFrameLocks noChangeAspect="1"/>
            </p:cNvGraphicFramePr>
            <p:nvPr/>
          </p:nvGraphicFramePr>
          <p:xfrm>
            <a:off x="754" y="1054"/>
            <a:ext cx="240" cy="336"/>
          </p:xfrm>
          <a:graphic>
            <a:graphicData uri="http://schemas.openxmlformats.org/presentationml/2006/ole">
              <mc:AlternateContent xmlns:mc="http://schemas.openxmlformats.org/markup-compatibility/2006">
                <mc:Choice xmlns:v="urn:schemas-microsoft-com:vml" Requires="v">
                  <p:oleObj spid="_x0000_s35780" name="公式" r:id="rId25" imgW="152280" imgH="190440" progId="Equation.3">
                    <p:embed/>
                  </p:oleObj>
                </mc:Choice>
                <mc:Fallback>
                  <p:oleObj name="公式" r:id="rId25" imgW="152280" imgH="1904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4" y="1054"/>
                          <a:ext cx="240"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 name="Object 101"/>
            <p:cNvGraphicFramePr>
              <a:graphicFrameLocks noChangeAspect="1"/>
            </p:cNvGraphicFramePr>
            <p:nvPr/>
          </p:nvGraphicFramePr>
          <p:xfrm>
            <a:off x="555" y="1366"/>
            <a:ext cx="172" cy="264"/>
          </p:xfrm>
          <a:graphic>
            <a:graphicData uri="http://schemas.openxmlformats.org/presentationml/2006/ole">
              <mc:AlternateContent xmlns:mc="http://schemas.openxmlformats.org/markup-compatibility/2006">
                <mc:Choice xmlns:v="urn:schemas-microsoft-com:vml" Requires="v">
                  <p:oleObj spid="_x0000_s35781" name="Equation" r:id="rId27" imgW="164880" imgH="228600" progId="Equation.3">
                    <p:embed/>
                  </p:oleObj>
                </mc:Choice>
                <mc:Fallback>
                  <p:oleObj name="Equation" r:id="rId27" imgW="16488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5" y="1366"/>
                          <a:ext cx="1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9" name="Line 3"/>
          <p:cNvSpPr>
            <a:spLocks noChangeShapeType="1"/>
          </p:cNvSpPr>
          <p:nvPr/>
        </p:nvSpPr>
        <p:spPr bwMode="auto">
          <a:xfrm>
            <a:off x="4063135" y="3695701"/>
            <a:ext cx="700088" cy="6985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4"/>
          <p:cNvSpPr>
            <a:spLocks noChangeShapeType="1"/>
          </p:cNvSpPr>
          <p:nvPr/>
        </p:nvSpPr>
        <p:spPr bwMode="auto">
          <a:xfrm>
            <a:off x="5587135" y="3708401"/>
            <a:ext cx="700088"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Line 5"/>
          <p:cNvSpPr>
            <a:spLocks noChangeShapeType="1"/>
          </p:cNvSpPr>
          <p:nvPr/>
        </p:nvSpPr>
        <p:spPr bwMode="auto">
          <a:xfrm>
            <a:off x="7187335" y="3708401"/>
            <a:ext cx="700088"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6227321" y="5626378"/>
            <a:ext cx="1886094" cy="369332"/>
          </a:xfrm>
          <a:prstGeom prst="rect">
            <a:avLst/>
          </a:prstGeom>
          <a:noFill/>
        </p:spPr>
        <p:txBody>
          <a:bodyPr wrap="none" rtlCol="0">
            <a:spAutoFit/>
          </a:bodyPr>
          <a:lstStyle/>
          <a:p>
            <a:r>
              <a:rPr lang="zh-CN" altLang="en-US" sz="1800" dirty="0" smtClean="0"/>
              <a:t>证明了</a:t>
            </a:r>
            <a:r>
              <a:rPr lang="en-US" altLang="zh-CN" sz="1800" dirty="0" smtClean="0"/>
              <a:t>PPT 18</a:t>
            </a:r>
            <a:r>
              <a:rPr lang="zh-CN" altLang="en-US" sz="1800" dirty="0" smtClean="0"/>
              <a:t>页</a:t>
            </a:r>
            <a:endParaRPr lang="zh-CN" altLang="en-US" sz="1800" dirty="0"/>
          </a:p>
        </p:txBody>
      </p:sp>
      <p:grpSp>
        <p:nvGrpSpPr>
          <p:cNvPr id="172" name="Group 9"/>
          <p:cNvGrpSpPr>
            <a:grpSpLocks/>
          </p:cNvGrpSpPr>
          <p:nvPr/>
        </p:nvGrpSpPr>
        <p:grpSpPr bwMode="auto">
          <a:xfrm>
            <a:off x="598416" y="1649191"/>
            <a:ext cx="3811588" cy="519112"/>
            <a:chOff x="96" y="489"/>
            <a:chExt cx="2401" cy="327"/>
          </a:xfrm>
        </p:grpSpPr>
        <p:sp>
          <p:nvSpPr>
            <p:cNvPr id="173" name="Text Box 10"/>
            <p:cNvSpPr txBox="1">
              <a:spLocks noChangeArrowheads="1"/>
            </p:cNvSpPr>
            <p:nvPr/>
          </p:nvSpPr>
          <p:spPr bwMode="auto">
            <a:xfrm>
              <a:off x="96" y="489"/>
              <a:ext cx="240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CC0000"/>
                  </a:solidFill>
                  <a:latin typeface="Times New Roman" panose="02020603050405020304" pitchFamily="18" charset="0"/>
                </a:rPr>
                <a:t>2 )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选回路      </a:t>
              </a:r>
              <a:r>
                <a:rPr lang="en-US" altLang="zh-CN" sz="2800" b="1" dirty="0">
                  <a:latin typeface="Times New Roman" panose="02020603050405020304" pitchFamily="18" charset="0"/>
                </a:rPr>
                <a:t>.</a:t>
              </a:r>
            </a:p>
          </p:txBody>
        </p:sp>
        <p:graphicFrame>
          <p:nvGraphicFramePr>
            <p:cNvPr id="174" name="Object 11"/>
            <p:cNvGraphicFramePr>
              <a:graphicFrameLocks noChangeAspect="1"/>
            </p:cNvGraphicFramePr>
            <p:nvPr/>
          </p:nvGraphicFramePr>
          <p:xfrm>
            <a:off x="1200" y="528"/>
            <a:ext cx="220" cy="264"/>
          </p:xfrm>
          <a:graphic>
            <a:graphicData uri="http://schemas.openxmlformats.org/presentationml/2006/ole">
              <mc:AlternateContent xmlns:mc="http://schemas.openxmlformats.org/markup-compatibility/2006">
                <mc:Choice xmlns:v="urn:schemas-microsoft-com:vml" Requires="v">
                  <p:oleObj spid="_x0000_s35782" name="Equation" r:id="rId29" imgW="190440" imgH="228600" progId="Equation.3">
                    <p:embed/>
                  </p:oleObj>
                </mc:Choice>
                <mc:Fallback>
                  <p:oleObj name="Equation" r:id="rId29" imgW="19044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00" y="528"/>
                          <a:ext cx="22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66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left)">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wipe(left)">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wipe(left)">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
                                            <p:txEl>
                                              <p:pRg st="0" end="0"/>
                                            </p:txEl>
                                          </p:spTgt>
                                        </p:tgtEl>
                                        <p:attrNameLst>
                                          <p:attrName>style.visibility</p:attrName>
                                        </p:attrNameLst>
                                      </p:cBhvr>
                                      <p:to>
                                        <p:strVal val="visible"/>
                                      </p:to>
                                    </p:set>
                                    <p:animEffect transition="in" filter="wipe(left)">
                                      <p:cBhvr>
                                        <p:cTn id="22" dur="500"/>
                                        <p:tgtEl>
                                          <p:spTgt spid="16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box(out)">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box(ou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box(out)">
                                      <p:cBhvr>
                                        <p:cTn id="3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build="p" autoUpdateAnimBg="0"/>
      <p:bldP spid="169" grpId="0" animBg="1"/>
      <p:bldP spid="170" grpId="0" animBg="1"/>
      <p:bldP spid="17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720AFD23-7FD8-4D17-A0A1-97F143C0E2EC}" type="slidenum">
              <a:rPr lang="zh-CN" altLang="en-US" smtClean="0"/>
              <a:t>43</a:t>
            </a:fld>
            <a:endParaRPr lang="zh-CN" altLang="en-US"/>
          </a:p>
        </p:txBody>
      </p:sp>
      <p:sp>
        <p:nvSpPr>
          <p:cNvPr id="26"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三、安培环路定理的应用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253496" y="1046734"/>
            <a:ext cx="8086939" cy="497957"/>
          </a:xfrm>
          <a:prstGeom prst="rect">
            <a:avLst/>
          </a:prstGeom>
        </p:spPr>
        <p:txBody>
          <a:bodyPr wrap="square">
            <a:spAutoFit/>
          </a:bodyPr>
          <a:lstStyle/>
          <a:p>
            <a:pPr indent="-457200">
              <a:lnSpc>
                <a:spcPct val="120000"/>
              </a:lnSpc>
            </a:pPr>
            <a:r>
              <a:rPr kumimoji="1" lang="en-US" altLang="zh-CN" sz="2400" dirty="0" smtClean="0">
                <a:latin typeface="+mj-ea"/>
                <a:ea typeface="+mj-ea"/>
              </a:rPr>
              <a:t>2.   </a:t>
            </a:r>
            <a:r>
              <a:rPr kumimoji="1" lang="zh-CN" altLang="en-US" sz="2400" dirty="0" smtClean="0">
                <a:latin typeface="+mj-ea"/>
                <a:ea typeface="+mj-ea"/>
              </a:rPr>
              <a:t>载流环形螺线管内的磁场</a:t>
            </a:r>
            <a:endParaRPr kumimoji="1" lang="zh-CN" altLang="en-US" sz="2400" dirty="0">
              <a:latin typeface="+mj-ea"/>
              <a:ea typeface="+mj-ea"/>
            </a:endParaRPr>
          </a:p>
        </p:txBody>
      </p:sp>
      <p:pic>
        <p:nvPicPr>
          <p:cNvPr id="6" name="Picture 17" descr="XXX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68300"/>
            <a:ext cx="3352800" cy="13985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7" name="Object 18"/>
          <p:cNvGraphicFramePr>
            <a:graphicFrameLocks noChangeAspect="1"/>
          </p:cNvGraphicFramePr>
          <p:nvPr>
            <p:extLst>
              <p:ext uri="{D42A27DB-BD31-4B8C-83A1-F6EECF244321}">
                <p14:modId xmlns:p14="http://schemas.microsoft.com/office/powerpoint/2010/main" val="534121553"/>
              </p:ext>
            </p:extLst>
          </p:nvPr>
        </p:nvGraphicFramePr>
        <p:xfrm>
          <a:off x="780773" y="3120233"/>
          <a:ext cx="4038600" cy="835025"/>
        </p:xfrm>
        <a:graphic>
          <a:graphicData uri="http://schemas.openxmlformats.org/presentationml/2006/ole">
            <mc:AlternateContent xmlns:mc="http://schemas.openxmlformats.org/markup-compatibility/2006">
              <mc:Choice xmlns:v="urn:schemas-microsoft-com:vml" Requires="v">
                <p:oleObj spid="_x0000_s36532" name="Equation" r:id="rId4" imgW="1625400" imgH="304560" progId="Equation.3">
                  <p:embed/>
                </p:oleObj>
              </mc:Choice>
              <mc:Fallback>
                <p:oleObj name="Equation" r:id="rId4" imgW="16254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773" y="3120233"/>
                        <a:ext cx="40386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20"/>
          <p:cNvGrpSpPr>
            <a:grpSpLocks/>
          </p:cNvGrpSpPr>
          <p:nvPr/>
        </p:nvGrpSpPr>
        <p:grpSpPr bwMode="auto">
          <a:xfrm>
            <a:off x="234416" y="6166554"/>
            <a:ext cx="8305800" cy="519113"/>
            <a:chOff x="240" y="3552"/>
            <a:chExt cx="5232" cy="327"/>
          </a:xfrm>
        </p:grpSpPr>
        <p:sp>
          <p:nvSpPr>
            <p:cNvPr id="9" name="Text Box 21"/>
            <p:cNvSpPr txBox="1">
              <a:spLocks noChangeArrowheads="1"/>
            </p:cNvSpPr>
            <p:nvPr/>
          </p:nvSpPr>
          <p:spPr bwMode="auto">
            <a:xfrm>
              <a:off x="240" y="3552"/>
              <a:ext cx="52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solidFill>
                    <a:srgbClr val="000000"/>
                  </a:solidFill>
                  <a:latin typeface="Times New Roman" panose="02020603050405020304" pitchFamily="18" charset="0"/>
                </a:rPr>
                <a:t>当                 时，螺绕环内可视为</a:t>
              </a:r>
              <a:r>
                <a:rPr lang="zh-CN" altLang="en-US" sz="2800" b="1" dirty="0" smtClean="0">
                  <a:solidFill>
                    <a:srgbClr val="000000"/>
                  </a:solidFill>
                  <a:latin typeface="Times New Roman" panose="02020603050405020304" pitchFamily="18" charset="0"/>
                </a:rPr>
                <a:t>均匀场。</a:t>
              </a:r>
              <a:endParaRPr lang="zh-CN" altLang="en-US" sz="2400" b="1" dirty="0">
                <a:solidFill>
                  <a:srgbClr val="000000"/>
                </a:solidFill>
                <a:latin typeface="Times New Roman" panose="02020603050405020304" pitchFamily="18" charset="0"/>
              </a:endParaRPr>
            </a:p>
          </p:txBody>
        </p:sp>
        <p:graphicFrame>
          <p:nvGraphicFramePr>
            <p:cNvPr id="10" name="Object 22"/>
            <p:cNvGraphicFramePr>
              <a:graphicFrameLocks noChangeAspect="1"/>
            </p:cNvGraphicFramePr>
            <p:nvPr/>
          </p:nvGraphicFramePr>
          <p:xfrm>
            <a:off x="576" y="3567"/>
            <a:ext cx="864" cy="273"/>
          </p:xfrm>
          <a:graphic>
            <a:graphicData uri="http://schemas.openxmlformats.org/presentationml/2006/ole">
              <mc:AlternateContent xmlns:mc="http://schemas.openxmlformats.org/markup-compatibility/2006">
                <mc:Choice xmlns:v="urn:schemas-microsoft-com:vml" Requires="v">
                  <p:oleObj spid="_x0000_s36533" name="公式" r:id="rId6" imgW="888840" imgH="253800" progId="Equation.3">
                    <p:embed/>
                  </p:oleObj>
                </mc:Choice>
                <mc:Fallback>
                  <p:oleObj name="公式" r:id="rId6" imgW="88884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3567"/>
                          <a:ext cx="86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4"/>
          <p:cNvGraphicFramePr>
            <a:graphicFrameLocks noChangeAspect="1"/>
          </p:cNvGraphicFramePr>
          <p:nvPr>
            <p:extLst>
              <p:ext uri="{D42A27DB-BD31-4B8C-83A1-F6EECF244321}">
                <p14:modId xmlns:p14="http://schemas.microsoft.com/office/powerpoint/2010/main" val="2470781535"/>
              </p:ext>
            </p:extLst>
          </p:nvPr>
        </p:nvGraphicFramePr>
        <p:xfrm>
          <a:off x="1212397" y="3690144"/>
          <a:ext cx="1828800" cy="1143000"/>
        </p:xfrm>
        <a:graphic>
          <a:graphicData uri="http://schemas.openxmlformats.org/presentationml/2006/ole">
            <mc:AlternateContent xmlns:mc="http://schemas.openxmlformats.org/markup-compatibility/2006">
              <mc:Choice xmlns:v="urn:schemas-microsoft-com:vml" Requires="v">
                <p:oleObj spid="_x0000_s36534" name="Equation" r:id="rId8" imgW="660240" imgH="393480" progId="Equation.3">
                  <p:embed/>
                </p:oleObj>
              </mc:Choice>
              <mc:Fallback>
                <p:oleObj name="Equation" r:id="rId8" imgW="66024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2397" y="3690144"/>
                        <a:ext cx="1828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5"/>
          <p:cNvSpPr>
            <a:spLocks noChangeArrowheads="1"/>
          </p:cNvSpPr>
          <p:nvPr/>
        </p:nvSpPr>
        <p:spPr bwMode="auto">
          <a:xfrm>
            <a:off x="914400" y="2717576"/>
            <a:ext cx="4352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CC0000"/>
                </a:solidFill>
                <a:latin typeface="Times New Roman" panose="02020603050405020304" pitchFamily="18" charset="0"/>
              </a:rPr>
              <a:t>2</a:t>
            </a:r>
            <a:r>
              <a:rPr lang="zh-CN" altLang="en-US" sz="2800" b="1" dirty="0">
                <a:solidFill>
                  <a:srgbClr val="333333"/>
                </a:solidFill>
                <a:latin typeface="Times New Roman" panose="02020603050405020304" pitchFamily="18" charset="0"/>
              </a:rPr>
              <a:t>）</a:t>
            </a:r>
            <a:r>
              <a:rPr lang="zh-CN" altLang="en-US" sz="2800" b="1" dirty="0">
                <a:solidFill>
                  <a:srgbClr val="1C1C1C"/>
                </a:solidFill>
                <a:latin typeface="Times New Roman" panose="02020603050405020304" pitchFamily="18" charset="0"/>
              </a:rPr>
              <a:t>选</a:t>
            </a:r>
            <a:r>
              <a:rPr lang="zh-CN" altLang="en-US" sz="2800" b="1" dirty="0" smtClean="0">
                <a:solidFill>
                  <a:srgbClr val="1C1C1C"/>
                </a:solidFill>
                <a:latin typeface="Times New Roman" panose="02020603050405020304" pitchFamily="18" charset="0"/>
              </a:rPr>
              <a:t>回路</a:t>
            </a:r>
            <a:r>
              <a:rPr lang="en-US" altLang="zh-CN" sz="2800" b="1" dirty="0" smtClean="0">
                <a:solidFill>
                  <a:srgbClr val="1C1C1C"/>
                </a:solidFill>
                <a:latin typeface="Times New Roman" panose="02020603050405020304" pitchFamily="18" charset="0"/>
              </a:rPr>
              <a:t>(</a:t>
            </a:r>
            <a:r>
              <a:rPr lang="zh-CN" altLang="en-US" sz="2800" b="1" dirty="0" smtClean="0">
                <a:solidFill>
                  <a:srgbClr val="1C1C1C"/>
                </a:solidFill>
                <a:latin typeface="Times New Roman" panose="02020603050405020304" pitchFamily="18" charset="0"/>
              </a:rPr>
              <a:t>右图蓝色虚线</a:t>
            </a:r>
            <a:r>
              <a:rPr lang="en-US" altLang="zh-CN" sz="2800" b="1" dirty="0" smtClean="0">
                <a:solidFill>
                  <a:srgbClr val="1C1C1C"/>
                </a:solidFill>
                <a:latin typeface="Times New Roman" panose="02020603050405020304" pitchFamily="18" charset="0"/>
              </a:rPr>
              <a:t>)</a:t>
            </a:r>
            <a:r>
              <a:rPr lang="zh-CN" altLang="en-US" sz="2800" b="1" dirty="0" smtClean="0">
                <a:solidFill>
                  <a:srgbClr val="1C1C1C"/>
                </a:solidFill>
                <a:latin typeface="Times New Roman" panose="02020603050405020304" pitchFamily="18" charset="0"/>
              </a:rPr>
              <a:t> 。</a:t>
            </a:r>
            <a:endParaRPr lang="zh-CN" altLang="en-US" sz="2800" b="1" dirty="0">
              <a:solidFill>
                <a:srgbClr val="1C1C1C"/>
              </a:solidFill>
              <a:latin typeface="Times New Roman" panose="02020603050405020304" pitchFamily="18" charset="0"/>
            </a:endParaRPr>
          </a:p>
        </p:txBody>
      </p:sp>
      <p:grpSp>
        <p:nvGrpSpPr>
          <p:cNvPr id="13" name="Group 26"/>
          <p:cNvGrpSpPr>
            <a:grpSpLocks/>
          </p:cNvGrpSpPr>
          <p:nvPr/>
        </p:nvGrpSpPr>
        <p:grpSpPr bwMode="auto">
          <a:xfrm>
            <a:off x="310696" y="1693071"/>
            <a:ext cx="4613275" cy="946150"/>
            <a:chOff x="192" y="912"/>
            <a:chExt cx="2906" cy="596"/>
          </a:xfrm>
        </p:grpSpPr>
        <p:sp>
          <p:nvSpPr>
            <p:cNvPr id="15" name="Text Box 27"/>
            <p:cNvSpPr txBox="1">
              <a:spLocks noChangeArrowheads="1"/>
            </p:cNvSpPr>
            <p:nvPr/>
          </p:nvSpPr>
          <p:spPr bwMode="auto">
            <a:xfrm>
              <a:off x="192" y="912"/>
              <a:ext cx="288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C0000"/>
                  </a:solidFill>
                  <a:latin typeface="Times New Roman" panose="02020603050405020304" pitchFamily="18" charset="0"/>
                </a:rPr>
                <a:t>解   1</a:t>
              </a:r>
              <a:r>
                <a:rPr lang="zh-CN" altLang="en-US" sz="2800" b="1" dirty="0">
                  <a:solidFill>
                    <a:srgbClr val="333333"/>
                  </a:solidFill>
                  <a:latin typeface="Times New Roman" panose="02020603050405020304" pitchFamily="18" charset="0"/>
                </a:rPr>
                <a:t>）</a:t>
              </a:r>
              <a:r>
                <a:rPr lang="zh-CN" altLang="en-US" sz="2800" b="1" dirty="0">
                  <a:solidFill>
                    <a:srgbClr val="1C1C1C"/>
                  </a:solidFill>
                  <a:latin typeface="Times New Roman" panose="02020603050405020304" pitchFamily="18" charset="0"/>
                </a:rPr>
                <a:t> 对称性分析；环内                    线为同心圆，环外     为</a:t>
              </a:r>
              <a:r>
                <a:rPr lang="zh-CN" altLang="en-US" sz="2800" b="1" dirty="0" smtClean="0">
                  <a:solidFill>
                    <a:srgbClr val="1C1C1C"/>
                  </a:solidFill>
                  <a:latin typeface="Times New Roman" panose="02020603050405020304" pitchFamily="18" charset="0"/>
                </a:rPr>
                <a:t>零。</a:t>
              </a:r>
              <a:endParaRPr lang="zh-CN" altLang="en-US" sz="2800" b="1" dirty="0">
                <a:solidFill>
                  <a:srgbClr val="1C1C1C"/>
                </a:solidFill>
                <a:latin typeface="Times New Roman" panose="02020603050405020304" pitchFamily="18" charset="0"/>
              </a:endParaRPr>
            </a:p>
          </p:txBody>
        </p:sp>
        <p:graphicFrame>
          <p:nvGraphicFramePr>
            <p:cNvPr id="16" name="Object 28"/>
            <p:cNvGraphicFramePr>
              <a:graphicFrameLocks noChangeAspect="1"/>
            </p:cNvGraphicFramePr>
            <p:nvPr/>
          </p:nvGraphicFramePr>
          <p:xfrm>
            <a:off x="2086" y="1152"/>
            <a:ext cx="266" cy="336"/>
          </p:xfrm>
          <a:graphic>
            <a:graphicData uri="http://schemas.openxmlformats.org/presentationml/2006/ole">
              <mc:AlternateContent xmlns:mc="http://schemas.openxmlformats.org/markup-compatibility/2006">
                <mc:Choice xmlns:v="urn:schemas-microsoft-com:vml" Requires="v">
                  <p:oleObj spid="_x0000_s36535" name="公式" r:id="rId10" imgW="152280" imgH="190440" progId="Equation.3">
                    <p:embed/>
                  </p:oleObj>
                </mc:Choice>
                <mc:Fallback>
                  <p:oleObj name="公式" r:id="rId10" imgW="15228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6" y="1152"/>
                          <a:ext cx="266"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9"/>
            <p:cNvGraphicFramePr>
              <a:graphicFrameLocks noChangeAspect="1"/>
            </p:cNvGraphicFramePr>
            <p:nvPr/>
          </p:nvGraphicFramePr>
          <p:xfrm>
            <a:off x="2832" y="912"/>
            <a:ext cx="266" cy="336"/>
          </p:xfrm>
          <a:graphic>
            <a:graphicData uri="http://schemas.openxmlformats.org/presentationml/2006/ole">
              <mc:AlternateContent xmlns:mc="http://schemas.openxmlformats.org/markup-compatibility/2006">
                <mc:Choice xmlns:v="urn:schemas-microsoft-com:vml" Requires="v">
                  <p:oleObj spid="_x0000_s36536" name="公式" r:id="rId12" imgW="152280" imgH="190440" progId="Equation.3">
                    <p:embed/>
                  </p:oleObj>
                </mc:Choice>
                <mc:Fallback>
                  <p:oleObj name="公式" r:id="rId12" imgW="15228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2" y="912"/>
                          <a:ext cx="266"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30"/>
          <p:cNvGrpSpPr>
            <a:grpSpLocks/>
          </p:cNvGrpSpPr>
          <p:nvPr/>
        </p:nvGrpSpPr>
        <p:grpSpPr bwMode="auto">
          <a:xfrm>
            <a:off x="22678" y="4710817"/>
            <a:ext cx="2133600" cy="525462"/>
            <a:chOff x="240" y="3168"/>
            <a:chExt cx="1344" cy="331"/>
          </a:xfrm>
        </p:grpSpPr>
        <p:graphicFrame>
          <p:nvGraphicFramePr>
            <p:cNvPr id="19" name="Object 31"/>
            <p:cNvGraphicFramePr>
              <a:graphicFrameLocks noChangeAspect="1"/>
            </p:cNvGraphicFramePr>
            <p:nvPr/>
          </p:nvGraphicFramePr>
          <p:xfrm>
            <a:off x="576" y="3229"/>
            <a:ext cx="1008" cy="270"/>
          </p:xfrm>
          <a:graphic>
            <a:graphicData uri="http://schemas.openxmlformats.org/presentationml/2006/ole">
              <mc:AlternateContent xmlns:mc="http://schemas.openxmlformats.org/markup-compatibility/2006">
                <mc:Choice xmlns:v="urn:schemas-microsoft-com:vml" Requires="v">
                  <p:oleObj spid="_x0000_s36537" name="Equation" r:id="rId13" imgW="1041120" imgH="279360" progId="Equation.3">
                    <p:embed/>
                  </p:oleObj>
                </mc:Choice>
                <mc:Fallback>
                  <p:oleObj name="Equation" r:id="rId13" imgW="104112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3229"/>
                          <a:ext cx="100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32"/>
            <p:cNvSpPr txBox="1">
              <a:spLocks noChangeArrowheads="1"/>
            </p:cNvSpPr>
            <p:nvPr/>
          </p:nvSpPr>
          <p:spPr bwMode="auto">
            <a:xfrm>
              <a:off x="240" y="3168"/>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0000"/>
                  </a:solidFill>
                  <a:prstDash val="dash"/>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solidFill>
                    <a:srgbClr val="000000"/>
                  </a:solidFill>
                  <a:latin typeface="Times New Roman" panose="02020603050405020304" pitchFamily="18" charset="0"/>
                </a:rPr>
                <a:t>令</a:t>
              </a:r>
            </a:p>
          </p:txBody>
        </p:sp>
      </p:grpSp>
      <p:grpSp>
        <p:nvGrpSpPr>
          <p:cNvPr id="21" name="Group 35"/>
          <p:cNvGrpSpPr>
            <a:grpSpLocks/>
          </p:cNvGrpSpPr>
          <p:nvPr/>
        </p:nvGrpSpPr>
        <p:grpSpPr bwMode="auto">
          <a:xfrm>
            <a:off x="5581373" y="1821566"/>
            <a:ext cx="3095625" cy="2879725"/>
            <a:chOff x="3425" y="1616"/>
            <a:chExt cx="1950" cy="1814"/>
          </a:xfrm>
        </p:grpSpPr>
        <p:grpSp>
          <p:nvGrpSpPr>
            <p:cNvPr id="22" name="Group 36"/>
            <p:cNvGrpSpPr>
              <a:grpSpLocks/>
            </p:cNvGrpSpPr>
            <p:nvPr/>
          </p:nvGrpSpPr>
          <p:grpSpPr bwMode="auto">
            <a:xfrm>
              <a:off x="3425" y="1616"/>
              <a:ext cx="1950" cy="1814"/>
              <a:chOff x="3424" y="1888"/>
              <a:chExt cx="1950" cy="1814"/>
            </a:xfrm>
          </p:grpSpPr>
          <p:grpSp>
            <p:nvGrpSpPr>
              <p:cNvPr id="28" name="Group 37"/>
              <p:cNvGrpSpPr>
                <a:grpSpLocks/>
              </p:cNvGrpSpPr>
              <p:nvPr/>
            </p:nvGrpSpPr>
            <p:grpSpPr bwMode="auto">
              <a:xfrm>
                <a:off x="3424" y="1888"/>
                <a:ext cx="1950" cy="1814"/>
                <a:chOff x="3424" y="1888"/>
                <a:chExt cx="1950" cy="1814"/>
              </a:xfrm>
            </p:grpSpPr>
            <p:pic>
              <p:nvPicPr>
                <p:cNvPr id="35" name="Picture 38" descr="XXX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4" y="1888"/>
                  <a:ext cx="1950" cy="1814"/>
                </a:xfrm>
                <a:prstGeom prst="rect">
                  <a:avLst/>
                </a:prstGeom>
                <a:solidFill>
                  <a:schemeClr val="accent2"/>
                </a:solidFill>
                <a:ln w="9525">
                  <a:solidFill>
                    <a:schemeClr val="tx2"/>
                  </a:solidFill>
                  <a:miter lim="800000"/>
                  <a:headEnd/>
                  <a:tailEnd/>
                </a:ln>
              </p:spPr>
            </p:pic>
            <p:sp>
              <p:nvSpPr>
                <p:cNvPr id="36" name="Text Box 39"/>
                <p:cNvSpPr txBox="1">
                  <a:spLocks noChangeArrowheads="1"/>
                </p:cNvSpPr>
                <p:nvPr/>
              </p:nvSpPr>
              <p:spPr bwMode="auto">
                <a:xfrm>
                  <a:off x="4573" y="2745"/>
                  <a:ext cx="181" cy="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en-US" sz="2400" b="1">
                    <a:latin typeface="Times New Roman" panose="02020603050405020304" pitchFamily="18" charset="0"/>
                  </a:endParaRPr>
                </a:p>
              </p:txBody>
            </p:sp>
            <p:sp>
              <p:nvSpPr>
                <p:cNvPr id="37" name="Rectangle 40"/>
                <p:cNvSpPr>
                  <a:spLocks noChangeArrowheads="1"/>
                </p:cNvSpPr>
                <p:nvPr/>
              </p:nvSpPr>
              <p:spPr bwMode="auto">
                <a:xfrm>
                  <a:off x="4531" y="2432"/>
                  <a:ext cx="73" cy="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41"/>
                <p:cNvSpPr>
                  <a:spLocks noChangeShapeType="1"/>
                </p:cNvSpPr>
                <p:nvPr/>
              </p:nvSpPr>
              <p:spPr bwMode="auto">
                <a:xfrm flipV="1">
                  <a:off x="4580" y="2435"/>
                  <a:ext cx="144" cy="171"/>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Line 42"/>
                <p:cNvSpPr>
                  <a:spLocks noChangeShapeType="1"/>
                </p:cNvSpPr>
                <p:nvPr/>
              </p:nvSpPr>
              <p:spPr bwMode="auto">
                <a:xfrm flipV="1">
                  <a:off x="4905" y="2092"/>
                  <a:ext cx="156" cy="171"/>
                </a:xfrm>
                <a:prstGeom prst="line">
                  <a:avLst/>
                </a:prstGeom>
                <a:noFill/>
                <a:ln w="3810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9" name="AutoShape 43"/>
              <p:cNvSpPr>
                <a:spLocks noChangeArrowheads="1"/>
              </p:cNvSpPr>
              <p:nvPr/>
            </p:nvSpPr>
            <p:spPr bwMode="auto">
              <a:xfrm>
                <a:off x="3651" y="2069"/>
                <a:ext cx="1452" cy="1452"/>
              </a:xfrm>
              <a:custGeom>
                <a:avLst/>
                <a:gdLst>
                  <a:gd name="G0" fmla="+- 2588 0 0"/>
                  <a:gd name="G1" fmla="+- 21600 0 2588"/>
                  <a:gd name="G2" fmla="+- 21600 0 258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88" y="10800"/>
                    </a:moveTo>
                    <a:cubicBezTo>
                      <a:pt x="2588" y="15335"/>
                      <a:pt x="6265" y="19012"/>
                      <a:pt x="10800" y="19012"/>
                    </a:cubicBezTo>
                    <a:cubicBezTo>
                      <a:pt x="15335" y="19012"/>
                      <a:pt x="19012" y="15335"/>
                      <a:pt x="19012" y="10800"/>
                    </a:cubicBezTo>
                    <a:cubicBezTo>
                      <a:pt x="19012" y="6265"/>
                      <a:pt x="15335" y="2588"/>
                      <a:pt x="10800" y="2588"/>
                    </a:cubicBezTo>
                    <a:cubicBezTo>
                      <a:pt x="6265" y="2588"/>
                      <a:pt x="2588" y="6265"/>
                      <a:pt x="2588" y="10800"/>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44"/>
              <p:cNvGrpSpPr>
                <a:grpSpLocks/>
              </p:cNvGrpSpPr>
              <p:nvPr/>
            </p:nvGrpSpPr>
            <p:grpSpPr bwMode="auto">
              <a:xfrm>
                <a:off x="3719" y="2164"/>
                <a:ext cx="1300" cy="1266"/>
                <a:chOff x="3326" y="1920"/>
                <a:chExt cx="1792" cy="1776"/>
              </a:xfrm>
            </p:grpSpPr>
            <p:sp>
              <p:nvSpPr>
                <p:cNvPr id="32" name="Line 45"/>
                <p:cNvSpPr>
                  <a:spLocks noChangeShapeType="1"/>
                </p:cNvSpPr>
                <p:nvPr/>
              </p:nvSpPr>
              <p:spPr bwMode="auto">
                <a:xfrm>
                  <a:off x="4224" y="2784"/>
                  <a:ext cx="737" cy="634"/>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Oval 46"/>
                <p:cNvSpPr>
                  <a:spLocks noChangeArrowheads="1"/>
                </p:cNvSpPr>
                <p:nvPr/>
              </p:nvSpPr>
              <p:spPr bwMode="auto">
                <a:xfrm>
                  <a:off x="3326" y="1920"/>
                  <a:ext cx="1792" cy="1776"/>
                </a:xfrm>
                <a:prstGeom prst="ellipse">
                  <a:avLst/>
                </a:prstGeom>
                <a:noFill/>
                <a:ln w="25400">
                  <a:solidFill>
                    <a:srgbClr val="0000FF"/>
                  </a:solidFill>
                  <a:prstDash val="lg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4" name="Object 47"/>
                <p:cNvGraphicFramePr>
                  <a:graphicFrameLocks noChangeAspect="1"/>
                </p:cNvGraphicFramePr>
                <p:nvPr/>
              </p:nvGraphicFramePr>
              <p:xfrm>
                <a:off x="4128" y="2930"/>
                <a:ext cx="272" cy="288"/>
              </p:xfrm>
              <a:graphic>
                <a:graphicData uri="http://schemas.openxmlformats.org/presentationml/2006/ole">
                  <mc:AlternateContent xmlns:mc="http://schemas.openxmlformats.org/markup-compatibility/2006">
                    <mc:Choice xmlns:v="urn:schemas-microsoft-com:vml" Requires="v">
                      <p:oleObj spid="_x0000_s36538" name="Equation" r:id="rId16" imgW="215640" imgH="228600" progId="Equation.3">
                        <p:embed/>
                      </p:oleObj>
                    </mc:Choice>
                    <mc:Fallback>
                      <p:oleObj name="Equation" r:id="rId16" imgW="215640" imgH="228600" progId="Equation.3">
                        <p:embed/>
                        <p:pic>
                          <p:nvPicPr>
                            <p:cNvPr id="0" name=""/>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28" y="2930"/>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 name="Object 48"/>
              <p:cNvGraphicFramePr>
                <a:graphicFrameLocks noChangeAspect="1"/>
              </p:cNvGraphicFramePr>
              <p:nvPr/>
            </p:nvGraphicFramePr>
            <p:xfrm>
              <a:off x="4377" y="2409"/>
              <a:ext cx="176" cy="205"/>
            </p:xfrm>
            <a:graphic>
              <a:graphicData uri="http://schemas.openxmlformats.org/presentationml/2006/ole">
                <mc:AlternateContent xmlns:mc="http://schemas.openxmlformats.org/markup-compatibility/2006">
                  <mc:Choice xmlns:v="urn:schemas-microsoft-com:vml" Requires="v">
                    <p:oleObj spid="_x0000_s36539" name="公式" r:id="rId18" imgW="190440" imgH="253800" progId="Equation.3">
                      <p:embed/>
                    </p:oleObj>
                  </mc:Choice>
                  <mc:Fallback>
                    <p:oleObj name="公式" r:id="rId18" imgW="190440" imgH="253800" progId="Equation.3">
                      <p:embed/>
                      <p:pic>
                        <p:nvPicPr>
                          <p:cNvPr id="0" name=""/>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77" y="2409"/>
                            <a:ext cx="176" cy="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49"/>
            <p:cNvGrpSpPr>
              <a:grpSpLocks/>
            </p:cNvGrpSpPr>
            <p:nvPr/>
          </p:nvGrpSpPr>
          <p:grpSpPr bwMode="auto">
            <a:xfrm>
              <a:off x="3655" y="1842"/>
              <a:ext cx="1406" cy="1361"/>
              <a:chOff x="3667" y="1866"/>
              <a:chExt cx="1406" cy="1406"/>
            </a:xfrm>
          </p:grpSpPr>
          <p:sp>
            <p:nvSpPr>
              <p:cNvPr id="24" name="Oval 50"/>
              <p:cNvSpPr>
                <a:spLocks noChangeArrowheads="1"/>
              </p:cNvSpPr>
              <p:nvPr/>
            </p:nvSpPr>
            <p:spPr bwMode="auto">
              <a:xfrm>
                <a:off x="3667" y="1866"/>
                <a:ext cx="1406" cy="1406"/>
              </a:xfrm>
              <a:prstGeom prst="ellipse">
                <a:avLst/>
              </a:prstGeom>
              <a:noFill/>
              <a:ln w="1905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51"/>
              <p:cNvSpPr>
                <a:spLocks noChangeShapeType="1"/>
              </p:cNvSpPr>
              <p:nvPr/>
            </p:nvSpPr>
            <p:spPr bwMode="auto">
              <a:xfrm flipV="1">
                <a:off x="3667" y="2478"/>
                <a:ext cx="0" cy="181"/>
              </a:xfrm>
              <a:prstGeom prst="line">
                <a:avLst/>
              </a:prstGeom>
              <a:noFill/>
              <a:ln w="19050">
                <a:solidFill>
                  <a:srgbClr val="FF99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52"/>
              <p:cNvSpPr txBox="1">
                <a:spLocks noChangeArrowheads="1"/>
              </p:cNvSpPr>
              <p:nvPr/>
            </p:nvSpPr>
            <p:spPr bwMode="auto">
              <a:xfrm>
                <a:off x="3668" y="2385"/>
                <a:ext cx="223"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FF9900"/>
                    </a:solidFill>
                    <a:latin typeface="Times New Roman" panose="02020603050405020304" pitchFamily="18" charset="0"/>
                  </a:rPr>
                  <a:t>L</a:t>
                </a:r>
              </a:p>
            </p:txBody>
          </p:sp>
        </p:grpSp>
      </p:grpSp>
      <p:graphicFrame>
        <p:nvGraphicFramePr>
          <p:cNvPr id="40" name="Object 53"/>
          <p:cNvGraphicFramePr>
            <a:graphicFrameLocks noChangeAspect="1"/>
          </p:cNvGraphicFramePr>
          <p:nvPr>
            <p:extLst>
              <p:ext uri="{D42A27DB-BD31-4B8C-83A1-F6EECF244321}">
                <p14:modId xmlns:p14="http://schemas.microsoft.com/office/powerpoint/2010/main" val="464541476"/>
              </p:ext>
            </p:extLst>
          </p:nvPr>
        </p:nvGraphicFramePr>
        <p:xfrm>
          <a:off x="780773" y="5463379"/>
          <a:ext cx="3151188" cy="571500"/>
        </p:xfrm>
        <a:graphic>
          <a:graphicData uri="http://schemas.openxmlformats.org/presentationml/2006/ole">
            <mc:AlternateContent xmlns:mc="http://schemas.openxmlformats.org/markup-compatibility/2006">
              <mc:Choice xmlns:v="urn:schemas-microsoft-com:vml" Requires="v">
                <p:oleObj spid="_x0000_s36540" name="公式" r:id="rId20" imgW="1257120" imgH="228600" progId="Equation.3">
                  <p:embed/>
                </p:oleObj>
              </mc:Choice>
              <mc:Fallback>
                <p:oleObj name="公式" r:id="rId20" imgW="125712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773" y="5463379"/>
                        <a:ext cx="3151188" cy="571500"/>
                      </a:xfrm>
                      <a:prstGeom prst="rect">
                        <a:avLst/>
                      </a:prstGeom>
                      <a:noFill/>
                      <a:ln w="12700">
                        <a:solidFill>
                          <a:schemeClr val="tx2"/>
                        </a:solidFill>
                        <a:miter lim="800000"/>
                        <a:headEnd/>
                        <a:tailEnd/>
                      </a:ln>
                      <a:effectLst/>
                    </p:spPr>
                  </p:pic>
                </p:oleObj>
              </mc:Fallback>
            </mc:AlternateContent>
          </a:graphicData>
        </a:graphic>
      </p:graphicFrame>
      <p:graphicFrame>
        <p:nvGraphicFramePr>
          <p:cNvPr id="41" name="Object 57"/>
          <p:cNvGraphicFramePr>
            <a:graphicFrameLocks noChangeAspect="1"/>
          </p:cNvGraphicFramePr>
          <p:nvPr>
            <p:extLst>
              <p:ext uri="{D42A27DB-BD31-4B8C-83A1-F6EECF244321}">
                <p14:modId xmlns:p14="http://schemas.microsoft.com/office/powerpoint/2010/main" val="218975785"/>
              </p:ext>
            </p:extLst>
          </p:nvPr>
        </p:nvGraphicFramePr>
        <p:xfrm>
          <a:off x="2333159" y="4701291"/>
          <a:ext cx="3283642" cy="619125"/>
        </p:xfrm>
        <a:graphic>
          <a:graphicData uri="http://schemas.openxmlformats.org/presentationml/2006/ole">
            <mc:AlternateContent xmlns:mc="http://schemas.openxmlformats.org/markup-compatibility/2006">
              <mc:Choice xmlns:v="urn:schemas-microsoft-com:vml" Requires="v">
                <p:oleObj spid="_x0000_s36541" name="公式" r:id="rId22" imgW="1143000" imgH="215640" progId="Equation.3">
                  <p:embed/>
                </p:oleObj>
              </mc:Choice>
              <mc:Fallback>
                <p:oleObj name="公式" r:id="rId22" imgW="114300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3159" y="4701291"/>
                        <a:ext cx="3283642" cy="619125"/>
                      </a:xfrm>
                      <a:prstGeom prst="rect">
                        <a:avLst/>
                      </a:prstGeom>
                      <a:noFill/>
                      <a:ln w="12700">
                        <a:noFill/>
                        <a:miter lim="800000"/>
                        <a:headEnd/>
                        <a:tailEnd/>
                      </a:ln>
                      <a:effectLst/>
                    </p:spPr>
                  </p:pic>
                </p:oleObj>
              </mc:Fallback>
            </mc:AlternateContent>
          </a:graphicData>
        </a:graphic>
      </p:graphicFrame>
      <p:sp>
        <p:nvSpPr>
          <p:cNvPr id="42" name="Rectangle 25"/>
          <p:cNvSpPr>
            <a:spLocks noChangeArrowheads="1"/>
          </p:cNvSpPr>
          <p:nvPr/>
        </p:nvSpPr>
        <p:spPr bwMode="auto">
          <a:xfrm>
            <a:off x="3941762" y="5469516"/>
            <a:ext cx="4352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Times New Roman" panose="02020603050405020304" pitchFamily="18" charset="0"/>
              </a:rPr>
              <a:t>（螺线管内）</a:t>
            </a:r>
            <a:endParaRPr lang="zh-CN" altLang="en-US" sz="2800" b="1" dirty="0">
              <a:latin typeface="Times New Roman" panose="02020603050405020304" pitchFamily="18" charset="0"/>
            </a:endParaRPr>
          </a:p>
        </p:txBody>
      </p:sp>
      <p:sp>
        <p:nvSpPr>
          <p:cNvPr id="2" name="椭圆形标注 1"/>
          <p:cNvSpPr/>
          <p:nvPr/>
        </p:nvSpPr>
        <p:spPr>
          <a:xfrm>
            <a:off x="6655215" y="4707952"/>
            <a:ext cx="2020059" cy="2077403"/>
          </a:xfrm>
          <a:prstGeom prst="wedgeEllipseCallout">
            <a:avLst>
              <a:gd name="adj1" fmla="val -68973"/>
              <a:gd name="adj2" fmla="val -48170"/>
            </a:avLst>
          </a:prstGeom>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1800" dirty="0" smtClean="0">
                <a:solidFill>
                  <a:srgbClr val="000000"/>
                </a:solidFill>
                <a:latin typeface="+mn-ea"/>
              </a:rPr>
              <a:t>思考，螺线管外</a:t>
            </a:r>
            <a:r>
              <a:rPr kumimoji="1" lang="en-US" altLang="zh-CN" sz="1800" dirty="0" smtClean="0">
                <a:solidFill>
                  <a:srgbClr val="000000"/>
                </a:solidFill>
                <a:latin typeface="+mn-ea"/>
              </a:rPr>
              <a:t>B</a:t>
            </a:r>
            <a:r>
              <a:rPr kumimoji="1" lang="zh-CN" altLang="en-US" sz="1800" dirty="0">
                <a:solidFill>
                  <a:srgbClr val="000000"/>
                </a:solidFill>
                <a:latin typeface="+mn-ea"/>
              </a:rPr>
              <a:t>为何</a:t>
            </a:r>
            <a:r>
              <a:rPr kumimoji="1" lang="zh-CN" altLang="en-US" sz="1800" dirty="0" smtClean="0">
                <a:solidFill>
                  <a:srgbClr val="000000"/>
                </a:solidFill>
                <a:latin typeface="+mn-ea"/>
              </a:rPr>
              <a:t>为零？</a:t>
            </a:r>
            <a:r>
              <a:rPr kumimoji="1" lang="en-US" altLang="zh-CN" sz="1800" dirty="0" smtClean="0">
                <a:solidFill>
                  <a:srgbClr val="000000"/>
                </a:solidFill>
                <a:latin typeface="+mn-ea"/>
              </a:rPr>
              <a:t>(</a:t>
            </a:r>
            <a:r>
              <a:rPr kumimoji="1" lang="zh-CN" altLang="en-US" sz="1800" dirty="0" smtClean="0">
                <a:solidFill>
                  <a:srgbClr val="000000"/>
                </a:solidFill>
                <a:latin typeface="+mn-ea"/>
              </a:rPr>
              <a:t>安培环路定理</a:t>
            </a:r>
            <a:r>
              <a:rPr kumimoji="1" lang="en-US" altLang="zh-CN" sz="1800" dirty="0" smtClean="0">
                <a:solidFill>
                  <a:srgbClr val="000000"/>
                </a:solidFill>
                <a:latin typeface="+mn-ea"/>
              </a:rPr>
              <a:t>+</a:t>
            </a:r>
            <a:r>
              <a:rPr kumimoji="1" lang="zh-CN" altLang="en-US" sz="1800" dirty="0" smtClean="0">
                <a:solidFill>
                  <a:srgbClr val="000000"/>
                </a:solidFill>
                <a:latin typeface="+mn-ea"/>
              </a:rPr>
              <a:t>对称性</a:t>
            </a:r>
            <a:r>
              <a:rPr kumimoji="1" lang="en-US" altLang="zh-CN" sz="1800" dirty="0" smtClean="0">
                <a:solidFill>
                  <a:srgbClr val="000000"/>
                </a:solidFill>
                <a:latin typeface="+mn-ea"/>
              </a:rPr>
              <a:t>)</a:t>
            </a:r>
            <a:endParaRPr kumimoji="1" lang="zh-CN" altLang="en-US" sz="1800" dirty="0" smtClean="0">
              <a:solidFill>
                <a:srgbClr val="000000"/>
              </a:solidFill>
              <a:latin typeface="+mn-ea"/>
            </a:endParaRPr>
          </a:p>
        </p:txBody>
      </p:sp>
      <p:sp>
        <p:nvSpPr>
          <p:cNvPr id="3" name="文本框 2"/>
          <p:cNvSpPr txBox="1"/>
          <p:nvPr/>
        </p:nvSpPr>
        <p:spPr>
          <a:xfrm>
            <a:off x="9509760" y="3435818"/>
            <a:ext cx="184731" cy="369332"/>
          </a:xfrm>
          <a:prstGeom prst="rect">
            <a:avLst/>
          </a:prstGeom>
          <a:noFill/>
        </p:spPr>
        <p:txBody>
          <a:bodyPr wrap="none" rtlCol="0">
            <a:spAutoFit/>
          </a:bodyPr>
          <a:lstStyle/>
          <a:p>
            <a:endParaRPr lang="zh-CN" altLang="en-US" sz="1800" dirty="0"/>
          </a:p>
        </p:txBody>
      </p:sp>
    </p:spTree>
    <p:extLst>
      <p:ext uri="{BB962C8B-B14F-4D97-AF65-F5344CB8AC3E}">
        <p14:creationId xmlns:p14="http://schemas.microsoft.com/office/powerpoint/2010/main" val="407681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linds(horizontal)">
                                      <p:cBhvr>
                                        <p:cTn id="35" dur="500"/>
                                        <p:tgtEl>
                                          <p:spTgt spid="4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linds(horizontal)">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42" grpId="0" autoUpdateAnimBg="0"/>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321431" y="5619867"/>
            <a:ext cx="371719" cy="365125"/>
          </a:xfrm>
        </p:spPr>
        <p:txBody>
          <a:bodyPr/>
          <a:lstStyle/>
          <a:p>
            <a:fld id="{720AFD23-7FD8-4D17-A0A1-97F143C0E2EC}" type="slidenum">
              <a:rPr lang="zh-CN" altLang="en-US" smtClean="0"/>
              <a:t>44</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三、安培环路定理的应用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33" name="Group 2"/>
          <p:cNvGrpSpPr>
            <a:grpSpLocks/>
          </p:cNvGrpSpPr>
          <p:nvPr/>
        </p:nvGrpSpPr>
        <p:grpSpPr bwMode="auto">
          <a:xfrm>
            <a:off x="5790226" y="915088"/>
            <a:ext cx="3124200" cy="5410200"/>
            <a:chOff x="3600" y="528"/>
            <a:chExt cx="1968" cy="3408"/>
          </a:xfrm>
        </p:grpSpPr>
        <p:grpSp>
          <p:nvGrpSpPr>
            <p:cNvPr id="34" name="Group 3"/>
            <p:cNvGrpSpPr>
              <a:grpSpLocks/>
            </p:cNvGrpSpPr>
            <p:nvPr/>
          </p:nvGrpSpPr>
          <p:grpSpPr bwMode="auto">
            <a:xfrm>
              <a:off x="4272" y="528"/>
              <a:ext cx="707" cy="1920"/>
              <a:chOff x="960" y="576"/>
              <a:chExt cx="707" cy="1920"/>
            </a:xfrm>
          </p:grpSpPr>
          <p:sp>
            <p:nvSpPr>
              <p:cNvPr id="41" name="Line 4"/>
              <p:cNvSpPr>
                <a:spLocks noChangeShapeType="1"/>
              </p:cNvSpPr>
              <p:nvPr/>
            </p:nvSpPr>
            <p:spPr bwMode="auto">
              <a:xfrm>
                <a:off x="1200" y="1440"/>
                <a:ext cx="0" cy="864"/>
              </a:xfrm>
              <a:prstGeom prst="line">
                <a:avLst/>
              </a:prstGeom>
              <a:noFill/>
              <a:ln w="2857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1200" y="2304"/>
                <a:ext cx="0" cy="192"/>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6"/>
              <p:cNvSpPr>
                <a:spLocks noChangeArrowheads="1"/>
              </p:cNvSpPr>
              <p:nvPr/>
            </p:nvSpPr>
            <p:spPr bwMode="auto">
              <a:xfrm>
                <a:off x="960" y="768"/>
                <a:ext cx="480" cy="1536"/>
              </a:xfrm>
              <a:prstGeom prst="can">
                <a:avLst>
                  <a:gd name="adj" fmla="val 40000"/>
                </a:avLst>
              </a:prstGeom>
              <a:gradFill rotWithShape="0">
                <a:gsLst>
                  <a:gs pos="0">
                    <a:srgbClr val="CCFFCC">
                      <a:gamma/>
                      <a:shade val="55686"/>
                      <a:invGamma/>
                    </a:srgbClr>
                  </a:gs>
                  <a:gs pos="50000">
                    <a:srgbClr val="CCFFCC"/>
                  </a:gs>
                  <a:gs pos="100000">
                    <a:srgbClr val="CCFFCC">
                      <a:gamma/>
                      <a:shade val="55686"/>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7"/>
              <p:cNvSpPr>
                <a:spLocks noChangeShapeType="1"/>
              </p:cNvSpPr>
              <p:nvPr/>
            </p:nvSpPr>
            <p:spPr bwMode="auto">
              <a:xfrm flipV="1">
                <a:off x="1200" y="864"/>
                <a:ext cx="0" cy="1440"/>
              </a:xfrm>
              <a:prstGeom prst="line">
                <a:avLst/>
              </a:prstGeom>
              <a:noFill/>
              <a:ln w="2857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8"/>
              <p:cNvSpPr>
                <a:spLocks noChangeShapeType="1"/>
              </p:cNvSpPr>
              <p:nvPr/>
            </p:nvSpPr>
            <p:spPr bwMode="auto">
              <a:xfrm>
                <a:off x="1200" y="576"/>
                <a:ext cx="0" cy="28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9"/>
              <p:cNvSpPr>
                <a:spLocks noChangeShapeType="1"/>
              </p:cNvSpPr>
              <p:nvPr/>
            </p:nvSpPr>
            <p:spPr bwMode="auto">
              <a:xfrm>
                <a:off x="1200" y="1104"/>
                <a:ext cx="240" cy="0"/>
              </a:xfrm>
              <a:prstGeom prst="line">
                <a:avLst/>
              </a:prstGeom>
              <a:noFill/>
              <a:ln w="28575">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0"/>
              <p:cNvSpPr>
                <a:spLocks noChangeShapeType="1"/>
              </p:cNvSpPr>
              <p:nvPr/>
            </p:nvSpPr>
            <p:spPr bwMode="auto">
              <a:xfrm>
                <a:off x="960" y="864"/>
                <a:ext cx="0" cy="67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11"/>
              <p:cNvSpPr>
                <a:spLocks noChangeShapeType="1"/>
              </p:cNvSpPr>
              <p:nvPr/>
            </p:nvSpPr>
            <p:spPr bwMode="auto">
              <a:xfrm>
                <a:off x="1440" y="864"/>
                <a:ext cx="0" cy="67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9" name="Object 12"/>
              <p:cNvGraphicFramePr>
                <a:graphicFrameLocks noChangeAspect="1"/>
              </p:cNvGraphicFramePr>
              <p:nvPr/>
            </p:nvGraphicFramePr>
            <p:xfrm>
              <a:off x="1440" y="960"/>
              <a:ext cx="227" cy="240"/>
            </p:xfrm>
            <a:graphic>
              <a:graphicData uri="http://schemas.openxmlformats.org/presentationml/2006/ole">
                <mc:AlternateContent xmlns:mc="http://schemas.openxmlformats.org/markup-compatibility/2006">
                  <mc:Choice xmlns:v="urn:schemas-microsoft-com:vml" Requires="v">
                    <p:oleObj spid="_x0000_s81071" name="Equation" r:id="rId3" imgW="215640" imgH="228600" progId="Equation.3">
                      <p:embed/>
                    </p:oleObj>
                  </mc:Choice>
                  <mc:Fallback>
                    <p:oleObj name="Equation" r:id="rId3" imgW="215640" imgH="22860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96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3"/>
              <p:cNvGraphicFramePr>
                <a:graphicFrameLocks noChangeAspect="1"/>
              </p:cNvGraphicFramePr>
              <p:nvPr/>
            </p:nvGraphicFramePr>
            <p:xfrm>
              <a:off x="1008" y="576"/>
              <a:ext cx="156" cy="216"/>
            </p:xfrm>
            <a:graphic>
              <a:graphicData uri="http://schemas.openxmlformats.org/presentationml/2006/ole">
                <mc:AlternateContent xmlns:mc="http://schemas.openxmlformats.org/markup-compatibility/2006">
                  <mc:Choice xmlns:v="urn:schemas-microsoft-com:vml" Requires="v">
                    <p:oleObj spid="_x0000_s81072" name="Equation" r:id="rId5" imgW="164880" imgH="228600" progId="Equation.3">
                      <p:embed/>
                    </p:oleObj>
                  </mc:Choice>
                  <mc:Fallback>
                    <p:oleObj name="Equation" r:id="rId5" imgW="164880" imgH="22860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576"/>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 name="Rectangle 14"/>
            <p:cNvSpPr>
              <a:spLocks noChangeArrowheads="1"/>
            </p:cNvSpPr>
            <p:nvPr/>
          </p:nvSpPr>
          <p:spPr bwMode="auto">
            <a:xfrm>
              <a:off x="3600" y="528"/>
              <a:ext cx="1968" cy="3408"/>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endParaRPr lang="zh-CN" altLang="en-US" sz="2800" b="1">
                <a:solidFill>
                  <a:srgbClr val="1C1C1C"/>
                </a:solidFill>
                <a:latin typeface="Times New Roman" panose="02020603050405020304" pitchFamily="18" charset="0"/>
              </a:endParaRPr>
            </a:p>
            <a:p>
              <a:pPr algn="ctr" fontAlgn="ctr"/>
              <a:endParaRPr lang="zh-CN" altLang="en-US" sz="2800" b="1">
                <a:solidFill>
                  <a:srgbClr val="1C1C1C"/>
                </a:solidFill>
                <a:latin typeface="Times New Roman" panose="02020603050405020304" pitchFamily="18" charset="0"/>
              </a:endParaRPr>
            </a:p>
          </p:txBody>
        </p:sp>
        <p:sp>
          <p:nvSpPr>
            <p:cNvPr id="36" name="Line 15"/>
            <p:cNvSpPr>
              <a:spLocks noChangeShapeType="1"/>
            </p:cNvSpPr>
            <p:nvPr/>
          </p:nvSpPr>
          <p:spPr bwMode="auto">
            <a:xfrm>
              <a:off x="4512" y="1392"/>
              <a:ext cx="0" cy="864"/>
            </a:xfrm>
            <a:prstGeom prst="line">
              <a:avLst/>
            </a:prstGeom>
            <a:noFill/>
            <a:ln w="2857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6"/>
            <p:cNvSpPr>
              <a:spLocks noChangeShapeType="1"/>
            </p:cNvSpPr>
            <p:nvPr/>
          </p:nvSpPr>
          <p:spPr bwMode="auto">
            <a:xfrm>
              <a:off x="4512" y="2208"/>
              <a:ext cx="0" cy="192"/>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AutoShape 17"/>
            <p:cNvSpPr>
              <a:spLocks noChangeArrowheads="1"/>
            </p:cNvSpPr>
            <p:nvPr/>
          </p:nvSpPr>
          <p:spPr bwMode="auto">
            <a:xfrm>
              <a:off x="4272" y="720"/>
              <a:ext cx="480" cy="1536"/>
            </a:xfrm>
            <a:prstGeom prst="can">
              <a:avLst>
                <a:gd name="adj" fmla="val 40000"/>
              </a:avLst>
            </a:prstGeom>
            <a:gradFill rotWithShape="0">
              <a:gsLst>
                <a:gs pos="0">
                  <a:schemeClr val="bg1">
                    <a:gamma/>
                    <a:shade val="76078"/>
                    <a:invGamma/>
                  </a:schemeClr>
                </a:gs>
                <a:gs pos="50000">
                  <a:schemeClr val="bg1"/>
                </a:gs>
                <a:gs pos="100000">
                  <a:schemeClr val="bg1">
                    <a:gamma/>
                    <a:shade val="76078"/>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8"/>
            <p:cNvSpPr>
              <a:spLocks noChangeShapeType="1"/>
            </p:cNvSpPr>
            <p:nvPr/>
          </p:nvSpPr>
          <p:spPr bwMode="auto">
            <a:xfrm flipV="1">
              <a:off x="4512" y="816"/>
              <a:ext cx="0" cy="1440"/>
            </a:xfrm>
            <a:prstGeom prst="line">
              <a:avLst/>
            </a:prstGeom>
            <a:noFill/>
            <a:ln w="2857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9"/>
            <p:cNvSpPr>
              <a:spLocks noChangeShapeType="1"/>
            </p:cNvSpPr>
            <p:nvPr/>
          </p:nvSpPr>
          <p:spPr bwMode="auto">
            <a:xfrm>
              <a:off x="4512" y="576"/>
              <a:ext cx="0" cy="24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 name="Text Box 20"/>
          <p:cNvSpPr txBox="1">
            <a:spLocks noChangeArrowheads="1"/>
          </p:cNvSpPr>
          <p:nvPr/>
        </p:nvSpPr>
        <p:spPr bwMode="auto">
          <a:xfrm>
            <a:off x="-191473" y="997501"/>
            <a:ext cx="6113462" cy="5232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例</a:t>
            </a:r>
            <a:r>
              <a:rPr lang="en-US" altLang="zh-CN" sz="2800" b="1" dirty="0" smtClean="0">
                <a:latin typeface="楷体" panose="02010609060101010101" pitchFamily="49" charset="-122"/>
                <a:ea typeface="楷体" panose="02010609060101010101" pitchFamily="49" charset="-122"/>
              </a:rPr>
              <a:t>5.2】</a:t>
            </a:r>
            <a:r>
              <a:rPr lang="zh-CN" altLang="en-US" sz="2800" b="1" dirty="0" smtClean="0">
                <a:latin typeface="楷体" panose="02010609060101010101" pitchFamily="49" charset="-122"/>
                <a:ea typeface="楷体" panose="02010609060101010101" pitchFamily="49" charset="-122"/>
              </a:rPr>
              <a:t>无限</a:t>
            </a:r>
            <a:r>
              <a:rPr lang="zh-CN" altLang="en-US" sz="2800" b="1" dirty="0">
                <a:latin typeface="楷体" panose="02010609060101010101" pitchFamily="49" charset="-122"/>
                <a:ea typeface="楷体" panose="02010609060101010101" pitchFamily="49" charset="-122"/>
              </a:rPr>
              <a:t>长载流圆柱体的磁场</a:t>
            </a:r>
          </a:p>
        </p:txBody>
      </p:sp>
      <p:sp>
        <p:nvSpPr>
          <p:cNvPr id="52" name="Text Box 21"/>
          <p:cNvSpPr txBox="1">
            <a:spLocks noChangeArrowheads="1"/>
          </p:cNvSpPr>
          <p:nvPr/>
        </p:nvSpPr>
        <p:spPr bwMode="auto">
          <a:xfrm>
            <a:off x="180000" y="1676971"/>
            <a:ext cx="3429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C0000"/>
                </a:solidFill>
                <a:latin typeface="Times New Roman" panose="02020603050405020304" pitchFamily="18" charset="0"/>
              </a:rPr>
              <a:t>解  1</a:t>
            </a:r>
            <a:r>
              <a:rPr lang="zh-CN" altLang="en-US" sz="2800" b="1" dirty="0">
                <a:solidFill>
                  <a:srgbClr val="333333"/>
                </a:solidFill>
                <a:latin typeface="Times New Roman" panose="02020603050405020304" pitchFamily="18" charset="0"/>
              </a:rPr>
              <a:t>）</a:t>
            </a:r>
            <a:r>
              <a:rPr lang="zh-CN" altLang="en-US" sz="2800" b="1" dirty="0">
                <a:latin typeface="Times New Roman" panose="02020603050405020304" pitchFamily="18" charset="0"/>
              </a:rPr>
              <a:t>对称性分析</a:t>
            </a:r>
          </a:p>
        </p:txBody>
      </p:sp>
      <p:sp>
        <p:nvSpPr>
          <p:cNvPr id="53" name="Text Box 22"/>
          <p:cNvSpPr txBox="1">
            <a:spLocks noChangeArrowheads="1"/>
          </p:cNvSpPr>
          <p:nvPr/>
        </p:nvSpPr>
        <p:spPr bwMode="auto">
          <a:xfrm>
            <a:off x="3285150" y="1676971"/>
            <a:ext cx="2209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CC0000"/>
                </a:solidFill>
                <a:latin typeface="Times New Roman" panose="02020603050405020304" pitchFamily="18" charset="0"/>
              </a:rPr>
              <a:t>2</a:t>
            </a:r>
            <a:r>
              <a:rPr lang="zh-CN" altLang="en-US" sz="2800" b="1">
                <a:solidFill>
                  <a:srgbClr val="333333"/>
                </a:solidFill>
                <a:latin typeface="Times New Roman" panose="02020603050405020304" pitchFamily="18" charset="0"/>
              </a:rPr>
              <a:t>）</a:t>
            </a:r>
            <a:r>
              <a:rPr lang="zh-CN" altLang="en-US" sz="2800" b="1">
                <a:latin typeface="Times New Roman" panose="02020603050405020304" pitchFamily="18" charset="0"/>
              </a:rPr>
              <a:t>选取回路</a:t>
            </a:r>
          </a:p>
        </p:txBody>
      </p:sp>
      <p:graphicFrame>
        <p:nvGraphicFramePr>
          <p:cNvPr id="54" name="Object 23"/>
          <p:cNvGraphicFramePr>
            <a:graphicFrameLocks noChangeAspect="1"/>
          </p:cNvGraphicFramePr>
          <p:nvPr>
            <p:extLst>
              <p:ext uri="{D42A27DB-BD31-4B8C-83A1-F6EECF244321}">
                <p14:modId xmlns:p14="http://schemas.microsoft.com/office/powerpoint/2010/main" val="3191822520"/>
              </p:ext>
            </p:extLst>
          </p:nvPr>
        </p:nvGraphicFramePr>
        <p:xfrm>
          <a:off x="180000" y="2216721"/>
          <a:ext cx="1143000" cy="530225"/>
        </p:xfrm>
        <a:graphic>
          <a:graphicData uri="http://schemas.openxmlformats.org/presentationml/2006/ole">
            <mc:AlternateContent xmlns:mc="http://schemas.openxmlformats.org/markup-compatibility/2006">
              <mc:Choice xmlns:v="urn:schemas-microsoft-com:vml" Requires="v">
                <p:oleObj spid="_x0000_s81073" name="Equation" r:id="rId7" imgW="368280" imgH="164880" progId="Equation.3">
                  <p:embed/>
                </p:oleObj>
              </mc:Choice>
              <mc:Fallback>
                <p:oleObj name="Equation" r:id="rId7" imgW="36828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00" y="2216721"/>
                        <a:ext cx="1143000" cy="5302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24"/>
          <p:cNvGraphicFramePr>
            <a:graphicFrameLocks noChangeAspect="1"/>
          </p:cNvGraphicFramePr>
          <p:nvPr>
            <p:extLst>
              <p:ext uri="{D42A27DB-BD31-4B8C-83A1-F6EECF244321}">
                <p14:modId xmlns:p14="http://schemas.microsoft.com/office/powerpoint/2010/main" val="2967140542"/>
              </p:ext>
            </p:extLst>
          </p:nvPr>
        </p:nvGraphicFramePr>
        <p:xfrm>
          <a:off x="283188" y="3526408"/>
          <a:ext cx="2133600" cy="682625"/>
        </p:xfrm>
        <a:graphic>
          <a:graphicData uri="http://schemas.openxmlformats.org/presentationml/2006/ole">
            <mc:AlternateContent xmlns:mc="http://schemas.openxmlformats.org/markup-compatibility/2006">
              <mc:Choice xmlns:v="urn:schemas-microsoft-com:vml" Requires="v">
                <p:oleObj spid="_x0000_s81074" name="Equation" r:id="rId9" imgW="774360" imgH="228600" progId="Equation.3">
                  <p:embed/>
                </p:oleObj>
              </mc:Choice>
              <mc:Fallback>
                <p:oleObj name="Equation" r:id="rId9" imgW="7743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188" y="3526408"/>
                        <a:ext cx="21336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25"/>
          <p:cNvGraphicFramePr>
            <a:graphicFrameLocks noChangeAspect="1"/>
          </p:cNvGraphicFramePr>
          <p:nvPr>
            <p:extLst>
              <p:ext uri="{D42A27DB-BD31-4B8C-83A1-F6EECF244321}">
                <p14:modId xmlns:p14="http://schemas.microsoft.com/office/powerpoint/2010/main" val="2596478903"/>
              </p:ext>
            </p:extLst>
          </p:nvPr>
        </p:nvGraphicFramePr>
        <p:xfrm>
          <a:off x="3013688" y="3230456"/>
          <a:ext cx="1752600" cy="1160463"/>
        </p:xfrm>
        <a:graphic>
          <a:graphicData uri="http://schemas.openxmlformats.org/presentationml/2006/ole">
            <mc:AlternateContent xmlns:mc="http://schemas.openxmlformats.org/markup-compatibility/2006">
              <mc:Choice xmlns:v="urn:schemas-microsoft-com:vml" Requires="v">
                <p:oleObj spid="_x0000_s81075" name="Equation" r:id="rId11" imgW="596880" imgH="393480" progId="Equation.3">
                  <p:embed/>
                </p:oleObj>
              </mc:Choice>
              <mc:Fallback>
                <p:oleObj name="Equation" r:id="rId11" imgW="59688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3688" y="3230456"/>
                        <a:ext cx="17526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26"/>
          <p:cNvGraphicFramePr>
            <a:graphicFrameLocks noChangeAspect="1"/>
          </p:cNvGraphicFramePr>
          <p:nvPr>
            <p:extLst>
              <p:ext uri="{D42A27DB-BD31-4B8C-83A1-F6EECF244321}">
                <p14:modId xmlns:p14="http://schemas.microsoft.com/office/powerpoint/2010/main" val="3855852028"/>
              </p:ext>
            </p:extLst>
          </p:nvPr>
        </p:nvGraphicFramePr>
        <p:xfrm>
          <a:off x="180000" y="4512246"/>
          <a:ext cx="1516063" cy="517525"/>
        </p:xfrm>
        <a:graphic>
          <a:graphicData uri="http://schemas.openxmlformats.org/presentationml/2006/ole">
            <mc:AlternateContent xmlns:mc="http://schemas.openxmlformats.org/markup-compatibility/2006">
              <mc:Choice xmlns:v="urn:schemas-microsoft-com:vml" Requires="v">
                <p:oleObj spid="_x0000_s81076" name="公式" r:id="rId13" imgW="596880" imgH="177480" progId="Equation.3">
                  <p:embed/>
                </p:oleObj>
              </mc:Choice>
              <mc:Fallback>
                <p:oleObj name="公式" r:id="rId13" imgW="5968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000" y="4512246"/>
                        <a:ext cx="1516063" cy="5175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27"/>
          <p:cNvGraphicFramePr>
            <a:graphicFrameLocks noChangeAspect="1"/>
          </p:cNvGraphicFramePr>
          <p:nvPr>
            <p:extLst>
              <p:ext uri="{D42A27DB-BD31-4B8C-83A1-F6EECF244321}">
                <p14:modId xmlns:p14="http://schemas.microsoft.com/office/powerpoint/2010/main" val="2006142968"/>
              </p:ext>
            </p:extLst>
          </p:nvPr>
        </p:nvGraphicFramePr>
        <p:xfrm>
          <a:off x="370093" y="5550698"/>
          <a:ext cx="2362200" cy="1208087"/>
        </p:xfrm>
        <a:graphic>
          <a:graphicData uri="http://schemas.openxmlformats.org/presentationml/2006/ole">
            <mc:AlternateContent xmlns:mc="http://schemas.openxmlformats.org/markup-compatibility/2006">
              <mc:Choice xmlns:v="urn:schemas-microsoft-com:vml" Requires="v">
                <p:oleObj spid="_x0000_s81077" name="Equation" r:id="rId15" imgW="965160" imgH="419040" progId="Equation.3">
                  <p:embed/>
                </p:oleObj>
              </mc:Choice>
              <mc:Fallback>
                <p:oleObj name="Equation" r:id="rId15" imgW="965160" imgH="419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093" y="5550698"/>
                        <a:ext cx="2362200"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28"/>
          <p:cNvGraphicFramePr>
            <a:graphicFrameLocks noChangeAspect="1"/>
          </p:cNvGraphicFramePr>
          <p:nvPr>
            <p:extLst>
              <p:ext uri="{D42A27DB-BD31-4B8C-83A1-F6EECF244321}">
                <p14:modId xmlns:p14="http://schemas.microsoft.com/office/powerpoint/2010/main" val="1340620827"/>
              </p:ext>
            </p:extLst>
          </p:nvPr>
        </p:nvGraphicFramePr>
        <p:xfrm>
          <a:off x="3375638" y="5466450"/>
          <a:ext cx="1905000" cy="1108075"/>
        </p:xfrm>
        <a:graphic>
          <a:graphicData uri="http://schemas.openxmlformats.org/presentationml/2006/ole">
            <mc:AlternateContent xmlns:mc="http://schemas.openxmlformats.org/markup-compatibility/2006">
              <mc:Choice xmlns:v="urn:schemas-microsoft-com:vml" Requires="v">
                <p:oleObj spid="_x0000_s81078" name="Equation" r:id="rId17" imgW="698400" imgH="393480" progId="Equation.3">
                  <p:embed/>
                </p:oleObj>
              </mc:Choice>
              <mc:Fallback>
                <p:oleObj name="Equation" r:id="rId17" imgW="698400" imgH="393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5638" y="5466450"/>
                        <a:ext cx="19050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 name="Group 30"/>
          <p:cNvGrpSpPr>
            <a:grpSpLocks/>
          </p:cNvGrpSpPr>
          <p:nvPr/>
        </p:nvGrpSpPr>
        <p:grpSpPr bwMode="auto">
          <a:xfrm>
            <a:off x="6399826" y="4039288"/>
            <a:ext cx="1676400" cy="1676400"/>
            <a:chOff x="3984" y="2544"/>
            <a:chExt cx="1056" cy="1056"/>
          </a:xfrm>
        </p:grpSpPr>
        <p:sp>
          <p:nvSpPr>
            <p:cNvPr id="61" name="Oval 31"/>
            <p:cNvSpPr>
              <a:spLocks noChangeArrowheads="1"/>
            </p:cNvSpPr>
            <p:nvPr/>
          </p:nvSpPr>
          <p:spPr bwMode="auto">
            <a:xfrm>
              <a:off x="4272" y="2832"/>
              <a:ext cx="480" cy="480"/>
            </a:xfrm>
            <a:prstGeom prst="ellipse">
              <a:avLst/>
            </a:prstGeom>
            <a:solidFill>
              <a:srgbClr val="CBF4F5">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endParaRPr lang="zh-CN" altLang="en-US" sz="2800" b="1">
                <a:solidFill>
                  <a:srgbClr val="1C1C1C"/>
                </a:solidFill>
                <a:latin typeface="Times New Roman" panose="02020603050405020304" pitchFamily="18" charset="0"/>
              </a:endParaRPr>
            </a:p>
            <a:p>
              <a:pPr algn="ctr" fontAlgn="ctr"/>
              <a:endParaRPr lang="zh-CN" altLang="en-US" sz="2800" b="1">
                <a:solidFill>
                  <a:srgbClr val="1C1C1C"/>
                </a:solidFill>
                <a:latin typeface="Times New Roman" panose="02020603050405020304" pitchFamily="18" charset="0"/>
              </a:endParaRPr>
            </a:p>
          </p:txBody>
        </p:sp>
        <p:sp>
          <p:nvSpPr>
            <p:cNvPr id="62" name="Oval 32"/>
            <p:cNvSpPr>
              <a:spLocks noChangeArrowheads="1"/>
            </p:cNvSpPr>
            <p:nvPr/>
          </p:nvSpPr>
          <p:spPr bwMode="auto">
            <a:xfrm>
              <a:off x="3984" y="2544"/>
              <a:ext cx="1056" cy="1056"/>
            </a:xfrm>
            <a:prstGeom prst="ellipse">
              <a:avLst/>
            </a:prstGeom>
            <a:noFill/>
            <a:ln w="28575">
              <a:solidFill>
                <a:srgbClr val="0000FF"/>
              </a:solidFill>
              <a:round/>
              <a:headEnd/>
              <a:tailEnd/>
            </a:ln>
            <a:effectLst/>
            <a:extLst>
              <a:ext uri="{909E8E84-426E-40DD-AFC4-6F175D3DCCD1}">
                <a14:hiddenFill xmlns:a14="http://schemas.microsoft.com/office/drawing/2010/main">
                  <a:solidFill>
                    <a:srgbClr val="C0F7B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 name="Object 33"/>
            <p:cNvGraphicFramePr>
              <a:graphicFrameLocks noChangeAspect="1"/>
            </p:cNvGraphicFramePr>
            <p:nvPr/>
          </p:nvGraphicFramePr>
          <p:xfrm>
            <a:off x="4128" y="2928"/>
            <a:ext cx="191" cy="264"/>
          </p:xfrm>
          <a:graphic>
            <a:graphicData uri="http://schemas.openxmlformats.org/presentationml/2006/ole">
              <mc:AlternateContent xmlns:mc="http://schemas.openxmlformats.org/markup-compatibility/2006">
                <mc:Choice xmlns:v="urn:schemas-microsoft-com:vml" Requires="v">
                  <p:oleObj spid="_x0000_s81079" name="Equation" r:id="rId19" imgW="164880" imgH="228600" progId="Equation.3">
                    <p:embed/>
                  </p:oleObj>
                </mc:Choice>
                <mc:Fallback>
                  <p:oleObj name="Equation" r:id="rId19" imgW="164880" imgH="22860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928"/>
                          <a:ext cx="19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 name="Group 34"/>
          <p:cNvGrpSpPr>
            <a:grpSpLocks/>
          </p:cNvGrpSpPr>
          <p:nvPr/>
        </p:nvGrpSpPr>
        <p:grpSpPr bwMode="auto">
          <a:xfrm>
            <a:off x="7009426" y="4521888"/>
            <a:ext cx="1576388" cy="1117600"/>
            <a:chOff x="4368" y="2848"/>
            <a:chExt cx="993" cy="704"/>
          </a:xfrm>
        </p:grpSpPr>
        <p:graphicFrame>
          <p:nvGraphicFramePr>
            <p:cNvPr id="65" name="Object 35"/>
            <p:cNvGraphicFramePr>
              <a:graphicFrameLocks noChangeAspect="1"/>
            </p:cNvGraphicFramePr>
            <p:nvPr/>
          </p:nvGraphicFramePr>
          <p:xfrm>
            <a:off x="5040" y="2848"/>
            <a:ext cx="321" cy="272"/>
          </p:xfrm>
          <a:graphic>
            <a:graphicData uri="http://schemas.openxmlformats.org/presentationml/2006/ole">
              <mc:AlternateContent xmlns:mc="http://schemas.openxmlformats.org/markup-compatibility/2006">
                <mc:Choice xmlns:v="urn:schemas-microsoft-com:vml" Requires="v">
                  <p:oleObj spid="_x0000_s81080" name="Equation" r:id="rId20" imgW="330120" imgH="279360" progId="Equation.3">
                    <p:embed/>
                  </p:oleObj>
                </mc:Choice>
                <mc:Fallback>
                  <p:oleObj name="Equation" r:id="rId20" imgW="330120" imgH="279360" progId="Equation.3">
                    <p:embed/>
                    <p:pic>
                      <p:nvPicPr>
                        <p:cNvPr id="0" name=""/>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0" y="2848"/>
                          <a:ext cx="32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6" name="Group 36"/>
            <p:cNvGrpSpPr>
              <a:grpSpLocks/>
            </p:cNvGrpSpPr>
            <p:nvPr/>
          </p:nvGrpSpPr>
          <p:grpSpPr bwMode="auto">
            <a:xfrm>
              <a:off x="4368" y="3072"/>
              <a:ext cx="768" cy="480"/>
              <a:chOff x="4368" y="3072"/>
              <a:chExt cx="768" cy="480"/>
            </a:xfrm>
          </p:grpSpPr>
          <p:sp>
            <p:nvSpPr>
              <p:cNvPr id="67" name="Oval 37"/>
              <p:cNvSpPr>
                <a:spLocks noChangeArrowheads="1"/>
              </p:cNvSpPr>
              <p:nvPr/>
            </p:nvSpPr>
            <p:spPr bwMode="auto">
              <a:xfrm>
                <a:off x="4512" y="3168"/>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 name="Group 38"/>
              <p:cNvGrpSpPr>
                <a:grpSpLocks/>
              </p:cNvGrpSpPr>
              <p:nvPr/>
            </p:nvGrpSpPr>
            <p:grpSpPr bwMode="auto">
              <a:xfrm>
                <a:off x="4368" y="3072"/>
                <a:ext cx="768" cy="480"/>
                <a:chOff x="4368" y="3072"/>
                <a:chExt cx="768" cy="480"/>
              </a:xfrm>
            </p:grpSpPr>
            <p:graphicFrame>
              <p:nvGraphicFramePr>
                <p:cNvPr id="69" name="Object 39"/>
                <p:cNvGraphicFramePr>
                  <a:graphicFrameLocks noChangeAspect="1"/>
                </p:cNvGraphicFramePr>
                <p:nvPr/>
              </p:nvGraphicFramePr>
              <p:xfrm>
                <a:off x="4368" y="3290"/>
                <a:ext cx="288" cy="262"/>
              </p:xfrm>
              <a:graphic>
                <a:graphicData uri="http://schemas.openxmlformats.org/presentationml/2006/ole">
                  <mc:AlternateContent xmlns:mc="http://schemas.openxmlformats.org/markup-compatibility/2006">
                    <mc:Choice xmlns:v="urn:schemas-microsoft-com:vml" Requires="v">
                      <p:oleObj spid="_x0000_s81081" name="Equation" r:id="rId22" imgW="279360" imgH="253800" progId="Equation.3">
                        <p:embed/>
                      </p:oleObj>
                    </mc:Choice>
                    <mc:Fallback>
                      <p:oleObj name="Equation" r:id="rId22" imgW="279360" imgH="253800" progId="Equation.3">
                        <p:embed/>
                        <p:pic>
                          <p:nvPicPr>
                            <p:cNvPr id="0" name=""/>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8" y="3290"/>
                              <a:ext cx="2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 name="Group 40"/>
                <p:cNvGrpSpPr>
                  <a:grpSpLocks/>
                </p:cNvGrpSpPr>
                <p:nvPr/>
              </p:nvGrpSpPr>
              <p:grpSpPr bwMode="auto">
                <a:xfrm>
                  <a:off x="4560" y="3072"/>
                  <a:ext cx="576" cy="432"/>
                  <a:chOff x="1104" y="3024"/>
                  <a:chExt cx="576" cy="432"/>
                </a:xfrm>
              </p:grpSpPr>
              <p:sp>
                <p:nvSpPr>
                  <p:cNvPr id="71" name="Line 41"/>
                  <p:cNvSpPr>
                    <a:spLocks noChangeShapeType="1"/>
                  </p:cNvSpPr>
                  <p:nvPr/>
                </p:nvSpPr>
                <p:spPr bwMode="auto">
                  <a:xfrm flipV="1">
                    <a:off x="1104" y="3024"/>
                    <a:ext cx="480" cy="96"/>
                  </a:xfrm>
                  <a:prstGeom prst="line">
                    <a:avLst/>
                  </a:prstGeom>
                  <a:noFill/>
                  <a:ln w="25400">
                    <a:solidFill>
                      <a:srgbClr val="FF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42"/>
                  <p:cNvSpPr>
                    <a:spLocks noChangeShapeType="1"/>
                  </p:cNvSpPr>
                  <p:nvPr/>
                </p:nvSpPr>
                <p:spPr bwMode="auto">
                  <a:xfrm>
                    <a:off x="1584" y="3024"/>
                    <a:ext cx="96" cy="432"/>
                  </a:xfrm>
                  <a:prstGeom prst="line">
                    <a:avLst/>
                  </a:prstGeom>
                  <a:noFill/>
                  <a:ln w="31750">
                    <a:solidFill>
                      <a:srgbClr val="FF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73" name="Group 43"/>
          <p:cNvGrpSpPr>
            <a:grpSpLocks/>
          </p:cNvGrpSpPr>
          <p:nvPr/>
        </p:nvGrpSpPr>
        <p:grpSpPr bwMode="auto">
          <a:xfrm>
            <a:off x="7238026" y="4648888"/>
            <a:ext cx="838200" cy="914400"/>
            <a:chOff x="1056" y="2880"/>
            <a:chExt cx="528" cy="576"/>
          </a:xfrm>
        </p:grpSpPr>
        <p:sp>
          <p:nvSpPr>
            <p:cNvPr id="74" name="Oval 44"/>
            <p:cNvSpPr>
              <a:spLocks noChangeArrowheads="1"/>
            </p:cNvSpPr>
            <p:nvPr/>
          </p:nvSpPr>
          <p:spPr bwMode="auto">
            <a:xfrm>
              <a:off x="1056" y="2880"/>
              <a:ext cx="48" cy="4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45"/>
            <p:cNvSpPr>
              <a:spLocks noChangeShapeType="1"/>
            </p:cNvSpPr>
            <p:nvPr/>
          </p:nvSpPr>
          <p:spPr bwMode="auto">
            <a:xfrm>
              <a:off x="1104" y="2928"/>
              <a:ext cx="480" cy="96"/>
            </a:xfrm>
            <a:prstGeom prst="line">
              <a:avLst/>
            </a:prstGeom>
            <a:noFill/>
            <a:ln w="254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6"/>
            <p:cNvSpPr>
              <a:spLocks noChangeShapeType="1"/>
            </p:cNvSpPr>
            <p:nvPr/>
          </p:nvSpPr>
          <p:spPr bwMode="auto">
            <a:xfrm flipH="1">
              <a:off x="1488" y="3024"/>
              <a:ext cx="96" cy="432"/>
            </a:xfrm>
            <a:prstGeom prst="line">
              <a:avLst/>
            </a:prstGeom>
            <a:noFill/>
            <a:ln w="3175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47"/>
          <p:cNvGrpSpPr>
            <a:grpSpLocks/>
          </p:cNvGrpSpPr>
          <p:nvPr/>
        </p:nvGrpSpPr>
        <p:grpSpPr bwMode="auto">
          <a:xfrm>
            <a:off x="7009426" y="4510776"/>
            <a:ext cx="1066800" cy="1509712"/>
            <a:chOff x="4368" y="2841"/>
            <a:chExt cx="672" cy="951"/>
          </a:xfrm>
        </p:grpSpPr>
        <p:grpSp>
          <p:nvGrpSpPr>
            <p:cNvPr id="78" name="Group 48"/>
            <p:cNvGrpSpPr>
              <a:grpSpLocks/>
            </p:cNvGrpSpPr>
            <p:nvPr/>
          </p:nvGrpSpPr>
          <p:grpSpPr bwMode="auto">
            <a:xfrm>
              <a:off x="4368" y="2928"/>
              <a:ext cx="672" cy="864"/>
              <a:chOff x="4368" y="2928"/>
              <a:chExt cx="672" cy="864"/>
            </a:xfrm>
          </p:grpSpPr>
          <p:sp>
            <p:nvSpPr>
              <p:cNvPr id="80" name="Line 49"/>
              <p:cNvSpPr>
                <a:spLocks noChangeShapeType="1"/>
              </p:cNvSpPr>
              <p:nvPr/>
            </p:nvSpPr>
            <p:spPr bwMode="auto">
              <a:xfrm>
                <a:off x="5040" y="3072"/>
                <a:ext cx="0" cy="720"/>
              </a:xfrm>
              <a:prstGeom prst="line">
                <a:avLst/>
              </a:prstGeom>
              <a:noFill/>
              <a:ln w="19050">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 name="Group 50"/>
              <p:cNvGrpSpPr>
                <a:grpSpLocks/>
              </p:cNvGrpSpPr>
              <p:nvPr/>
            </p:nvGrpSpPr>
            <p:grpSpPr bwMode="auto">
              <a:xfrm>
                <a:off x="4368" y="2928"/>
                <a:ext cx="672" cy="288"/>
                <a:chOff x="4368" y="2928"/>
                <a:chExt cx="672" cy="288"/>
              </a:xfrm>
            </p:grpSpPr>
            <p:sp>
              <p:nvSpPr>
                <p:cNvPr id="82" name="Line 51"/>
                <p:cNvSpPr>
                  <a:spLocks noChangeShapeType="1"/>
                </p:cNvSpPr>
                <p:nvPr/>
              </p:nvSpPr>
              <p:spPr bwMode="auto">
                <a:xfrm>
                  <a:off x="4512" y="3072"/>
                  <a:ext cx="528" cy="0"/>
                </a:xfrm>
                <a:prstGeom prst="line">
                  <a:avLst/>
                </a:prstGeom>
                <a:noFill/>
                <a:ln w="19050">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Oval 52"/>
                <p:cNvSpPr>
                  <a:spLocks noChangeArrowheads="1"/>
                </p:cNvSpPr>
                <p:nvPr/>
              </p:nvSpPr>
              <p:spPr bwMode="auto">
                <a:xfrm>
                  <a:off x="4368" y="2928"/>
                  <a:ext cx="288" cy="288"/>
                </a:xfrm>
                <a:prstGeom prst="ellipse">
                  <a:avLst/>
                </a:prstGeom>
                <a:noFill/>
                <a:ln w="28575">
                  <a:solidFill>
                    <a:srgbClr val="CC66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9" name="Text Box 53"/>
            <p:cNvSpPr txBox="1">
              <a:spLocks noChangeArrowheads="1"/>
            </p:cNvSpPr>
            <p:nvPr/>
          </p:nvSpPr>
          <p:spPr bwMode="auto">
            <a:xfrm>
              <a:off x="4426" y="2841"/>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lang="zh-CN" altLang="en-US" sz="2800" b="1">
                  <a:solidFill>
                    <a:srgbClr val="1C1C1C"/>
                  </a:solidFill>
                  <a:latin typeface="Times New Roman" panose="02020603050405020304" pitchFamily="18" charset="0"/>
                </a:rPr>
                <a:t>.</a:t>
              </a:r>
            </a:p>
          </p:txBody>
        </p:sp>
      </p:grpSp>
      <p:grpSp>
        <p:nvGrpSpPr>
          <p:cNvPr id="84" name="Group 54"/>
          <p:cNvGrpSpPr>
            <a:grpSpLocks/>
          </p:cNvGrpSpPr>
          <p:nvPr/>
        </p:nvGrpSpPr>
        <p:grpSpPr bwMode="auto">
          <a:xfrm>
            <a:off x="7682526" y="4858438"/>
            <a:ext cx="422275" cy="1466850"/>
            <a:chOff x="4792" y="3060"/>
            <a:chExt cx="266" cy="924"/>
          </a:xfrm>
        </p:grpSpPr>
        <p:graphicFrame>
          <p:nvGraphicFramePr>
            <p:cNvPr id="85" name="Object 55"/>
            <p:cNvGraphicFramePr>
              <a:graphicFrameLocks noChangeAspect="1"/>
            </p:cNvGraphicFramePr>
            <p:nvPr/>
          </p:nvGraphicFramePr>
          <p:xfrm>
            <a:off x="4792" y="3648"/>
            <a:ext cx="266" cy="336"/>
          </p:xfrm>
          <a:graphic>
            <a:graphicData uri="http://schemas.openxmlformats.org/presentationml/2006/ole">
              <mc:AlternateContent xmlns:mc="http://schemas.openxmlformats.org/markup-compatibility/2006">
                <mc:Choice xmlns:v="urn:schemas-microsoft-com:vml" Requires="v">
                  <p:oleObj spid="_x0000_s81082" name="公式" r:id="rId24" imgW="152280" imgH="190440" progId="Equation.3">
                    <p:embed/>
                  </p:oleObj>
                </mc:Choice>
                <mc:Fallback>
                  <p:oleObj name="公式" r:id="rId24" imgW="152280" imgH="190440" progId="Equation.3">
                    <p:embed/>
                    <p:pic>
                      <p:nvPicPr>
                        <p:cNvPr id="0" name=""/>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92" y="3648"/>
                          <a:ext cx="26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Freeform 56"/>
            <p:cNvSpPr>
              <a:spLocks/>
            </p:cNvSpPr>
            <p:nvPr/>
          </p:nvSpPr>
          <p:spPr bwMode="auto">
            <a:xfrm>
              <a:off x="5038" y="3060"/>
              <a:ext cx="1" cy="642"/>
            </a:xfrm>
            <a:custGeom>
              <a:avLst/>
              <a:gdLst>
                <a:gd name="T0" fmla="*/ 0 w 1"/>
                <a:gd name="T1" fmla="*/ 0 h 642"/>
                <a:gd name="T2" fmla="*/ 0 w 1"/>
                <a:gd name="T3" fmla="*/ 642 h 642"/>
              </a:gdLst>
              <a:ahLst/>
              <a:cxnLst>
                <a:cxn ang="0">
                  <a:pos x="T0" y="T1"/>
                </a:cxn>
                <a:cxn ang="0">
                  <a:pos x="T2" y="T3"/>
                </a:cxn>
              </a:cxnLst>
              <a:rect l="0" t="0" r="r" b="b"/>
              <a:pathLst>
                <a:path w="1" h="642">
                  <a:moveTo>
                    <a:pt x="0" y="0"/>
                  </a:moveTo>
                  <a:lnTo>
                    <a:pt x="0" y="642"/>
                  </a:lnTo>
                </a:path>
              </a:pathLst>
            </a:custGeom>
            <a:noFill/>
            <a:ln w="28575">
              <a:solidFill>
                <a:srgbClr val="0000FF"/>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 name="Group 57"/>
          <p:cNvGrpSpPr>
            <a:grpSpLocks/>
          </p:cNvGrpSpPr>
          <p:nvPr/>
        </p:nvGrpSpPr>
        <p:grpSpPr bwMode="auto">
          <a:xfrm>
            <a:off x="5942626" y="991288"/>
            <a:ext cx="2209800" cy="1905000"/>
            <a:chOff x="3696" y="528"/>
            <a:chExt cx="1392" cy="1200"/>
          </a:xfrm>
        </p:grpSpPr>
        <p:grpSp>
          <p:nvGrpSpPr>
            <p:cNvPr id="88" name="Group 58"/>
            <p:cNvGrpSpPr>
              <a:grpSpLocks/>
            </p:cNvGrpSpPr>
            <p:nvPr/>
          </p:nvGrpSpPr>
          <p:grpSpPr bwMode="auto">
            <a:xfrm>
              <a:off x="3696" y="528"/>
              <a:ext cx="1392" cy="1200"/>
              <a:chOff x="3696" y="528"/>
              <a:chExt cx="1392" cy="1200"/>
            </a:xfrm>
          </p:grpSpPr>
          <p:sp>
            <p:nvSpPr>
              <p:cNvPr id="90" name="Line 59"/>
              <p:cNvSpPr>
                <a:spLocks noChangeShapeType="1"/>
              </p:cNvSpPr>
              <p:nvPr/>
            </p:nvSpPr>
            <p:spPr bwMode="auto">
              <a:xfrm>
                <a:off x="4512" y="576"/>
                <a:ext cx="0" cy="28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60"/>
              <p:cNvSpPr>
                <a:spLocks noChangeShapeType="1"/>
              </p:cNvSpPr>
              <p:nvPr/>
            </p:nvSpPr>
            <p:spPr bwMode="auto">
              <a:xfrm>
                <a:off x="4512" y="1104"/>
                <a:ext cx="240" cy="0"/>
              </a:xfrm>
              <a:prstGeom prst="line">
                <a:avLst/>
              </a:prstGeom>
              <a:noFill/>
              <a:ln w="28575">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61"/>
              <p:cNvSpPr>
                <a:spLocks noChangeShapeType="1"/>
              </p:cNvSpPr>
              <p:nvPr/>
            </p:nvSpPr>
            <p:spPr bwMode="auto">
              <a:xfrm>
                <a:off x="4272" y="864"/>
                <a:ext cx="0" cy="67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3" name="Line 62"/>
              <p:cNvSpPr>
                <a:spLocks noChangeShapeType="1"/>
              </p:cNvSpPr>
              <p:nvPr/>
            </p:nvSpPr>
            <p:spPr bwMode="auto">
              <a:xfrm>
                <a:off x="4752" y="864"/>
                <a:ext cx="0" cy="67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94" name="Object 63"/>
              <p:cNvGraphicFramePr>
                <a:graphicFrameLocks noChangeAspect="1"/>
              </p:cNvGraphicFramePr>
              <p:nvPr/>
            </p:nvGraphicFramePr>
            <p:xfrm>
              <a:off x="4752" y="960"/>
              <a:ext cx="227" cy="240"/>
            </p:xfrm>
            <a:graphic>
              <a:graphicData uri="http://schemas.openxmlformats.org/presentationml/2006/ole">
                <mc:AlternateContent xmlns:mc="http://schemas.openxmlformats.org/markup-compatibility/2006">
                  <mc:Choice xmlns:v="urn:schemas-microsoft-com:vml" Requires="v">
                    <p:oleObj spid="_x0000_s81083" name="Equation" r:id="rId26" imgW="215640" imgH="228600" progId="Equation.3">
                      <p:embed/>
                    </p:oleObj>
                  </mc:Choice>
                  <mc:Fallback>
                    <p:oleObj name="Equation" r:id="rId26" imgW="215640" imgH="228600" progId="Equation.3">
                      <p:embed/>
                      <p:pic>
                        <p:nvPicPr>
                          <p:cNvPr id="0" name=""/>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52" y="96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64"/>
              <p:cNvGraphicFramePr>
                <a:graphicFrameLocks noChangeAspect="1"/>
              </p:cNvGraphicFramePr>
              <p:nvPr/>
            </p:nvGraphicFramePr>
            <p:xfrm>
              <a:off x="3696" y="1248"/>
              <a:ext cx="220" cy="264"/>
            </p:xfrm>
            <a:graphic>
              <a:graphicData uri="http://schemas.openxmlformats.org/presentationml/2006/ole">
                <mc:AlternateContent xmlns:mc="http://schemas.openxmlformats.org/markup-compatibility/2006">
                  <mc:Choice xmlns:v="urn:schemas-microsoft-com:vml" Requires="v">
                    <p:oleObj spid="_x0000_s81084" name="Equation" r:id="rId28" imgW="190440" imgH="228600" progId="Equation.3">
                      <p:embed/>
                    </p:oleObj>
                  </mc:Choice>
                  <mc:Fallback>
                    <p:oleObj name="Equation" r:id="rId28" imgW="190440" imgH="228600" progId="Equation.3">
                      <p:embed/>
                      <p:pic>
                        <p:nvPicPr>
                          <p:cNvPr id="0" name=""/>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96" y="1248"/>
                            <a:ext cx="22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 name="Oval 65"/>
              <p:cNvSpPr>
                <a:spLocks noChangeArrowheads="1"/>
              </p:cNvSpPr>
              <p:nvPr/>
            </p:nvSpPr>
            <p:spPr bwMode="auto">
              <a:xfrm>
                <a:off x="3936" y="1056"/>
                <a:ext cx="1152" cy="672"/>
              </a:xfrm>
              <a:prstGeom prst="ellipse">
                <a:avLst/>
              </a:prstGeom>
              <a:solidFill>
                <a:srgbClr val="FFCCFF">
                  <a:alpha val="50000"/>
                </a:srgbClr>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7" name="Object 66"/>
              <p:cNvGraphicFramePr>
                <a:graphicFrameLocks noChangeAspect="1"/>
              </p:cNvGraphicFramePr>
              <p:nvPr/>
            </p:nvGraphicFramePr>
            <p:xfrm>
              <a:off x="4704" y="1392"/>
              <a:ext cx="208" cy="231"/>
            </p:xfrm>
            <a:graphic>
              <a:graphicData uri="http://schemas.openxmlformats.org/presentationml/2006/ole">
                <mc:AlternateContent xmlns:mc="http://schemas.openxmlformats.org/markup-compatibility/2006">
                  <mc:Choice xmlns:v="urn:schemas-microsoft-com:vml" Requires="v">
                    <p:oleObj spid="_x0000_s81085" name="公式" r:id="rId30" imgW="114120" imgH="126720" progId="Equation.3">
                      <p:embed/>
                    </p:oleObj>
                  </mc:Choice>
                  <mc:Fallback>
                    <p:oleObj name="公式" r:id="rId30" imgW="114120" imgH="126720" progId="Equation.3">
                      <p:embed/>
                      <p:pic>
                        <p:nvPicPr>
                          <p:cNvPr id="0" name=""/>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4" y="1392"/>
                            <a:ext cx="208" cy="231"/>
                          </a:xfrm>
                          <a:prstGeom prst="rect">
                            <a:avLst/>
                          </a:prstGeom>
                          <a:noFill/>
                          <a:ln>
                            <a:noFill/>
                          </a:ln>
                          <a:effectLst/>
                          <a:extLst>
                            <a:ext uri="{909E8E84-426E-40DD-AFC4-6F175D3DCCD1}">
                              <a14:hiddenFill xmlns:a14="http://schemas.microsoft.com/office/drawing/2010/main">
                                <a:solidFill>
                                  <a:srgbClr val="FFC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 name="Line 67"/>
              <p:cNvSpPr>
                <a:spLocks noChangeShapeType="1"/>
              </p:cNvSpPr>
              <p:nvPr/>
            </p:nvSpPr>
            <p:spPr bwMode="auto">
              <a:xfrm>
                <a:off x="4512" y="1344"/>
                <a:ext cx="576" cy="96"/>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68"/>
              <p:cNvSpPr>
                <a:spLocks noChangeShapeType="1"/>
              </p:cNvSpPr>
              <p:nvPr/>
            </p:nvSpPr>
            <p:spPr bwMode="auto">
              <a:xfrm flipV="1">
                <a:off x="3936" y="1344"/>
                <a:ext cx="0" cy="96"/>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AutoShape 69"/>
              <p:cNvSpPr>
                <a:spLocks noChangeArrowheads="1"/>
              </p:cNvSpPr>
              <p:nvPr/>
            </p:nvSpPr>
            <p:spPr bwMode="auto">
              <a:xfrm>
                <a:off x="4272" y="672"/>
                <a:ext cx="480" cy="816"/>
              </a:xfrm>
              <a:prstGeom prst="can">
                <a:avLst>
                  <a:gd name="adj" fmla="val 42500"/>
                </a:avLst>
              </a:prstGeom>
              <a:gradFill rotWithShape="0">
                <a:gsLst>
                  <a:gs pos="0">
                    <a:schemeClr val="bg1">
                      <a:gamma/>
                      <a:shade val="76078"/>
                      <a:invGamma/>
                    </a:schemeClr>
                  </a:gs>
                  <a:gs pos="50000">
                    <a:schemeClr val="bg1"/>
                  </a:gs>
                  <a:gs pos="100000">
                    <a:schemeClr val="bg1">
                      <a:gamma/>
                      <a:shade val="76078"/>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70"/>
              <p:cNvSpPr>
                <a:spLocks noChangeShapeType="1"/>
              </p:cNvSpPr>
              <p:nvPr/>
            </p:nvSpPr>
            <p:spPr bwMode="auto">
              <a:xfrm flipV="1">
                <a:off x="4272" y="768"/>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 name="Oval 71"/>
              <p:cNvSpPr>
                <a:spLocks noChangeArrowheads="1"/>
              </p:cNvSpPr>
              <p:nvPr/>
            </p:nvSpPr>
            <p:spPr bwMode="auto">
              <a:xfrm>
                <a:off x="4272" y="672"/>
                <a:ext cx="480" cy="192"/>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 name="Line 72"/>
              <p:cNvSpPr>
                <a:spLocks noChangeShapeType="1"/>
              </p:cNvSpPr>
              <p:nvPr/>
            </p:nvSpPr>
            <p:spPr bwMode="auto">
              <a:xfrm flipV="1">
                <a:off x="4512" y="864"/>
                <a:ext cx="0" cy="624"/>
              </a:xfrm>
              <a:prstGeom prst="line">
                <a:avLst/>
              </a:prstGeom>
              <a:noFill/>
              <a:ln w="2857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73"/>
              <p:cNvSpPr>
                <a:spLocks noChangeShapeType="1"/>
              </p:cNvSpPr>
              <p:nvPr/>
            </p:nvSpPr>
            <p:spPr bwMode="auto">
              <a:xfrm>
                <a:off x="4512" y="1104"/>
                <a:ext cx="240" cy="0"/>
              </a:xfrm>
              <a:prstGeom prst="line">
                <a:avLst/>
              </a:prstGeom>
              <a:noFill/>
              <a:ln w="38100">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5" name="Object 74"/>
              <p:cNvGraphicFramePr>
                <a:graphicFrameLocks noChangeAspect="1"/>
              </p:cNvGraphicFramePr>
              <p:nvPr/>
            </p:nvGraphicFramePr>
            <p:xfrm>
              <a:off x="4752" y="960"/>
              <a:ext cx="227" cy="240"/>
            </p:xfrm>
            <a:graphic>
              <a:graphicData uri="http://schemas.openxmlformats.org/presentationml/2006/ole">
                <mc:AlternateContent xmlns:mc="http://schemas.openxmlformats.org/markup-compatibility/2006">
                  <mc:Choice xmlns:v="urn:schemas-microsoft-com:vml" Requires="v">
                    <p:oleObj spid="_x0000_s81086" name="Equation" r:id="rId32" imgW="215640" imgH="228600" progId="Equation.3">
                      <p:embed/>
                    </p:oleObj>
                  </mc:Choice>
                  <mc:Fallback>
                    <p:oleObj name="Equation" r:id="rId32" imgW="215640" imgH="228600" progId="Equation.3">
                      <p:embed/>
                      <p:pic>
                        <p:nvPicPr>
                          <p:cNvPr id="0" name=""/>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52" y="96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 name="Line 75"/>
              <p:cNvSpPr>
                <a:spLocks noChangeShapeType="1"/>
              </p:cNvSpPr>
              <p:nvPr/>
            </p:nvSpPr>
            <p:spPr bwMode="auto">
              <a:xfrm>
                <a:off x="4510" y="528"/>
                <a:ext cx="0" cy="28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 name="Freeform 76"/>
            <p:cNvSpPr>
              <a:spLocks/>
            </p:cNvSpPr>
            <p:nvPr/>
          </p:nvSpPr>
          <p:spPr bwMode="auto">
            <a:xfrm>
              <a:off x="4518" y="1344"/>
              <a:ext cx="234" cy="36"/>
            </a:xfrm>
            <a:custGeom>
              <a:avLst/>
              <a:gdLst>
                <a:gd name="T0" fmla="*/ 234 w 234"/>
                <a:gd name="T1" fmla="*/ 36 h 36"/>
                <a:gd name="T2" fmla="*/ 0 w 234"/>
                <a:gd name="T3" fmla="*/ 0 h 36"/>
              </a:gdLst>
              <a:ahLst/>
              <a:cxnLst>
                <a:cxn ang="0">
                  <a:pos x="T0" y="T1"/>
                </a:cxn>
                <a:cxn ang="0">
                  <a:pos x="T2" y="T3"/>
                </a:cxn>
              </a:cxnLst>
              <a:rect l="0" t="0" r="r" b="b"/>
              <a:pathLst>
                <a:path w="234" h="36">
                  <a:moveTo>
                    <a:pt x="234" y="36"/>
                  </a:moveTo>
                  <a:lnTo>
                    <a:pt x="0" y="0"/>
                  </a:lnTo>
                </a:path>
              </a:pathLst>
            </a:custGeom>
            <a:noFill/>
            <a:ln w="28575" cap="flat" cmpd="sng">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07" name="Group 77"/>
          <p:cNvGrpSpPr>
            <a:grpSpLocks/>
          </p:cNvGrpSpPr>
          <p:nvPr/>
        </p:nvGrpSpPr>
        <p:grpSpPr bwMode="auto">
          <a:xfrm>
            <a:off x="7765076" y="2434326"/>
            <a:ext cx="609600" cy="936625"/>
            <a:chOff x="4848" y="1454"/>
            <a:chExt cx="384" cy="590"/>
          </a:xfrm>
        </p:grpSpPr>
        <p:sp>
          <p:nvSpPr>
            <p:cNvPr id="108" name="Freeform 78"/>
            <p:cNvSpPr>
              <a:spLocks/>
            </p:cNvSpPr>
            <p:nvPr/>
          </p:nvSpPr>
          <p:spPr bwMode="auto">
            <a:xfrm>
              <a:off x="4848" y="1454"/>
              <a:ext cx="235" cy="454"/>
            </a:xfrm>
            <a:custGeom>
              <a:avLst/>
              <a:gdLst>
                <a:gd name="T0" fmla="*/ 235 w 235"/>
                <a:gd name="T1" fmla="*/ 0 h 454"/>
                <a:gd name="T2" fmla="*/ 0 w 235"/>
                <a:gd name="T3" fmla="*/ 454 h 454"/>
              </a:gdLst>
              <a:ahLst/>
              <a:cxnLst>
                <a:cxn ang="0">
                  <a:pos x="T0" y="T1"/>
                </a:cxn>
                <a:cxn ang="0">
                  <a:pos x="T2" y="T3"/>
                </a:cxn>
              </a:cxnLst>
              <a:rect l="0" t="0" r="r" b="b"/>
              <a:pathLst>
                <a:path w="235" h="454">
                  <a:moveTo>
                    <a:pt x="235" y="0"/>
                  </a:moveTo>
                  <a:lnTo>
                    <a:pt x="0" y="454"/>
                  </a:lnTo>
                </a:path>
              </a:pathLst>
            </a:custGeom>
            <a:noFill/>
            <a:ln w="38100">
              <a:solidFill>
                <a:srgbClr val="0000FF"/>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 name="Object 79"/>
            <p:cNvGraphicFramePr>
              <a:graphicFrameLocks noChangeAspect="1"/>
            </p:cNvGraphicFramePr>
            <p:nvPr/>
          </p:nvGraphicFramePr>
          <p:xfrm>
            <a:off x="4896" y="1680"/>
            <a:ext cx="336" cy="364"/>
          </p:xfrm>
          <a:graphic>
            <a:graphicData uri="http://schemas.openxmlformats.org/presentationml/2006/ole">
              <mc:AlternateContent xmlns:mc="http://schemas.openxmlformats.org/markup-compatibility/2006">
                <mc:Choice xmlns:v="urn:schemas-microsoft-com:vml" Requires="v">
                  <p:oleObj spid="_x0000_s81087" name="公式" r:id="rId33" imgW="152280" imgH="190440" progId="Equation.3">
                    <p:embed/>
                  </p:oleObj>
                </mc:Choice>
                <mc:Fallback>
                  <p:oleObj name="公式" r:id="rId33" imgW="152280" imgH="190440" progId="Equation.3">
                    <p:embed/>
                    <p:pic>
                      <p:nvPicPr>
                        <p:cNvPr id="0" name=""/>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96" y="1680"/>
                          <a:ext cx="33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0" name="Object 80"/>
          <p:cNvGraphicFramePr>
            <a:graphicFrameLocks noChangeAspect="1"/>
          </p:cNvGraphicFramePr>
          <p:nvPr>
            <p:extLst>
              <p:ext uri="{D42A27DB-BD31-4B8C-83A1-F6EECF244321}">
                <p14:modId xmlns:p14="http://schemas.microsoft.com/office/powerpoint/2010/main" val="4247387848"/>
              </p:ext>
            </p:extLst>
          </p:nvPr>
        </p:nvGraphicFramePr>
        <p:xfrm>
          <a:off x="314938" y="2746946"/>
          <a:ext cx="5035550" cy="779462"/>
        </p:xfrm>
        <a:graphic>
          <a:graphicData uri="http://schemas.openxmlformats.org/presentationml/2006/ole">
            <mc:AlternateContent xmlns:mc="http://schemas.openxmlformats.org/markup-compatibility/2006">
              <mc:Choice xmlns:v="urn:schemas-microsoft-com:vml" Requires="v">
                <p:oleObj spid="_x0000_s81088" name="公式" r:id="rId34" imgW="1854000" imgH="291960" progId="Equation.3">
                  <p:embed/>
                </p:oleObj>
              </mc:Choice>
              <mc:Fallback>
                <p:oleObj name="公式" r:id="rId34" imgW="1854000" imgH="29196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4938" y="2746946"/>
                        <a:ext cx="5035550"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81"/>
          <p:cNvGraphicFramePr>
            <a:graphicFrameLocks noChangeAspect="1"/>
          </p:cNvGraphicFramePr>
          <p:nvPr>
            <p:extLst>
              <p:ext uri="{D42A27DB-BD31-4B8C-83A1-F6EECF244321}">
                <p14:modId xmlns:p14="http://schemas.microsoft.com/office/powerpoint/2010/main" val="3641915608"/>
              </p:ext>
            </p:extLst>
          </p:nvPr>
        </p:nvGraphicFramePr>
        <p:xfrm>
          <a:off x="1851118" y="4221287"/>
          <a:ext cx="3062287" cy="1219200"/>
        </p:xfrm>
        <a:graphic>
          <a:graphicData uri="http://schemas.openxmlformats.org/presentationml/2006/ole">
            <mc:AlternateContent xmlns:mc="http://schemas.openxmlformats.org/markup-compatibility/2006">
              <mc:Choice xmlns:v="urn:schemas-microsoft-com:vml" Requires="v">
                <p:oleObj spid="_x0000_s81089" name="公式" r:id="rId36" imgW="1206360" imgH="419040" progId="Equation.3">
                  <p:embed/>
                </p:oleObj>
              </mc:Choice>
              <mc:Fallback>
                <p:oleObj name="公式" r:id="rId36" imgW="1206360" imgH="41904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51118" y="4221287"/>
                        <a:ext cx="3062287"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312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ox(out)">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ox(ou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strips(downLeft)">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strips(upRight)">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strips(downRight)">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strips(downLeft)">
                                      <p:cBhvr>
                                        <p:cTn id="42" dur="500"/>
                                        <p:tgtEl>
                                          <p:spTgt spid="8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strips(downLeft)">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blinds(vertical)">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blinds(vertical)">
                                      <p:cBhvr>
                                        <p:cTn id="57" dur="500"/>
                                        <p:tgtEl>
                                          <p:spTgt spid="1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blinds(vertical)">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vertical)">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blinds(horizontal)">
                                      <p:cBhvr>
                                        <p:cTn id="77" dur="500"/>
                                        <p:tgtEl>
                                          <p:spTgt spid="11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linds(horizontal)">
                                      <p:cBhvr>
                                        <p:cTn id="82" dur="500"/>
                                        <p:tgtEl>
                                          <p:spTgt spid="5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blinds(horizontal)">
                                      <p:cBhvr>
                                        <p:cTn id="8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utoUpdateAnimBg="0"/>
      <p:bldP spid="5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45</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三、安培环路定理的应用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4" name="Group 2"/>
          <p:cNvGrpSpPr>
            <a:grpSpLocks/>
          </p:cNvGrpSpPr>
          <p:nvPr/>
        </p:nvGrpSpPr>
        <p:grpSpPr bwMode="auto">
          <a:xfrm>
            <a:off x="2218288" y="1796810"/>
            <a:ext cx="4467488" cy="2272736"/>
            <a:chOff x="768" y="709"/>
            <a:chExt cx="3022" cy="1476"/>
          </a:xfrm>
        </p:grpSpPr>
        <p:graphicFrame>
          <p:nvGraphicFramePr>
            <p:cNvPr id="5" name="Object 3"/>
            <p:cNvGraphicFramePr>
              <a:graphicFrameLocks noChangeAspect="1"/>
            </p:cNvGraphicFramePr>
            <p:nvPr/>
          </p:nvGraphicFramePr>
          <p:xfrm>
            <a:off x="1089" y="1056"/>
            <a:ext cx="975" cy="329"/>
          </p:xfrm>
          <a:graphic>
            <a:graphicData uri="http://schemas.openxmlformats.org/presentationml/2006/ole">
              <mc:AlternateContent xmlns:mc="http://schemas.openxmlformats.org/markup-compatibility/2006">
                <mc:Choice xmlns:v="urn:schemas-microsoft-com:vml" Requires="v">
                  <p:oleObj spid="_x0000_s39782" name="公式" r:id="rId3" imgW="1015920" imgH="279360" progId="Equation.3">
                    <p:embed/>
                  </p:oleObj>
                </mc:Choice>
                <mc:Fallback>
                  <p:oleObj name="公式" r:id="rId3" imgW="101592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 y="1056"/>
                          <a:ext cx="975"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181" y="1584"/>
            <a:ext cx="785" cy="378"/>
          </p:xfrm>
          <a:graphic>
            <a:graphicData uri="http://schemas.openxmlformats.org/presentationml/2006/ole">
              <mc:AlternateContent xmlns:mc="http://schemas.openxmlformats.org/markup-compatibility/2006">
                <mc:Choice xmlns:v="urn:schemas-microsoft-com:vml" Requires="v">
                  <p:oleObj spid="_x0000_s39783" name="Equation" r:id="rId5" imgW="444240" imgH="203040" progId="Equation.3">
                    <p:embed/>
                  </p:oleObj>
                </mc:Choice>
                <mc:Fallback>
                  <p:oleObj name="Equation" r:id="rId5" imgW="4442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1" y="1584"/>
                          <a:ext cx="785"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5"/>
            <p:cNvSpPr>
              <a:spLocks/>
            </p:cNvSpPr>
            <p:nvPr/>
          </p:nvSpPr>
          <p:spPr bwMode="auto">
            <a:xfrm>
              <a:off x="768" y="1152"/>
              <a:ext cx="192" cy="672"/>
            </a:xfrm>
            <a:prstGeom prst="leftBrace">
              <a:avLst>
                <a:gd name="adj1" fmla="val 29167"/>
                <a:gd name="adj2" fmla="val 50000"/>
              </a:avLst>
            </a:prstGeom>
            <a:noFill/>
            <a:ln w="28575">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8" name="Object 6"/>
            <p:cNvGraphicFramePr>
              <a:graphicFrameLocks noChangeAspect="1"/>
            </p:cNvGraphicFramePr>
            <p:nvPr>
              <p:extLst>
                <p:ext uri="{D42A27DB-BD31-4B8C-83A1-F6EECF244321}">
                  <p14:modId xmlns:p14="http://schemas.microsoft.com/office/powerpoint/2010/main" val="1556244785"/>
                </p:ext>
              </p:extLst>
            </p:nvPr>
          </p:nvGraphicFramePr>
          <p:xfrm>
            <a:off x="2360" y="709"/>
            <a:ext cx="1430" cy="772"/>
          </p:xfrm>
          <a:graphic>
            <a:graphicData uri="http://schemas.openxmlformats.org/presentationml/2006/ole">
              <mc:AlternateContent xmlns:mc="http://schemas.openxmlformats.org/markup-compatibility/2006">
                <mc:Choice xmlns:v="urn:schemas-microsoft-com:vml" Requires="v">
                  <p:oleObj spid="_x0000_s39784" name="Equation" r:id="rId7" imgW="698400" imgH="393480" progId="Equation.3">
                    <p:embed/>
                  </p:oleObj>
                </mc:Choice>
                <mc:Fallback>
                  <p:oleObj name="Equation" r:id="rId7" imgW="6984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 y="709"/>
                          <a:ext cx="1430" cy="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2037820125"/>
                </p:ext>
              </p:extLst>
            </p:nvPr>
          </p:nvGraphicFramePr>
          <p:xfrm>
            <a:off x="2366" y="1411"/>
            <a:ext cx="1338" cy="774"/>
          </p:xfrm>
          <a:graphic>
            <a:graphicData uri="http://schemas.openxmlformats.org/presentationml/2006/ole">
              <mc:AlternateContent xmlns:mc="http://schemas.openxmlformats.org/markup-compatibility/2006">
                <mc:Choice xmlns:v="urn:schemas-microsoft-com:vml" Requires="v">
                  <p:oleObj spid="_x0000_s39785" name="Equation" r:id="rId9" imgW="596880" imgH="393480" progId="Equation.3">
                    <p:embed/>
                  </p:oleObj>
                </mc:Choice>
                <mc:Fallback>
                  <p:oleObj name="Equation" r:id="rId9" imgW="5968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6" y="1411"/>
                          <a:ext cx="1338" cy="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8"/>
          <p:cNvGrpSpPr>
            <a:grpSpLocks/>
          </p:cNvGrpSpPr>
          <p:nvPr/>
        </p:nvGrpSpPr>
        <p:grpSpPr bwMode="auto">
          <a:xfrm>
            <a:off x="904630" y="4114800"/>
            <a:ext cx="7239000" cy="2743200"/>
            <a:chOff x="624" y="2112"/>
            <a:chExt cx="4560" cy="1824"/>
          </a:xfrm>
        </p:grpSpPr>
        <p:sp>
          <p:nvSpPr>
            <p:cNvPr id="11" name="Rectangle 9"/>
            <p:cNvSpPr>
              <a:spLocks noChangeArrowheads="1"/>
            </p:cNvSpPr>
            <p:nvPr/>
          </p:nvSpPr>
          <p:spPr bwMode="auto">
            <a:xfrm>
              <a:off x="624" y="2112"/>
              <a:ext cx="4560" cy="182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10"/>
            <p:cNvGrpSpPr>
              <a:grpSpLocks/>
            </p:cNvGrpSpPr>
            <p:nvPr/>
          </p:nvGrpSpPr>
          <p:grpSpPr bwMode="auto">
            <a:xfrm>
              <a:off x="960" y="2208"/>
              <a:ext cx="816" cy="1632"/>
              <a:chOff x="960" y="2208"/>
              <a:chExt cx="816" cy="1632"/>
            </a:xfrm>
          </p:grpSpPr>
          <p:sp>
            <p:nvSpPr>
              <p:cNvPr id="28" name="AutoShape 11"/>
              <p:cNvSpPr>
                <a:spLocks noChangeArrowheads="1"/>
              </p:cNvSpPr>
              <p:nvPr/>
            </p:nvSpPr>
            <p:spPr bwMode="auto">
              <a:xfrm>
                <a:off x="960" y="2463"/>
                <a:ext cx="768" cy="1377"/>
              </a:xfrm>
              <a:prstGeom prst="can">
                <a:avLst>
                  <a:gd name="adj" fmla="val 28073"/>
                </a:avLst>
              </a:prstGeom>
              <a:gradFill rotWithShape="0">
                <a:gsLst>
                  <a:gs pos="0">
                    <a:schemeClr val="bg1">
                      <a:gamma/>
                      <a:shade val="66275"/>
                      <a:invGamma/>
                    </a:schemeClr>
                  </a:gs>
                  <a:gs pos="50000">
                    <a:schemeClr val="bg1"/>
                  </a:gs>
                  <a:gs pos="100000">
                    <a:schemeClr val="bg1">
                      <a:gamma/>
                      <a:shade val="6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2"/>
              <p:cNvSpPr>
                <a:spLocks noChangeShapeType="1"/>
              </p:cNvSpPr>
              <p:nvPr/>
            </p:nvSpPr>
            <p:spPr bwMode="auto">
              <a:xfrm>
                <a:off x="1344" y="2259"/>
                <a:ext cx="0" cy="357"/>
              </a:xfrm>
              <a:prstGeom prst="line">
                <a:avLst/>
              </a:prstGeom>
              <a:noFill/>
              <a:ln w="28575">
                <a:solidFill>
                  <a:srgbClr val="FF0000"/>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3"/>
              <p:cNvSpPr>
                <a:spLocks noChangeShapeType="1"/>
              </p:cNvSpPr>
              <p:nvPr/>
            </p:nvSpPr>
            <p:spPr bwMode="auto">
              <a:xfrm>
                <a:off x="1344" y="2616"/>
                <a:ext cx="0" cy="1224"/>
              </a:xfrm>
              <a:prstGeom prst="line">
                <a:avLst/>
              </a:prstGeom>
              <a:noFill/>
              <a:ln w="9525">
                <a:solidFill>
                  <a:schemeClr val="tx1"/>
                </a:solidFill>
                <a:prstDash val="dash"/>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4"/>
              <p:cNvSpPr>
                <a:spLocks noChangeShapeType="1"/>
              </p:cNvSpPr>
              <p:nvPr/>
            </p:nvSpPr>
            <p:spPr bwMode="auto">
              <a:xfrm>
                <a:off x="1344" y="3126"/>
                <a:ext cx="384" cy="0"/>
              </a:xfrm>
              <a:prstGeom prst="line">
                <a:avLst/>
              </a:prstGeom>
              <a:noFill/>
              <a:ln w="19050">
                <a:solidFill>
                  <a:srgbClr val="FF0000"/>
                </a:solidFill>
                <a:prstDash val="dash"/>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 name="Object 15"/>
              <p:cNvGraphicFramePr>
                <a:graphicFrameLocks noChangeAspect="1"/>
              </p:cNvGraphicFramePr>
              <p:nvPr/>
            </p:nvGraphicFramePr>
            <p:xfrm>
              <a:off x="1392" y="3168"/>
              <a:ext cx="384" cy="270"/>
            </p:xfrm>
            <a:graphic>
              <a:graphicData uri="http://schemas.openxmlformats.org/presentationml/2006/ole">
                <mc:AlternateContent xmlns:mc="http://schemas.openxmlformats.org/markup-compatibility/2006">
                  <mc:Choice xmlns:v="urn:schemas-microsoft-com:vml" Requires="v">
                    <p:oleObj spid="_x0000_s39786" name="Equation" r:id="rId11" imgW="215640" imgH="228600" progId="Equation.3">
                      <p:embed/>
                    </p:oleObj>
                  </mc:Choice>
                  <mc:Fallback>
                    <p:oleObj name="Equation" r:id="rId11" imgW="215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3168"/>
                            <a:ext cx="384" cy="270"/>
                          </a:xfrm>
                          <a:prstGeom prst="rect">
                            <a:avLst/>
                          </a:prstGeom>
                          <a:noFill/>
                          <a:ln>
                            <a:noFill/>
                          </a:ln>
                          <a:effectLst/>
                          <a:extLst>
                            <a:ext uri="{909E8E84-426E-40DD-AFC4-6F175D3DCCD1}">
                              <a14:hiddenFill xmlns:a14="http://schemas.microsoft.com/office/drawing/2010/main">
                                <a:gradFill rotWithShape="0">
                                  <a:gsLst>
                                    <a:gs pos="0">
                                      <a:srgbClr val="FFFFCC">
                                        <a:gamma/>
                                        <a:shade val="46275"/>
                                        <a:invGamma/>
                                      </a:srgbClr>
                                    </a:gs>
                                    <a:gs pos="50000">
                                      <a:srgbClr val="FFFFCC"/>
                                    </a:gs>
                                    <a:gs pos="100000">
                                      <a:srgbClr val="FFFFCC">
                                        <a:gamma/>
                                        <a:shade val="46275"/>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6"/>
              <p:cNvGraphicFramePr>
                <a:graphicFrameLocks noChangeAspect="1"/>
              </p:cNvGraphicFramePr>
              <p:nvPr/>
            </p:nvGraphicFramePr>
            <p:xfrm>
              <a:off x="1037" y="2208"/>
              <a:ext cx="277" cy="255"/>
            </p:xfrm>
            <a:graphic>
              <a:graphicData uri="http://schemas.openxmlformats.org/presentationml/2006/ole">
                <mc:AlternateContent xmlns:mc="http://schemas.openxmlformats.org/markup-compatibility/2006">
                  <mc:Choice xmlns:v="urn:schemas-microsoft-com:vml" Requires="v">
                    <p:oleObj spid="_x0000_s39787" name="Equation" r:id="rId13" imgW="164880" imgH="228600" progId="Equation.3">
                      <p:embed/>
                    </p:oleObj>
                  </mc:Choice>
                  <mc:Fallback>
                    <p:oleObj name="Equation" r:id="rId13" imgW="1648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 y="2208"/>
                            <a:ext cx="277" cy="255"/>
                          </a:xfrm>
                          <a:prstGeom prst="rect">
                            <a:avLst/>
                          </a:prstGeom>
                          <a:noFill/>
                          <a:ln>
                            <a:noFill/>
                          </a:ln>
                          <a:effectLst/>
                          <a:extLst>
                            <a:ext uri="{909E8E84-426E-40DD-AFC4-6F175D3DCCD1}">
                              <a14:hiddenFill xmlns:a14="http://schemas.microsoft.com/office/drawing/2010/main">
                                <a:gradFill rotWithShape="0">
                                  <a:gsLst>
                                    <a:gs pos="0">
                                      <a:srgbClr val="FFFFCC">
                                        <a:gamma/>
                                        <a:shade val="46275"/>
                                        <a:invGamma/>
                                      </a:srgbClr>
                                    </a:gs>
                                    <a:gs pos="50000">
                                      <a:srgbClr val="FFFFCC"/>
                                    </a:gs>
                                    <a:gs pos="100000">
                                      <a:srgbClr val="FFFFCC">
                                        <a:gamma/>
                                        <a:shade val="46275"/>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7"/>
            <p:cNvGrpSpPr>
              <a:grpSpLocks/>
            </p:cNvGrpSpPr>
            <p:nvPr/>
          </p:nvGrpSpPr>
          <p:grpSpPr bwMode="auto">
            <a:xfrm>
              <a:off x="2592" y="2256"/>
              <a:ext cx="2304" cy="1488"/>
              <a:chOff x="2592" y="2256"/>
              <a:chExt cx="2304" cy="1488"/>
            </a:xfrm>
          </p:grpSpPr>
          <p:grpSp>
            <p:nvGrpSpPr>
              <p:cNvPr id="14" name="Group 18"/>
              <p:cNvGrpSpPr>
                <a:grpSpLocks/>
              </p:cNvGrpSpPr>
              <p:nvPr/>
            </p:nvGrpSpPr>
            <p:grpSpPr bwMode="auto">
              <a:xfrm>
                <a:off x="2592" y="2256"/>
                <a:ext cx="824" cy="768"/>
                <a:chOff x="1248" y="576"/>
                <a:chExt cx="576" cy="576"/>
              </a:xfrm>
            </p:grpSpPr>
            <p:sp>
              <p:nvSpPr>
                <p:cNvPr id="26" name="AutoShape 19"/>
                <p:cNvSpPr>
                  <a:spLocks noChangeArrowheads="1"/>
                </p:cNvSpPr>
                <p:nvPr/>
              </p:nvSpPr>
              <p:spPr bwMode="auto">
                <a:xfrm>
                  <a:off x="1248" y="576"/>
                  <a:ext cx="528" cy="576"/>
                </a:xfrm>
                <a:prstGeom prst="wedgeRectCallout">
                  <a:avLst>
                    <a:gd name="adj1" fmla="val 65907"/>
                    <a:gd name="adj2" fmla="val 16667"/>
                  </a:avLst>
                </a:prstGeom>
                <a:gradFill rotWithShape="0">
                  <a:gsLst>
                    <a:gs pos="0">
                      <a:schemeClr val="folHlink"/>
                    </a:gs>
                    <a:gs pos="50000">
                      <a:srgbClr val="FFFFFF"/>
                    </a:gs>
                    <a:gs pos="100000">
                      <a:schemeClr val="folHlink"/>
                    </a:gs>
                  </a:gsLst>
                  <a:lin ang="5400000" scaled="1"/>
                </a:gra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FF3399"/>
                    </a:solidFill>
                    <a:latin typeface="Times New Roman" panose="02020603050405020304" pitchFamily="18" charset="0"/>
                  </a:endParaRPr>
                </a:p>
              </p:txBody>
            </p:sp>
            <p:graphicFrame>
              <p:nvGraphicFramePr>
                <p:cNvPr id="27" name="Object 20"/>
                <p:cNvGraphicFramePr>
                  <a:graphicFrameLocks noChangeAspect="1"/>
                </p:cNvGraphicFramePr>
                <p:nvPr/>
              </p:nvGraphicFramePr>
              <p:xfrm>
                <a:off x="1248" y="576"/>
                <a:ext cx="576" cy="576"/>
              </p:xfrm>
              <a:graphic>
                <a:graphicData uri="http://schemas.openxmlformats.org/presentationml/2006/ole">
                  <mc:AlternateContent xmlns:mc="http://schemas.openxmlformats.org/markup-compatibility/2006">
                    <mc:Choice xmlns:v="urn:schemas-microsoft-com:vml" Requires="v">
                      <p:oleObj spid="_x0000_s39788" name="Equation" r:id="rId15" imgW="380880" imgH="393480" progId="Equation.3">
                        <p:embed/>
                      </p:oleObj>
                    </mc:Choice>
                    <mc:Fallback>
                      <p:oleObj name="Equation" r:id="rId15" imgW="380880" imgH="393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8" y="576"/>
                              <a:ext cx="576" cy="576"/>
                            </a:xfrm>
                            <a:prstGeom prst="rect">
                              <a:avLst/>
                            </a:prstGeom>
                            <a:noFill/>
                            <a:ln>
                              <a:noFill/>
                            </a:ln>
                            <a:effectLst/>
                            <a:extLst>
                              <a:ext uri="{909E8E84-426E-40DD-AFC4-6F175D3DCCD1}">
                                <a14:hiddenFill xmlns:a14="http://schemas.microsoft.com/office/drawing/2010/main">
                                  <a:gradFill rotWithShape="0">
                                    <a:gsLst>
                                      <a:gs pos="0">
                                        <a:schemeClr val="folHlink"/>
                                      </a:gs>
                                      <a:gs pos="50000">
                                        <a:srgbClr val="FFFFFF"/>
                                      </a:gs>
                                      <a:gs pos="100000">
                                        <a:schemeClr val="folHlink"/>
                                      </a:gs>
                                    </a:gsLst>
                                    <a:lin ang="5400000" scaled="1"/>
                                  </a:gra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1"/>
              <p:cNvGrpSpPr>
                <a:grpSpLocks/>
              </p:cNvGrpSpPr>
              <p:nvPr/>
            </p:nvGrpSpPr>
            <p:grpSpPr bwMode="auto">
              <a:xfrm>
                <a:off x="2640" y="2359"/>
                <a:ext cx="2256" cy="1385"/>
                <a:chOff x="1200" y="624"/>
                <a:chExt cx="1776" cy="1200"/>
              </a:xfrm>
            </p:grpSpPr>
            <p:sp>
              <p:nvSpPr>
                <p:cNvPr id="16" name="Line 22"/>
                <p:cNvSpPr>
                  <a:spLocks noChangeShapeType="1"/>
                </p:cNvSpPr>
                <p:nvPr/>
              </p:nvSpPr>
              <p:spPr bwMode="auto">
                <a:xfrm>
                  <a:off x="1200" y="1584"/>
                  <a:ext cx="1776"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3"/>
                <p:cNvSpPr>
                  <a:spLocks noChangeShapeType="1"/>
                </p:cNvSpPr>
                <p:nvPr/>
              </p:nvSpPr>
              <p:spPr bwMode="auto">
                <a:xfrm flipV="1">
                  <a:off x="1872" y="624"/>
                  <a:ext cx="0" cy="96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4"/>
                <p:cNvSpPr>
                  <a:spLocks noChangeShapeType="1"/>
                </p:cNvSpPr>
                <p:nvPr/>
              </p:nvSpPr>
              <p:spPr bwMode="auto">
                <a:xfrm>
                  <a:off x="2112" y="960"/>
                  <a:ext cx="0" cy="624"/>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5"/>
                <p:cNvSpPr>
                  <a:spLocks noChangeShapeType="1"/>
                </p:cNvSpPr>
                <p:nvPr/>
              </p:nvSpPr>
              <p:spPr bwMode="auto">
                <a:xfrm flipH="1">
                  <a:off x="1872" y="968"/>
                  <a:ext cx="240" cy="0"/>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26"/>
                <p:cNvSpPr>
                  <a:spLocks/>
                </p:cNvSpPr>
                <p:nvPr/>
              </p:nvSpPr>
              <p:spPr bwMode="auto">
                <a:xfrm flipH="1" flipV="1">
                  <a:off x="2102" y="816"/>
                  <a:ext cx="826" cy="624"/>
                </a:xfrm>
                <a:custGeom>
                  <a:avLst/>
                  <a:gdLst>
                    <a:gd name="G0" fmla="+- 0 0 0"/>
                    <a:gd name="G1" fmla="+- 21541 0 0"/>
                    <a:gd name="G2" fmla="+- 21600 0 0"/>
                    <a:gd name="T0" fmla="*/ 1601 w 21079"/>
                    <a:gd name="T1" fmla="*/ 0 h 21541"/>
                    <a:gd name="T2" fmla="*/ 21079 w 21079"/>
                    <a:gd name="T3" fmla="*/ 16824 h 21541"/>
                    <a:gd name="T4" fmla="*/ 0 w 21079"/>
                    <a:gd name="T5" fmla="*/ 21541 h 21541"/>
                  </a:gdLst>
                  <a:ahLst/>
                  <a:cxnLst>
                    <a:cxn ang="0">
                      <a:pos x="T0" y="T1"/>
                    </a:cxn>
                    <a:cxn ang="0">
                      <a:pos x="T2" y="T3"/>
                    </a:cxn>
                    <a:cxn ang="0">
                      <a:pos x="T4" y="T5"/>
                    </a:cxn>
                  </a:cxnLst>
                  <a:rect l="0" t="0" r="r" b="b"/>
                  <a:pathLst>
                    <a:path w="21079" h="21541" fill="none" extrusionOk="0">
                      <a:moveTo>
                        <a:pt x="1600" y="0"/>
                      </a:moveTo>
                      <a:cubicBezTo>
                        <a:pt x="11090" y="705"/>
                        <a:pt x="19000" y="7538"/>
                        <a:pt x="21078" y="16824"/>
                      </a:cubicBezTo>
                    </a:path>
                    <a:path w="21079" h="21541" stroke="0" extrusionOk="0">
                      <a:moveTo>
                        <a:pt x="1600" y="0"/>
                      </a:moveTo>
                      <a:cubicBezTo>
                        <a:pt x="11090" y="705"/>
                        <a:pt x="19000" y="7538"/>
                        <a:pt x="21078" y="16824"/>
                      </a:cubicBezTo>
                      <a:lnTo>
                        <a:pt x="0" y="21541"/>
                      </a:lnTo>
                      <a:close/>
                    </a:path>
                  </a:pathLst>
                </a:custGeom>
                <a:noFill/>
                <a:ln w="28575">
                  <a:solidFill>
                    <a:srgbClr val="FF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 name="Object 27"/>
                <p:cNvGraphicFramePr>
                  <a:graphicFrameLocks noChangeAspect="1"/>
                </p:cNvGraphicFramePr>
                <p:nvPr/>
              </p:nvGraphicFramePr>
              <p:xfrm>
                <a:off x="1920" y="624"/>
                <a:ext cx="227" cy="240"/>
              </p:xfrm>
              <a:graphic>
                <a:graphicData uri="http://schemas.openxmlformats.org/presentationml/2006/ole">
                  <mc:AlternateContent xmlns:mc="http://schemas.openxmlformats.org/markup-compatibility/2006">
                    <mc:Choice xmlns:v="urn:schemas-microsoft-com:vml" Requires="v">
                      <p:oleObj spid="_x0000_s39789" name="Equation" r:id="rId17" imgW="215640" imgH="228600" progId="Equation.3">
                        <p:embed/>
                      </p:oleObj>
                    </mc:Choice>
                    <mc:Fallback>
                      <p:oleObj name="Equation" r:id="rId17" imgW="2156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0" y="624"/>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8"/>
                <p:cNvGraphicFramePr>
                  <a:graphicFrameLocks noChangeAspect="1"/>
                </p:cNvGraphicFramePr>
                <p:nvPr/>
              </p:nvGraphicFramePr>
              <p:xfrm>
                <a:off x="2016" y="1584"/>
                <a:ext cx="228" cy="240"/>
              </p:xfrm>
              <a:graphic>
                <a:graphicData uri="http://schemas.openxmlformats.org/presentationml/2006/ole">
                  <mc:AlternateContent xmlns:mc="http://schemas.openxmlformats.org/markup-compatibility/2006">
                    <mc:Choice xmlns:v="urn:schemas-microsoft-com:vml" Requires="v">
                      <p:oleObj spid="_x0000_s39790" name="Equation" r:id="rId19" imgW="215640" imgH="228600" progId="Equation.3">
                        <p:embed/>
                      </p:oleObj>
                    </mc:Choice>
                    <mc:Fallback>
                      <p:oleObj name="Equation" r:id="rId19" imgW="215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1584"/>
                              <a:ext cx="2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9"/>
                <p:cNvGraphicFramePr>
                  <a:graphicFrameLocks noChangeAspect="1"/>
                </p:cNvGraphicFramePr>
                <p:nvPr/>
              </p:nvGraphicFramePr>
              <p:xfrm>
                <a:off x="1713" y="1584"/>
                <a:ext cx="209" cy="240"/>
              </p:xfrm>
              <a:graphic>
                <a:graphicData uri="http://schemas.openxmlformats.org/presentationml/2006/ole">
                  <mc:AlternateContent xmlns:mc="http://schemas.openxmlformats.org/markup-compatibility/2006">
                    <mc:Choice xmlns:v="urn:schemas-microsoft-com:vml" Requires="v">
                      <p:oleObj spid="_x0000_s39791" name="Equation" r:id="rId20" imgW="164880" imgH="190440" progId="Equation.3">
                        <p:embed/>
                      </p:oleObj>
                    </mc:Choice>
                    <mc:Fallback>
                      <p:oleObj name="Equation" r:id="rId20" imgW="164880" imgH="1904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13" y="1584"/>
                              <a:ext cx="20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0"/>
                <p:cNvGraphicFramePr>
                  <a:graphicFrameLocks noChangeAspect="1"/>
                </p:cNvGraphicFramePr>
                <p:nvPr/>
              </p:nvGraphicFramePr>
              <p:xfrm>
                <a:off x="2695" y="1584"/>
                <a:ext cx="206" cy="240"/>
              </p:xfrm>
              <a:graphic>
                <a:graphicData uri="http://schemas.openxmlformats.org/presentationml/2006/ole">
                  <mc:AlternateContent xmlns:mc="http://schemas.openxmlformats.org/markup-compatibility/2006">
                    <mc:Choice xmlns:v="urn:schemas-microsoft-com:vml" Requires="v">
                      <p:oleObj spid="_x0000_s39792" name="Equation" r:id="rId22" imgW="152280" imgH="177480" progId="Equation.3">
                        <p:embed/>
                      </p:oleObj>
                    </mc:Choice>
                    <mc:Fallback>
                      <p:oleObj name="Equation" r:id="rId22" imgW="15228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95" y="1584"/>
                              <a:ext cx="20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31"/>
                <p:cNvSpPr>
                  <a:spLocks noChangeShapeType="1"/>
                </p:cNvSpPr>
                <p:nvPr/>
              </p:nvSpPr>
              <p:spPr bwMode="auto">
                <a:xfrm flipV="1">
                  <a:off x="1872" y="960"/>
                  <a:ext cx="240" cy="624"/>
                </a:xfrm>
                <a:prstGeom prst="line">
                  <a:avLst/>
                </a:prstGeom>
                <a:noFill/>
                <a:ln w="28575">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4" name="Group 32"/>
          <p:cNvGrpSpPr>
            <a:grpSpLocks/>
          </p:cNvGrpSpPr>
          <p:nvPr/>
        </p:nvGrpSpPr>
        <p:grpSpPr bwMode="auto">
          <a:xfrm>
            <a:off x="276775" y="1695446"/>
            <a:ext cx="4648200" cy="519112"/>
            <a:chOff x="912" y="489"/>
            <a:chExt cx="2928" cy="327"/>
          </a:xfrm>
        </p:grpSpPr>
        <p:sp>
          <p:nvSpPr>
            <p:cNvPr id="35" name="Text Box 33"/>
            <p:cNvSpPr txBox="1">
              <a:spLocks noChangeArrowheads="1"/>
            </p:cNvSpPr>
            <p:nvPr/>
          </p:nvSpPr>
          <p:spPr bwMode="auto">
            <a:xfrm>
              <a:off x="912" y="489"/>
              <a:ext cx="2928" cy="32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rPr>
                <a:t>      </a:t>
              </a:r>
              <a:r>
                <a:rPr lang="zh-CN" altLang="en-US" sz="2800" b="1" dirty="0">
                  <a:latin typeface="Times New Roman" panose="02020603050405020304" pitchFamily="18" charset="0"/>
                </a:rPr>
                <a:t>的方向与    成右螺旋</a:t>
              </a:r>
            </a:p>
          </p:txBody>
        </p:sp>
        <p:graphicFrame>
          <p:nvGraphicFramePr>
            <p:cNvPr id="36" name="Object 34"/>
            <p:cNvGraphicFramePr>
              <a:graphicFrameLocks noChangeAspect="1"/>
            </p:cNvGraphicFramePr>
            <p:nvPr/>
          </p:nvGraphicFramePr>
          <p:xfrm>
            <a:off x="959" y="489"/>
            <a:ext cx="229" cy="321"/>
          </p:xfrm>
          <a:graphic>
            <a:graphicData uri="http://schemas.openxmlformats.org/presentationml/2006/ole">
              <mc:AlternateContent xmlns:mc="http://schemas.openxmlformats.org/markup-compatibility/2006">
                <mc:Choice xmlns:v="urn:schemas-microsoft-com:vml" Requires="v">
                  <p:oleObj spid="_x0000_s39793" name="Equation" r:id="rId24" imgW="215640" imgH="266400" progId="Equation.3">
                    <p:embed/>
                  </p:oleObj>
                </mc:Choice>
                <mc:Fallback>
                  <p:oleObj name="Equation" r:id="rId24" imgW="215640" imgH="2664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59" y="489"/>
                          <a:ext cx="22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35"/>
            <p:cNvGraphicFramePr>
              <a:graphicFrameLocks noChangeAspect="1"/>
            </p:cNvGraphicFramePr>
            <p:nvPr/>
          </p:nvGraphicFramePr>
          <p:xfrm>
            <a:off x="2187" y="528"/>
            <a:ext cx="188" cy="252"/>
          </p:xfrm>
          <a:graphic>
            <a:graphicData uri="http://schemas.openxmlformats.org/presentationml/2006/ole">
              <mc:AlternateContent xmlns:mc="http://schemas.openxmlformats.org/markup-compatibility/2006">
                <mc:Choice xmlns:v="urn:schemas-microsoft-com:vml" Requires="v">
                  <p:oleObj spid="_x0000_s39794" name="Equation" r:id="rId26" imgW="164880" imgH="228600" progId="Equation.3">
                    <p:embed/>
                  </p:oleObj>
                </mc:Choice>
                <mc:Fallback>
                  <p:oleObj name="Equation" r:id="rId26" imgW="1648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7" y="528"/>
                          <a:ext cx="1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 name="Text Box 20"/>
          <p:cNvSpPr txBox="1">
            <a:spLocks noChangeArrowheads="1"/>
          </p:cNvSpPr>
          <p:nvPr/>
        </p:nvSpPr>
        <p:spPr bwMode="auto">
          <a:xfrm>
            <a:off x="-191473" y="997501"/>
            <a:ext cx="6113462" cy="5232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例</a:t>
            </a:r>
            <a:r>
              <a:rPr lang="en-US" altLang="zh-CN" sz="2800" b="1" dirty="0" smtClean="0">
                <a:latin typeface="楷体" panose="02010609060101010101" pitchFamily="49" charset="-122"/>
                <a:ea typeface="楷体" panose="02010609060101010101" pitchFamily="49" charset="-122"/>
              </a:rPr>
              <a:t>5.2】</a:t>
            </a:r>
            <a:r>
              <a:rPr lang="zh-CN" altLang="en-US" sz="2800" b="1" dirty="0" smtClean="0">
                <a:latin typeface="楷体" panose="02010609060101010101" pitchFamily="49" charset="-122"/>
                <a:ea typeface="楷体" panose="02010609060101010101" pitchFamily="49" charset="-122"/>
              </a:rPr>
              <a:t>无限</a:t>
            </a:r>
            <a:r>
              <a:rPr lang="zh-CN" altLang="en-US" sz="2800" b="1" dirty="0">
                <a:latin typeface="楷体" panose="02010609060101010101" pitchFamily="49" charset="-122"/>
                <a:ea typeface="楷体" panose="02010609060101010101" pitchFamily="49" charset="-122"/>
              </a:rPr>
              <a:t>长载流圆柱体的磁场</a:t>
            </a:r>
          </a:p>
        </p:txBody>
      </p:sp>
      <p:grpSp>
        <p:nvGrpSpPr>
          <p:cNvPr id="40" name="Group 32"/>
          <p:cNvGrpSpPr>
            <a:grpSpLocks/>
          </p:cNvGrpSpPr>
          <p:nvPr/>
        </p:nvGrpSpPr>
        <p:grpSpPr bwMode="auto">
          <a:xfrm>
            <a:off x="239469" y="2764282"/>
            <a:ext cx="1809750" cy="519112"/>
            <a:chOff x="912" y="489"/>
            <a:chExt cx="1140" cy="327"/>
          </a:xfrm>
        </p:grpSpPr>
        <p:sp>
          <p:nvSpPr>
            <p:cNvPr id="41" name="Text Box 33"/>
            <p:cNvSpPr txBox="1">
              <a:spLocks noChangeArrowheads="1"/>
            </p:cNvSpPr>
            <p:nvPr/>
          </p:nvSpPr>
          <p:spPr bwMode="auto">
            <a:xfrm>
              <a:off x="912" y="489"/>
              <a:ext cx="1140" cy="32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Times New Roman" panose="02020603050405020304" pitchFamily="18" charset="0"/>
                </a:rPr>
                <a:t>      </a:t>
              </a:r>
              <a:r>
                <a:rPr lang="zh-CN" altLang="en-US" sz="2800" b="1" dirty="0" smtClean="0">
                  <a:latin typeface="Times New Roman" panose="02020603050405020304" pitchFamily="18" charset="0"/>
                </a:rPr>
                <a:t>的</a:t>
              </a:r>
              <a:r>
                <a:rPr lang="zh-CN" altLang="en-US" sz="2800" b="1" dirty="0">
                  <a:latin typeface="Times New Roman" panose="02020603050405020304" pitchFamily="18" charset="0"/>
                </a:rPr>
                <a:t>大小</a:t>
              </a:r>
            </a:p>
          </p:txBody>
        </p:sp>
        <p:graphicFrame>
          <p:nvGraphicFramePr>
            <p:cNvPr id="42" name="Object 34"/>
            <p:cNvGraphicFramePr>
              <a:graphicFrameLocks noChangeAspect="1"/>
            </p:cNvGraphicFramePr>
            <p:nvPr/>
          </p:nvGraphicFramePr>
          <p:xfrm>
            <a:off x="959" y="489"/>
            <a:ext cx="229" cy="321"/>
          </p:xfrm>
          <a:graphic>
            <a:graphicData uri="http://schemas.openxmlformats.org/presentationml/2006/ole">
              <mc:AlternateContent xmlns:mc="http://schemas.openxmlformats.org/markup-compatibility/2006">
                <mc:Choice xmlns:v="urn:schemas-microsoft-com:vml" Requires="v">
                  <p:oleObj spid="_x0000_s39795" name="Equation" r:id="rId27" imgW="215640" imgH="266400" progId="Equation.3">
                    <p:embed/>
                  </p:oleObj>
                </mc:Choice>
                <mc:Fallback>
                  <p:oleObj name="Equation" r:id="rId27" imgW="215640" imgH="2664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59" y="489"/>
                          <a:ext cx="22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8657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46</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三、安培环路定理的应用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20"/>
          <p:cNvSpPr txBox="1">
            <a:spLocks noChangeArrowheads="1"/>
          </p:cNvSpPr>
          <p:nvPr/>
        </p:nvSpPr>
        <p:spPr bwMode="auto">
          <a:xfrm>
            <a:off x="-191474" y="997501"/>
            <a:ext cx="8592523" cy="5232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例</a:t>
            </a:r>
            <a:r>
              <a:rPr lang="en-US" altLang="zh-CN" sz="2800" b="1" dirty="0" smtClean="0">
                <a:latin typeface="楷体" panose="02010609060101010101" pitchFamily="49" charset="-122"/>
                <a:ea typeface="楷体" panose="02010609060101010101" pitchFamily="49" charset="-122"/>
              </a:rPr>
              <a:t>5.3】</a:t>
            </a:r>
            <a:r>
              <a:rPr lang="zh-CN" altLang="en-US" sz="2800" b="1" dirty="0">
                <a:latin typeface="楷体" panose="02010609060101010101" pitchFamily="49" charset="-122"/>
                <a:ea typeface="楷体" panose="02010609060101010101" pitchFamily="49" charset="-122"/>
              </a:rPr>
              <a:t>无限长载流</a:t>
            </a:r>
            <a:r>
              <a:rPr lang="zh-CN" altLang="en-US" sz="2800" b="1" dirty="0" smtClean="0">
                <a:latin typeface="楷体" panose="02010609060101010101" pitchFamily="49" charset="-122"/>
                <a:ea typeface="楷体" panose="02010609060101010101" pitchFamily="49" charset="-122"/>
              </a:rPr>
              <a:t>圆柱面</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柱面壳</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的</a:t>
            </a:r>
            <a:r>
              <a:rPr lang="zh-CN" altLang="en-US" sz="2800" b="1" dirty="0">
                <a:latin typeface="楷体" panose="02010609060101010101" pitchFamily="49" charset="-122"/>
                <a:ea typeface="楷体" panose="02010609060101010101" pitchFamily="49" charset="-122"/>
              </a:rPr>
              <a:t>磁场</a:t>
            </a:r>
          </a:p>
        </p:txBody>
      </p:sp>
      <p:graphicFrame>
        <p:nvGraphicFramePr>
          <p:cNvPr id="5" name="Object 2"/>
          <p:cNvGraphicFramePr>
            <a:graphicFrameLocks noChangeAspect="1"/>
          </p:cNvGraphicFramePr>
          <p:nvPr>
            <p:extLst>
              <p:ext uri="{D42A27DB-BD31-4B8C-83A1-F6EECF244321}">
                <p14:modId xmlns:p14="http://schemas.microsoft.com/office/powerpoint/2010/main" val="1106945118"/>
              </p:ext>
            </p:extLst>
          </p:nvPr>
        </p:nvGraphicFramePr>
        <p:xfrm>
          <a:off x="6046788" y="5047234"/>
          <a:ext cx="1063625" cy="490538"/>
        </p:xfrm>
        <a:graphic>
          <a:graphicData uri="http://schemas.openxmlformats.org/presentationml/2006/ole">
            <mc:AlternateContent xmlns:mc="http://schemas.openxmlformats.org/markup-compatibility/2006">
              <mc:Choice xmlns:v="urn:schemas-microsoft-com:vml" Requires="v">
                <p:oleObj spid="_x0000_s86048" name="公式" r:id="rId3" imgW="380880" imgH="177480" progId="Equation.3">
                  <p:embed/>
                </p:oleObj>
              </mc:Choice>
              <mc:Fallback>
                <p:oleObj name="公式" r:id="rId3" imgW="3808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6788" y="5047234"/>
                        <a:ext cx="10636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347315063"/>
              </p:ext>
            </p:extLst>
          </p:nvPr>
        </p:nvGraphicFramePr>
        <p:xfrm>
          <a:off x="6024563" y="5655247"/>
          <a:ext cx="1758950" cy="1057275"/>
        </p:xfrm>
        <a:graphic>
          <a:graphicData uri="http://schemas.openxmlformats.org/presentationml/2006/ole">
            <mc:AlternateContent xmlns:mc="http://schemas.openxmlformats.org/markup-compatibility/2006">
              <mc:Choice xmlns:v="urn:schemas-microsoft-com:vml" Requires="v">
                <p:oleObj spid="_x0000_s86049" name="Equation" r:id="rId5" imgW="596880" imgH="393480" progId="Equation.3">
                  <p:embed/>
                </p:oleObj>
              </mc:Choice>
              <mc:Fallback>
                <p:oleObj name="Equation" r:id="rId5" imgW="5968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563" y="5655247"/>
                        <a:ext cx="175895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5"/>
          <p:cNvGrpSpPr>
            <a:grpSpLocks/>
          </p:cNvGrpSpPr>
          <p:nvPr/>
        </p:nvGrpSpPr>
        <p:grpSpPr bwMode="auto">
          <a:xfrm>
            <a:off x="1776413" y="5798122"/>
            <a:ext cx="3946525" cy="792162"/>
            <a:chOff x="1111" y="3456"/>
            <a:chExt cx="2486" cy="499"/>
          </a:xfrm>
        </p:grpSpPr>
        <p:graphicFrame>
          <p:nvGraphicFramePr>
            <p:cNvPr id="9" name="Object 6"/>
            <p:cNvGraphicFramePr>
              <a:graphicFrameLocks noChangeAspect="1"/>
            </p:cNvGraphicFramePr>
            <p:nvPr/>
          </p:nvGraphicFramePr>
          <p:xfrm>
            <a:off x="1962" y="3456"/>
            <a:ext cx="1635" cy="499"/>
          </p:xfrm>
          <a:graphic>
            <a:graphicData uri="http://schemas.openxmlformats.org/presentationml/2006/ole">
              <mc:AlternateContent xmlns:mc="http://schemas.openxmlformats.org/markup-compatibility/2006">
                <mc:Choice xmlns:v="urn:schemas-microsoft-com:vml" Requires="v">
                  <p:oleObj spid="_x0000_s86050" name="Equation" r:id="rId7" imgW="863280" imgH="291960" progId="Equation.3">
                    <p:embed/>
                  </p:oleObj>
                </mc:Choice>
                <mc:Fallback>
                  <p:oleObj name="Equation" r:id="rId7" imgW="86328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 y="3456"/>
                          <a:ext cx="1635"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nvGraphicFramePr>
          <p:xfrm>
            <a:off x="1111" y="3521"/>
            <a:ext cx="680" cy="321"/>
          </p:xfrm>
          <a:graphic>
            <a:graphicData uri="http://schemas.openxmlformats.org/presentationml/2006/ole">
              <mc:AlternateContent xmlns:mc="http://schemas.openxmlformats.org/markup-compatibility/2006">
                <mc:Choice xmlns:v="urn:schemas-microsoft-com:vml" Requires="v">
                  <p:oleObj spid="_x0000_s86051" name="公式" r:id="rId9" imgW="419040" imgH="190440" progId="Equation.3">
                    <p:embed/>
                  </p:oleObj>
                </mc:Choice>
                <mc:Fallback>
                  <p:oleObj name="公式" r:id="rId9" imgW="41904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3521"/>
                          <a:ext cx="68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8"/>
          <p:cNvGrpSpPr>
            <a:grpSpLocks/>
          </p:cNvGrpSpPr>
          <p:nvPr/>
        </p:nvGrpSpPr>
        <p:grpSpPr bwMode="auto">
          <a:xfrm>
            <a:off x="1566863" y="4971034"/>
            <a:ext cx="3743325" cy="796925"/>
            <a:chOff x="975" y="2997"/>
            <a:chExt cx="2358" cy="502"/>
          </a:xfrm>
        </p:grpSpPr>
        <p:graphicFrame>
          <p:nvGraphicFramePr>
            <p:cNvPr id="12" name="Object 9"/>
            <p:cNvGraphicFramePr>
              <a:graphicFrameLocks noChangeAspect="1"/>
            </p:cNvGraphicFramePr>
            <p:nvPr/>
          </p:nvGraphicFramePr>
          <p:xfrm>
            <a:off x="975" y="3046"/>
            <a:ext cx="907" cy="320"/>
          </p:xfrm>
          <a:graphic>
            <a:graphicData uri="http://schemas.openxmlformats.org/presentationml/2006/ole">
              <mc:AlternateContent xmlns:mc="http://schemas.openxmlformats.org/markup-compatibility/2006">
                <mc:Choice xmlns:v="urn:schemas-microsoft-com:vml" Requires="v">
                  <p:oleObj spid="_x0000_s86052" name="公式" r:id="rId11" imgW="647640" imgH="190440" progId="Equation.3">
                    <p:embed/>
                  </p:oleObj>
                </mc:Choice>
                <mc:Fallback>
                  <p:oleObj name="公式" r:id="rId11" imgW="64764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 y="3046"/>
                          <a:ext cx="90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nvGraphicFramePr>
          <p:xfrm>
            <a:off x="2016" y="2997"/>
            <a:ext cx="1317" cy="502"/>
          </p:xfrm>
          <a:graphic>
            <a:graphicData uri="http://schemas.openxmlformats.org/presentationml/2006/ole">
              <mc:AlternateContent xmlns:mc="http://schemas.openxmlformats.org/markup-compatibility/2006">
                <mc:Choice xmlns:v="urn:schemas-microsoft-com:vml" Requires="v">
                  <p:oleObj spid="_x0000_s86053" name="公式" r:id="rId13" imgW="711000" imgH="291960" progId="Equation.3">
                    <p:embed/>
                  </p:oleObj>
                </mc:Choice>
                <mc:Fallback>
                  <p:oleObj name="公式" r:id="rId13" imgW="711000" imgH="2919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2997"/>
                          <a:ext cx="1317"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Rectangle 11"/>
          <p:cNvSpPr>
            <a:spLocks noChangeArrowheads="1"/>
          </p:cNvSpPr>
          <p:nvPr/>
        </p:nvSpPr>
        <p:spPr bwMode="auto">
          <a:xfrm>
            <a:off x="857250" y="1813497"/>
            <a:ext cx="7543800" cy="30480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2617788" y="3281934"/>
            <a:ext cx="639762" cy="0"/>
          </a:xfrm>
          <a:prstGeom prst="line">
            <a:avLst/>
          </a:prstGeom>
          <a:noFill/>
          <a:ln w="28575">
            <a:solidFill>
              <a:srgbClr val="9900CC"/>
            </a:solidFill>
            <a:prstDash val="dash"/>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auto">
          <a:xfrm>
            <a:off x="2617788" y="4405884"/>
            <a:ext cx="0" cy="442913"/>
          </a:xfrm>
          <a:prstGeom prst="line">
            <a:avLst/>
          </a:prstGeom>
          <a:noFill/>
          <a:ln w="28575">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AutoShape 14"/>
          <p:cNvSpPr>
            <a:spLocks noChangeArrowheads="1"/>
          </p:cNvSpPr>
          <p:nvPr/>
        </p:nvSpPr>
        <p:spPr bwMode="auto">
          <a:xfrm>
            <a:off x="2057400" y="2192909"/>
            <a:ext cx="1200150" cy="2212975"/>
          </a:xfrm>
          <a:prstGeom prst="can">
            <a:avLst>
              <a:gd name="adj" fmla="val 40105"/>
            </a:avLst>
          </a:prstGeom>
          <a:gradFill rotWithShape="0">
            <a:gsLst>
              <a:gs pos="0">
                <a:schemeClr val="bg1">
                  <a:gamma/>
                  <a:shade val="65882"/>
                  <a:invGamma/>
                </a:schemeClr>
              </a:gs>
              <a:gs pos="50000">
                <a:schemeClr val="bg1"/>
              </a:gs>
              <a:gs pos="100000">
                <a:schemeClr val="bg1">
                  <a:gamma/>
                  <a:shade val="65882"/>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auto">
          <a:xfrm>
            <a:off x="2617788" y="1838897"/>
            <a:ext cx="0" cy="530225"/>
          </a:xfrm>
          <a:prstGeom prst="line">
            <a:avLst/>
          </a:prstGeom>
          <a:noFill/>
          <a:ln w="28575">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9" name="Group 16"/>
          <p:cNvGrpSpPr>
            <a:grpSpLocks/>
          </p:cNvGrpSpPr>
          <p:nvPr/>
        </p:nvGrpSpPr>
        <p:grpSpPr bwMode="auto">
          <a:xfrm>
            <a:off x="5276850" y="2194497"/>
            <a:ext cx="2590800" cy="2057400"/>
            <a:chOff x="1536" y="2736"/>
            <a:chExt cx="1632" cy="1296"/>
          </a:xfrm>
        </p:grpSpPr>
        <p:sp>
          <p:nvSpPr>
            <p:cNvPr id="20" name="Line 17"/>
            <p:cNvSpPr>
              <a:spLocks noChangeShapeType="1"/>
            </p:cNvSpPr>
            <p:nvPr/>
          </p:nvSpPr>
          <p:spPr bwMode="auto">
            <a:xfrm>
              <a:off x="1536" y="3759"/>
              <a:ext cx="1627"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auto">
            <a:xfrm flipV="1">
              <a:off x="2204" y="2736"/>
              <a:ext cx="4" cy="102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auto">
            <a:xfrm>
              <a:off x="2544" y="3168"/>
              <a:ext cx="0" cy="604"/>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auto">
            <a:xfrm flipH="1">
              <a:off x="2204" y="3155"/>
              <a:ext cx="352" cy="0"/>
            </a:xfrm>
            <a:prstGeom prst="line">
              <a:avLst/>
            </a:prstGeom>
            <a:noFill/>
            <a:ln w="28575">
              <a:solidFill>
                <a:srgbClr val="0000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21"/>
            <p:cNvSpPr>
              <a:spLocks/>
            </p:cNvSpPr>
            <p:nvPr/>
          </p:nvSpPr>
          <p:spPr bwMode="auto">
            <a:xfrm flipH="1" flipV="1">
              <a:off x="2544" y="2976"/>
              <a:ext cx="624" cy="624"/>
            </a:xfrm>
            <a:custGeom>
              <a:avLst/>
              <a:gdLst>
                <a:gd name="G0" fmla="+- 0 0 0"/>
                <a:gd name="G1" fmla="+- 21541 0 0"/>
                <a:gd name="G2" fmla="+- 21600 0 0"/>
                <a:gd name="T0" fmla="*/ 1601 w 20835"/>
                <a:gd name="T1" fmla="*/ 0 h 21541"/>
                <a:gd name="T2" fmla="*/ 20835 w 20835"/>
                <a:gd name="T3" fmla="*/ 15842 h 21541"/>
                <a:gd name="T4" fmla="*/ 0 w 20835"/>
                <a:gd name="T5" fmla="*/ 21541 h 21541"/>
              </a:gdLst>
              <a:ahLst/>
              <a:cxnLst>
                <a:cxn ang="0">
                  <a:pos x="T0" y="T1"/>
                </a:cxn>
                <a:cxn ang="0">
                  <a:pos x="T2" y="T3"/>
                </a:cxn>
                <a:cxn ang="0">
                  <a:pos x="T4" y="T5"/>
                </a:cxn>
              </a:cxnLst>
              <a:rect l="0" t="0" r="r" b="b"/>
              <a:pathLst>
                <a:path w="20835" h="21541" fill="none" extrusionOk="0">
                  <a:moveTo>
                    <a:pt x="1600" y="0"/>
                  </a:moveTo>
                  <a:cubicBezTo>
                    <a:pt x="10718" y="678"/>
                    <a:pt x="18422" y="7023"/>
                    <a:pt x="20834" y="15842"/>
                  </a:cubicBezTo>
                </a:path>
                <a:path w="20835" h="21541" stroke="0" extrusionOk="0">
                  <a:moveTo>
                    <a:pt x="1600" y="0"/>
                  </a:moveTo>
                  <a:cubicBezTo>
                    <a:pt x="10718" y="678"/>
                    <a:pt x="18422" y="7023"/>
                    <a:pt x="20834" y="15842"/>
                  </a:cubicBezTo>
                  <a:lnTo>
                    <a:pt x="0" y="21541"/>
                  </a:lnTo>
                  <a:close/>
                </a:path>
              </a:pathLst>
            </a:custGeom>
            <a:noFill/>
            <a:ln w="28575">
              <a:solidFill>
                <a:srgbClr val="FF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auto">
            <a:xfrm>
              <a:off x="2204" y="3759"/>
              <a:ext cx="352" cy="0"/>
            </a:xfrm>
            <a:prstGeom prst="line">
              <a:avLst/>
            </a:prstGeom>
            <a:noFill/>
            <a:ln w="28575">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23"/>
            <p:cNvGraphicFramePr>
              <a:graphicFrameLocks noChangeAspect="1"/>
            </p:cNvGraphicFramePr>
            <p:nvPr/>
          </p:nvGraphicFramePr>
          <p:xfrm>
            <a:off x="2256" y="2736"/>
            <a:ext cx="227" cy="240"/>
          </p:xfrm>
          <a:graphic>
            <a:graphicData uri="http://schemas.openxmlformats.org/presentationml/2006/ole">
              <mc:AlternateContent xmlns:mc="http://schemas.openxmlformats.org/markup-compatibility/2006">
                <mc:Choice xmlns:v="urn:schemas-microsoft-com:vml" Requires="v">
                  <p:oleObj spid="_x0000_s86054" name="Equation" r:id="rId15" imgW="215640" imgH="228600" progId="Equation.3">
                    <p:embed/>
                  </p:oleObj>
                </mc:Choice>
                <mc:Fallback>
                  <p:oleObj name="Equation" r:id="rId15" imgW="21564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6" y="2736"/>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4"/>
            <p:cNvGraphicFramePr>
              <a:graphicFrameLocks noChangeAspect="1"/>
            </p:cNvGraphicFramePr>
            <p:nvPr/>
          </p:nvGraphicFramePr>
          <p:xfrm>
            <a:off x="2448" y="3744"/>
            <a:ext cx="228" cy="240"/>
          </p:xfrm>
          <a:graphic>
            <a:graphicData uri="http://schemas.openxmlformats.org/presentationml/2006/ole">
              <mc:AlternateContent xmlns:mc="http://schemas.openxmlformats.org/markup-compatibility/2006">
                <mc:Choice xmlns:v="urn:schemas-microsoft-com:vml" Requires="v">
                  <p:oleObj spid="_x0000_s86055" name="Equation" r:id="rId17" imgW="215640" imgH="228600" progId="Equation.3">
                    <p:embed/>
                  </p:oleObj>
                </mc:Choice>
                <mc:Fallback>
                  <p:oleObj name="Equation" r:id="rId17" imgW="2156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8" y="3744"/>
                          <a:ext cx="2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5"/>
            <p:cNvGraphicFramePr>
              <a:graphicFrameLocks noChangeAspect="1"/>
            </p:cNvGraphicFramePr>
            <p:nvPr/>
          </p:nvGraphicFramePr>
          <p:xfrm>
            <a:off x="2064" y="3744"/>
            <a:ext cx="209" cy="240"/>
          </p:xfrm>
          <a:graphic>
            <a:graphicData uri="http://schemas.openxmlformats.org/presentationml/2006/ole">
              <mc:AlternateContent xmlns:mc="http://schemas.openxmlformats.org/markup-compatibility/2006">
                <mc:Choice xmlns:v="urn:schemas-microsoft-com:vml" Requires="v">
                  <p:oleObj spid="_x0000_s86056" name="Equation" r:id="rId19" imgW="164880" imgH="190440" progId="Equation.3">
                    <p:embed/>
                  </p:oleObj>
                </mc:Choice>
                <mc:Fallback>
                  <p:oleObj name="Equation" r:id="rId19" imgW="164880" imgH="1904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 y="3744"/>
                          <a:ext cx="20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6"/>
            <p:cNvGraphicFramePr>
              <a:graphicFrameLocks noChangeAspect="1"/>
            </p:cNvGraphicFramePr>
            <p:nvPr/>
          </p:nvGraphicFramePr>
          <p:xfrm>
            <a:off x="2928" y="3792"/>
            <a:ext cx="206" cy="240"/>
          </p:xfrm>
          <a:graphic>
            <a:graphicData uri="http://schemas.openxmlformats.org/presentationml/2006/ole">
              <mc:AlternateContent xmlns:mc="http://schemas.openxmlformats.org/markup-compatibility/2006">
                <mc:Choice xmlns:v="urn:schemas-microsoft-com:vml" Requires="v">
                  <p:oleObj spid="_x0000_s86057" name="Equation" r:id="rId21" imgW="152280" imgH="177480" progId="Equation.3">
                    <p:embed/>
                  </p:oleObj>
                </mc:Choice>
                <mc:Fallback>
                  <p:oleObj name="Equation" r:id="rId21" imgW="15228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28" y="3792"/>
                          <a:ext cx="20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AutoShape 27"/>
            <p:cNvSpPr>
              <a:spLocks noChangeArrowheads="1"/>
            </p:cNvSpPr>
            <p:nvPr/>
          </p:nvSpPr>
          <p:spPr bwMode="auto">
            <a:xfrm>
              <a:off x="1584" y="2880"/>
              <a:ext cx="528" cy="528"/>
            </a:xfrm>
            <a:prstGeom prst="wedgeRectCallout">
              <a:avLst>
                <a:gd name="adj1" fmla="val 62500"/>
                <a:gd name="adj2" fmla="val 1134"/>
              </a:avLst>
            </a:prstGeom>
            <a:gradFill rotWithShape="0">
              <a:gsLst>
                <a:gs pos="0">
                  <a:schemeClr val="folHlink"/>
                </a:gs>
                <a:gs pos="50000">
                  <a:srgbClr val="FFFFFF"/>
                </a:gs>
                <a:gs pos="100000">
                  <a:schemeClr val="folHlink"/>
                </a:gs>
              </a:gsLst>
              <a:lin ang="5400000" scaled="1"/>
            </a:gra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FF3399"/>
                </a:solidFill>
                <a:latin typeface="Times New Roman" panose="02020603050405020304" pitchFamily="18" charset="0"/>
              </a:endParaRPr>
            </a:p>
          </p:txBody>
        </p:sp>
        <p:graphicFrame>
          <p:nvGraphicFramePr>
            <p:cNvPr id="31" name="Object 28"/>
            <p:cNvGraphicFramePr>
              <a:graphicFrameLocks noChangeAspect="1"/>
            </p:cNvGraphicFramePr>
            <p:nvPr/>
          </p:nvGraphicFramePr>
          <p:xfrm>
            <a:off x="1584" y="2832"/>
            <a:ext cx="528" cy="576"/>
          </p:xfrm>
          <a:graphic>
            <a:graphicData uri="http://schemas.openxmlformats.org/presentationml/2006/ole">
              <mc:AlternateContent xmlns:mc="http://schemas.openxmlformats.org/markup-compatibility/2006">
                <mc:Choice xmlns:v="urn:schemas-microsoft-com:vml" Requires="v">
                  <p:oleObj spid="_x0000_s86058" name="Equation" r:id="rId23" imgW="380880" imgH="393480" progId="Equation.3">
                    <p:embed/>
                  </p:oleObj>
                </mc:Choice>
                <mc:Fallback>
                  <p:oleObj name="Equation" r:id="rId23" imgW="380880" imgH="393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4" y="2832"/>
                          <a:ext cx="528"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 name="Text Box 29"/>
          <p:cNvSpPr txBox="1">
            <a:spLocks noChangeArrowheads="1"/>
          </p:cNvSpPr>
          <p:nvPr/>
        </p:nvSpPr>
        <p:spPr bwMode="auto">
          <a:xfrm>
            <a:off x="704850" y="4905947"/>
            <a:ext cx="1235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Times New Roman" panose="02020603050405020304" pitchFamily="18" charset="0"/>
              </a:rPr>
              <a:t>解</a:t>
            </a:r>
          </a:p>
        </p:txBody>
      </p:sp>
      <p:grpSp>
        <p:nvGrpSpPr>
          <p:cNvPr id="33" name="Group 30"/>
          <p:cNvGrpSpPr>
            <a:grpSpLocks/>
          </p:cNvGrpSpPr>
          <p:nvPr/>
        </p:nvGrpSpPr>
        <p:grpSpPr bwMode="auto">
          <a:xfrm>
            <a:off x="1582738" y="2189734"/>
            <a:ext cx="2079625" cy="1909763"/>
            <a:chOff x="985" y="1245"/>
            <a:chExt cx="1310" cy="1203"/>
          </a:xfrm>
        </p:grpSpPr>
        <p:grpSp>
          <p:nvGrpSpPr>
            <p:cNvPr id="34" name="Group 31"/>
            <p:cNvGrpSpPr>
              <a:grpSpLocks/>
            </p:cNvGrpSpPr>
            <p:nvPr/>
          </p:nvGrpSpPr>
          <p:grpSpPr bwMode="auto">
            <a:xfrm>
              <a:off x="985" y="1290"/>
              <a:ext cx="1310" cy="1158"/>
              <a:chOff x="985" y="1290"/>
              <a:chExt cx="1310" cy="1158"/>
            </a:xfrm>
          </p:grpSpPr>
          <p:grpSp>
            <p:nvGrpSpPr>
              <p:cNvPr id="38" name="Group 32"/>
              <p:cNvGrpSpPr>
                <a:grpSpLocks/>
              </p:cNvGrpSpPr>
              <p:nvPr/>
            </p:nvGrpSpPr>
            <p:grpSpPr bwMode="auto">
              <a:xfrm>
                <a:off x="985" y="1667"/>
                <a:ext cx="1310" cy="781"/>
                <a:chOff x="985" y="1667"/>
                <a:chExt cx="1310" cy="781"/>
              </a:xfrm>
            </p:grpSpPr>
            <p:graphicFrame>
              <p:nvGraphicFramePr>
                <p:cNvPr id="40" name="Object 33"/>
                <p:cNvGraphicFramePr>
                  <a:graphicFrameLocks noChangeAspect="1"/>
                </p:cNvGraphicFramePr>
                <p:nvPr/>
              </p:nvGraphicFramePr>
              <p:xfrm>
                <a:off x="1385" y="2139"/>
                <a:ext cx="247" cy="309"/>
              </p:xfrm>
              <a:graphic>
                <a:graphicData uri="http://schemas.openxmlformats.org/presentationml/2006/ole">
                  <mc:AlternateContent xmlns:mc="http://schemas.openxmlformats.org/markup-compatibility/2006">
                    <mc:Choice xmlns:v="urn:schemas-microsoft-com:vml" Requires="v">
                      <p:oleObj spid="_x0000_s86059" name="Equation" r:id="rId25" imgW="253800" imgH="317160" progId="Equation.3">
                        <p:embed/>
                      </p:oleObj>
                    </mc:Choice>
                    <mc:Fallback>
                      <p:oleObj name="Equation" r:id="rId25" imgW="253800" imgH="3171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85" y="2139"/>
                              <a:ext cx="24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34"/>
                <p:cNvSpPr>
                  <a:spLocks noChangeShapeType="1"/>
                </p:cNvSpPr>
                <p:nvPr/>
              </p:nvSpPr>
              <p:spPr bwMode="auto">
                <a:xfrm>
                  <a:off x="1640" y="1946"/>
                  <a:ext cx="400" cy="167"/>
                </a:xfrm>
                <a:prstGeom prst="line">
                  <a:avLst/>
                </a:prstGeom>
                <a:noFill/>
                <a:ln w="28575">
                  <a:solidFill>
                    <a:srgbClr val="FF3399"/>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42" name="Object 35"/>
                <p:cNvGraphicFramePr>
                  <a:graphicFrameLocks noChangeAspect="1"/>
                </p:cNvGraphicFramePr>
                <p:nvPr/>
              </p:nvGraphicFramePr>
              <p:xfrm>
                <a:off x="2025" y="2113"/>
                <a:ext cx="217" cy="223"/>
              </p:xfrm>
              <a:graphic>
                <a:graphicData uri="http://schemas.openxmlformats.org/presentationml/2006/ole">
                  <mc:AlternateContent xmlns:mc="http://schemas.openxmlformats.org/markup-compatibility/2006">
                    <mc:Choice xmlns:v="urn:schemas-microsoft-com:vml" Requires="v">
                      <p:oleObj spid="_x0000_s86060" name="Equation" r:id="rId27" imgW="152280" imgH="177480" progId="Equation.3">
                        <p:embed/>
                      </p:oleObj>
                    </mc:Choice>
                    <mc:Fallback>
                      <p:oleObj name="Equation" r:id="rId27" imgW="15228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25" y="2113"/>
                              <a:ext cx="217"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Oval 36"/>
                <p:cNvSpPr>
                  <a:spLocks noChangeArrowheads="1"/>
                </p:cNvSpPr>
                <p:nvPr/>
              </p:nvSpPr>
              <p:spPr bwMode="auto">
                <a:xfrm>
                  <a:off x="985" y="1667"/>
                  <a:ext cx="1310" cy="502"/>
                </a:xfrm>
                <a:prstGeom prst="ellipse">
                  <a:avLst/>
                </a:prstGeom>
                <a:noFill/>
                <a:ln w="254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37"/>
                <p:cNvSpPr>
                  <a:spLocks noChangeShapeType="1"/>
                </p:cNvSpPr>
                <p:nvPr/>
              </p:nvSpPr>
              <p:spPr bwMode="auto">
                <a:xfrm flipV="1">
                  <a:off x="1582" y="2169"/>
                  <a:ext cx="151" cy="0"/>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9" name="AutoShape 38"/>
              <p:cNvSpPr>
                <a:spLocks noChangeArrowheads="1"/>
              </p:cNvSpPr>
              <p:nvPr/>
            </p:nvSpPr>
            <p:spPr bwMode="auto">
              <a:xfrm>
                <a:off x="1284" y="1290"/>
                <a:ext cx="756" cy="544"/>
              </a:xfrm>
              <a:prstGeom prst="can">
                <a:avLst>
                  <a:gd name="adj" fmla="val 50000"/>
                </a:avLst>
              </a:prstGeom>
              <a:gradFill rotWithShape="0">
                <a:gsLst>
                  <a:gs pos="0">
                    <a:schemeClr val="bg1">
                      <a:gamma/>
                      <a:shade val="65882"/>
                      <a:invGamma/>
                    </a:schemeClr>
                  </a:gs>
                  <a:gs pos="50000">
                    <a:schemeClr val="bg1"/>
                  </a:gs>
                  <a:gs pos="100000">
                    <a:schemeClr val="bg1">
                      <a:gamma/>
                      <a:shade val="65882"/>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 name="Oval 39"/>
            <p:cNvSpPr>
              <a:spLocks noChangeArrowheads="1"/>
            </p:cNvSpPr>
            <p:nvPr/>
          </p:nvSpPr>
          <p:spPr bwMode="auto">
            <a:xfrm>
              <a:off x="1277" y="1245"/>
              <a:ext cx="771"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40"/>
            <p:cNvSpPr>
              <a:spLocks noChangeShapeType="1"/>
            </p:cNvSpPr>
            <p:nvPr/>
          </p:nvSpPr>
          <p:spPr bwMode="auto">
            <a:xfrm>
              <a:off x="1284" y="143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1"/>
            <p:cNvSpPr>
              <a:spLocks noChangeShapeType="1"/>
            </p:cNvSpPr>
            <p:nvPr/>
          </p:nvSpPr>
          <p:spPr bwMode="auto">
            <a:xfrm>
              <a:off x="2042" y="143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5" name="Object 42"/>
          <p:cNvGraphicFramePr>
            <a:graphicFrameLocks noChangeAspect="1"/>
          </p:cNvGraphicFramePr>
          <p:nvPr>
            <p:extLst>
              <p:ext uri="{D42A27DB-BD31-4B8C-83A1-F6EECF244321}">
                <p14:modId xmlns:p14="http://schemas.microsoft.com/office/powerpoint/2010/main" val="2066395739"/>
              </p:ext>
            </p:extLst>
          </p:nvPr>
        </p:nvGraphicFramePr>
        <p:xfrm>
          <a:off x="2697163" y="2921572"/>
          <a:ext cx="303212" cy="354012"/>
        </p:xfrm>
        <a:graphic>
          <a:graphicData uri="http://schemas.openxmlformats.org/presentationml/2006/ole">
            <mc:AlternateContent xmlns:mc="http://schemas.openxmlformats.org/markup-compatibility/2006">
              <mc:Choice xmlns:v="urn:schemas-microsoft-com:vml" Requires="v">
                <p:oleObj spid="_x0000_s86061" name="公式" r:id="rId28" imgW="215640" imgH="228600" progId="Equation.3">
                  <p:embed/>
                </p:oleObj>
              </mc:Choice>
              <mc:Fallback>
                <p:oleObj name="公式" r:id="rId28" imgW="2156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7163" y="2921572"/>
                        <a:ext cx="3032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43"/>
          <p:cNvSpPr>
            <a:spLocks noChangeShapeType="1"/>
          </p:cNvSpPr>
          <p:nvPr/>
        </p:nvSpPr>
        <p:spPr bwMode="auto">
          <a:xfrm>
            <a:off x="2617788" y="1838897"/>
            <a:ext cx="0" cy="2921000"/>
          </a:xfrm>
          <a:prstGeom prst="line">
            <a:avLst/>
          </a:prstGeom>
          <a:noFill/>
          <a:ln w="19050">
            <a:solidFill>
              <a:srgbClr val="00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 name="Group 44"/>
          <p:cNvGrpSpPr>
            <a:grpSpLocks/>
          </p:cNvGrpSpPr>
          <p:nvPr/>
        </p:nvGrpSpPr>
        <p:grpSpPr bwMode="auto">
          <a:xfrm>
            <a:off x="1978025" y="1854772"/>
            <a:ext cx="1358900" cy="796925"/>
            <a:chOff x="432" y="2448"/>
            <a:chExt cx="816" cy="432"/>
          </a:xfrm>
        </p:grpSpPr>
        <p:graphicFrame>
          <p:nvGraphicFramePr>
            <p:cNvPr id="48" name="Object 45"/>
            <p:cNvGraphicFramePr>
              <a:graphicFrameLocks noChangeAspect="1"/>
            </p:cNvGraphicFramePr>
            <p:nvPr/>
          </p:nvGraphicFramePr>
          <p:xfrm>
            <a:off x="432" y="2448"/>
            <a:ext cx="211" cy="240"/>
          </p:xfrm>
          <a:graphic>
            <a:graphicData uri="http://schemas.openxmlformats.org/presentationml/2006/ole">
              <mc:AlternateContent xmlns:mc="http://schemas.openxmlformats.org/markup-compatibility/2006">
                <mc:Choice xmlns:v="urn:schemas-microsoft-com:vml" Requires="v">
                  <p:oleObj spid="_x0000_s86062" name="Equation" r:id="rId29" imgW="228600" imgH="317160" progId="Equation.3">
                    <p:embed/>
                  </p:oleObj>
                </mc:Choice>
                <mc:Fallback>
                  <p:oleObj name="Equation" r:id="rId29" imgW="228600" imgH="31716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2" y="2448"/>
                          <a:ext cx="21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46"/>
            <p:cNvSpPr>
              <a:spLocks noChangeShapeType="1"/>
            </p:cNvSpPr>
            <p:nvPr/>
          </p:nvSpPr>
          <p:spPr bwMode="auto">
            <a:xfrm>
              <a:off x="816" y="2736"/>
              <a:ext cx="288" cy="48"/>
            </a:xfrm>
            <a:prstGeom prst="line">
              <a:avLst/>
            </a:prstGeom>
            <a:noFill/>
            <a:ln w="28575">
              <a:solidFill>
                <a:srgbClr val="FF3399"/>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50" name="Object 47"/>
            <p:cNvGraphicFramePr>
              <a:graphicFrameLocks noChangeAspect="1"/>
            </p:cNvGraphicFramePr>
            <p:nvPr/>
          </p:nvGraphicFramePr>
          <p:xfrm>
            <a:off x="1083" y="2688"/>
            <a:ext cx="165" cy="192"/>
          </p:xfrm>
          <a:graphic>
            <a:graphicData uri="http://schemas.openxmlformats.org/presentationml/2006/ole">
              <mc:AlternateContent xmlns:mc="http://schemas.openxmlformats.org/markup-compatibility/2006">
                <mc:Choice xmlns:v="urn:schemas-microsoft-com:vml" Requires="v">
                  <p:oleObj spid="_x0000_s86063" name="Equation" r:id="rId31" imgW="152280" imgH="177480" progId="Equation.3">
                    <p:embed/>
                  </p:oleObj>
                </mc:Choice>
                <mc:Fallback>
                  <p:oleObj name="Equation" r:id="rId31" imgW="15228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83" y="2688"/>
                          <a:ext cx="1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Oval 48"/>
            <p:cNvSpPr>
              <a:spLocks noChangeArrowheads="1"/>
            </p:cNvSpPr>
            <p:nvPr/>
          </p:nvSpPr>
          <p:spPr bwMode="auto">
            <a:xfrm>
              <a:off x="576" y="2688"/>
              <a:ext cx="528" cy="144"/>
            </a:xfrm>
            <a:prstGeom prst="ellipse">
              <a:avLst/>
            </a:prstGeom>
            <a:noFill/>
            <a:ln w="28575">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auto">
            <a:xfrm>
              <a:off x="822" y="2826"/>
              <a:ext cx="48" cy="0"/>
            </a:xfrm>
            <a:prstGeom prst="line">
              <a:avLst/>
            </a:prstGeom>
            <a:noFill/>
            <a:ln w="28575">
              <a:solidFill>
                <a:schemeClr val="tx2"/>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 name="Group 50"/>
          <p:cNvGrpSpPr>
            <a:grpSpLocks/>
          </p:cNvGrpSpPr>
          <p:nvPr/>
        </p:nvGrpSpPr>
        <p:grpSpPr bwMode="auto">
          <a:xfrm>
            <a:off x="2168525" y="2994597"/>
            <a:ext cx="261938" cy="619125"/>
            <a:chOff x="480" y="3120"/>
            <a:chExt cx="157" cy="336"/>
          </a:xfrm>
        </p:grpSpPr>
        <p:sp>
          <p:nvSpPr>
            <p:cNvPr id="54" name="Line 51"/>
            <p:cNvSpPr>
              <a:spLocks noChangeShapeType="1"/>
            </p:cNvSpPr>
            <p:nvPr/>
          </p:nvSpPr>
          <p:spPr bwMode="auto">
            <a:xfrm>
              <a:off x="637" y="3120"/>
              <a:ext cx="0" cy="336"/>
            </a:xfrm>
            <a:prstGeom prst="line">
              <a:avLst/>
            </a:prstGeom>
            <a:noFill/>
            <a:ln w="28575">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 name="Object 52"/>
            <p:cNvGraphicFramePr>
              <a:graphicFrameLocks noChangeAspect="1"/>
            </p:cNvGraphicFramePr>
            <p:nvPr/>
          </p:nvGraphicFramePr>
          <p:xfrm>
            <a:off x="480" y="3192"/>
            <a:ext cx="157" cy="216"/>
          </p:xfrm>
          <a:graphic>
            <a:graphicData uri="http://schemas.openxmlformats.org/presentationml/2006/ole">
              <mc:AlternateContent xmlns:mc="http://schemas.openxmlformats.org/markup-compatibility/2006">
                <mc:Choice xmlns:v="urn:schemas-microsoft-com:vml" Requires="v">
                  <p:oleObj spid="_x0000_s86064" name="Equation" r:id="rId32" imgW="164880" imgH="228600" progId="Equation.3">
                    <p:embed/>
                  </p:oleObj>
                </mc:Choice>
                <mc:Fallback>
                  <p:oleObj name="Equation" r:id="rId32" imgW="164880" imgH="2286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 y="3192"/>
                          <a:ext cx="15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70424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ou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heckerboard(across)">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heckerboard(across)">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049838"/>
            <a:ext cx="4737100" cy="1665287"/>
          </a:xfrm>
          <a:prstGeom prst="rect">
            <a:avLst/>
          </a:prstGeom>
          <a:noFill/>
          <a:extLst>
            <a:ext uri="{909E8E84-426E-40DD-AFC4-6F175D3DCCD1}">
              <a14:hiddenFill xmlns:a14="http://schemas.microsoft.com/office/drawing/2010/main">
                <a:solidFill>
                  <a:srgbClr val="FFFFFF"/>
                </a:solidFill>
              </a14:hiddenFill>
            </a:ext>
          </a:extLst>
        </p:spPr>
      </p:pic>
      <p:pic>
        <p:nvPicPr>
          <p:cNvPr id="429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029200"/>
            <a:ext cx="3657600" cy="1697038"/>
          </a:xfrm>
          <a:prstGeom prst="rect">
            <a:avLst/>
          </a:prstGeom>
          <a:noFill/>
          <a:extLst>
            <a:ext uri="{909E8E84-426E-40DD-AFC4-6F175D3DCCD1}">
              <a14:hiddenFill xmlns:a14="http://schemas.microsoft.com/office/drawing/2010/main">
                <a:solidFill>
                  <a:srgbClr val="FFFFFF"/>
                </a:solidFill>
              </a14:hiddenFill>
            </a:ext>
          </a:extLst>
        </p:spPr>
      </p:pic>
      <p:pic>
        <p:nvPicPr>
          <p:cNvPr id="4290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590800"/>
            <a:ext cx="2057400" cy="2019300"/>
          </a:xfrm>
          <a:prstGeom prst="rect">
            <a:avLst/>
          </a:prstGeom>
          <a:noFill/>
          <a:extLst>
            <a:ext uri="{909E8E84-426E-40DD-AFC4-6F175D3DCCD1}">
              <a14:hiddenFill xmlns:a14="http://schemas.microsoft.com/office/drawing/2010/main">
                <a:solidFill>
                  <a:srgbClr val="FFFFFF"/>
                </a:solidFill>
              </a14:hiddenFill>
            </a:ext>
          </a:extLst>
        </p:spPr>
      </p:pic>
      <p:sp>
        <p:nvSpPr>
          <p:cNvPr id="429061" name="Rectangle 5"/>
          <p:cNvSpPr>
            <a:spLocks noChangeArrowheads="1"/>
          </p:cNvSpPr>
          <p:nvPr/>
        </p:nvSpPr>
        <p:spPr bwMode="auto">
          <a:xfrm>
            <a:off x="0" y="2649538"/>
            <a:ext cx="9144000" cy="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pic>
        <p:nvPicPr>
          <p:cNvPr id="429062" name="Picture 6" descr="未命名"/>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 y="152400"/>
            <a:ext cx="8839200" cy="1600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29063" name="Object 7"/>
          <p:cNvGraphicFramePr>
            <a:graphicFrameLocks noChangeAspect="1"/>
          </p:cNvGraphicFramePr>
          <p:nvPr/>
        </p:nvGraphicFramePr>
        <p:xfrm>
          <a:off x="533400" y="1981200"/>
          <a:ext cx="1444625" cy="514350"/>
        </p:xfrm>
        <a:graphic>
          <a:graphicData uri="http://schemas.openxmlformats.org/presentationml/2006/ole">
            <mc:AlternateContent xmlns:mc="http://schemas.openxmlformats.org/markup-compatibility/2006">
              <mc:Choice xmlns:v="urn:schemas-microsoft-com:vml" Requires="v">
                <p:oleObj spid="_x0000_s41214" name="Equation" r:id="rId7" imgW="406080" imgH="177480" progId="Equation.3">
                  <p:embed/>
                </p:oleObj>
              </mc:Choice>
              <mc:Fallback>
                <p:oleObj name="Equation" r:id="rId7" imgW="4060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533400" y="1981200"/>
                        <a:ext cx="14446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4" name="Object 8"/>
          <p:cNvGraphicFramePr>
            <a:graphicFrameLocks noChangeAspect="1"/>
          </p:cNvGraphicFramePr>
          <p:nvPr/>
        </p:nvGraphicFramePr>
        <p:xfrm>
          <a:off x="2971800" y="1905000"/>
          <a:ext cx="1398588" cy="514350"/>
        </p:xfrm>
        <a:graphic>
          <a:graphicData uri="http://schemas.openxmlformats.org/presentationml/2006/ole">
            <mc:AlternateContent xmlns:mc="http://schemas.openxmlformats.org/markup-compatibility/2006">
              <mc:Choice xmlns:v="urn:schemas-microsoft-com:vml" Requires="v">
                <p:oleObj spid="_x0000_s41215" name="Equation" r:id="rId9" imgW="393480" imgH="177480" progId="Equation.3">
                  <p:embed/>
                </p:oleObj>
              </mc:Choice>
              <mc:Fallback>
                <p:oleObj name="Equation" r:id="rId9" imgW="3934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2971800" y="1905000"/>
                        <a:ext cx="139858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5" name="Object 9"/>
          <p:cNvGraphicFramePr>
            <a:graphicFrameLocks noChangeAspect="1"/>
          </p:cNvGraphicFramePr>
          <p:nvPr/>
        </p:nvGraphicFramePr>
        <p:xfrm>
          <a:off x="533400" y="3048000"/>
          <a:ext cx="1444625" cy="514350"/>
        </p:xfrm>
        <a:graphic>
          <a:graphicData uri="http://schemas.openxmlformats.org/presentationml/2006/ole">
            <mc:AlternateContent xmlns:mc="http://schemas.openxmlformats.org/markup-compatibility/2006">
              <mc:Choice xmlns:v="urn:schemas-microsoft-com:vml" Requires="v">
                <p:oleObj spid="_x0000_s41216" name="Equation" r:id="rId11" imgW="406080" imgH="177480" progId="Equation.3">
                  <p:embed/>
                </p:oleObj>
              </mc:Choice>
              <mc:Fallback>
                <p:oleObj name="Equation" r:id="rId11" imgW="4060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White">
                      <a:xfrm>
                        <a:off x="533400" y="3048000"/>
                        <a:ext cx="14446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6" name="Object 10"/>
          <p:cNvGraphicFramePr>
            <a:graphicFrameLocks noChangeAspect="1"/>
          </p:cNvGraphicFramePr>
          <p:nvPr/>
        </p:nvGraphicFramePr>
        <p:xfrm>
          <a:off x="2438400" y="2743200"/>
          <a:ext cx="2074863" cy="1249363"/>
        </p:xfrm>
        <a:graphic>
          <a:graphicData uri="http://schemas.openxmlformats.org/presentationml/2006/ole">
            <mc:AlternateContent xmlns:mc="http://schemas.openxmlformats.org/markup-compatibility/2006">
              <mc:Choice xmlns:v="urn:schemas-microsoft-com:vml" Requires="v">
                <p:oleObj spid="_x0000_s41217" name="Equation" r:id="rId13" imgW="583920" imgH="431640" progId="Equation.3">
                  <p:embed/>
                </p:oleObj>
              </mc:Choice>
              <mc:Fallback>
                <p:oleObj name="Equation" r:id="rId13" imgW="58392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White">
                      <a:xfrm>
                        <a:off x="2438400" y="2743200"/>
                        <a:ext cx="2074863"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067" name="Oval 11"/>
          <p:cNvSpPr>
            <a:spLocks noChangeArrowheads="1"/>
          </p:cNvSpPr>
          <p:nvPr/>
        </p:nvSpPr>
        <p:spPr bwMode="auto">
          <a:xfrm>
            <a:off x="7105650" y="2986088"/>
            <a:ext cx="1524000" cy="533400"/>
          </a:xfrm>
          <a:prstGeom prst="ellipse">
            <a:avLst/>
          </a:prstGeom>
          <a:noFill/>
          <a:ln w="38100">
            <a:solidFill>
              <a:srgbClr val="FF33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9068" name="AutoShape 12"/>
          <p:cNvSpPr>
            <a:spLocks noChangeArrowheads="1"/>
          </p:cNvSpPr>
          <p:nvPr/>
        </p:nvSpPr>
        <p:spPr bwMode="auto">
          <a:xfrm>
            <a:off x="3047999" y="4419599"/>
            <a:ext cx="330467" cy="1317057"/>
          </a:xfrm>
          <a:prstGeom prst="downArrow">
            <a:avLst>
              <a:gd name="adj1" fmla="val 50000"/>
              <a:gd name="adj2" fmla="val 83333"/>
            </a:avLst>
          </a:prstGeom>
          <a:noFill/>
          <a:ln w="38100">
            <a:solidFill>
              <a:srgbClr val="FF3300"/>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4042575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9063"/>
                                        </p:tgtEl>
                                        <p:attrNameLst>
                                          <p:attrName>style.visibility</p:attrName>
                                        </p:attrNameLst>
                                      </p:cBhvr>
                                      <p:to>
                                        <p:strVal val="visible"/>
                                      </p:to>
                                    </p:set>
                                    <p:animEffect transition="in" filter="wipe(left)">
                                      <p:cBhvr>
                                        <p:cTn id="7" dur="500"/>
                                        <p:tgtEl>
                                          <p:spTgt spid="429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9064"/>
                                        </p:tgtEl>
                                        <p:attrNameLst>
                                          <p:attrName>style.visibility</p:attrName>
                                        </p:attrNameLst>
                                      </p:cBhvr>
                                      <p:to>
                                        <p:strVal val="visible"/>
                                      </p:to>
                                    </p:set>
                                    <p:animEffect transition="in" filter="wipe(left)">
                                      <p:cBhvr>
                                        <p:cTn id="12" dur="500"/>
                                        <p:tgtEl>
                                          <p:spTgt spid="429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9065"/>
                                        </p:tgtEl>
                                        <p:attrNameLst>
                                          <p:attrName>style.visibility</p:attrName>
                                        </p:attrNameLst>
                                      </p:cBhvr>
                                      <p:to>
                                        <p:strVal val="visible"/>
                                      </p:to>
                                    </p:set>
                                    <p:animEffect transition="in" filter="wipe(left)">
                                      <p:cBhvr>
                                        <p:cTn id="17" dur="500"/>
                                        <p:tgtEl>
                                          <p:spTgt spid="4290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9067"/>
                                        </p:tgtEl>
                                        <p:attrNameLst>
                                          <p:attrName>style.visibility</p:attrName>
                                        </p:attrNameLst>
                                      </p:cBhvr>
                                      <p:to>
                                        <p:strVal val="visible"/>
                                      </p:to>
                                    </p:set>
                                    <p:animEffect transition="in" filter="box(in)">
                                      <p:cBhvr>
                                        <p:cTn id="22" dur="500"/>
                                        <p:tgtEl>
                                          <p:spTgt spid="4290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9066"/>
                                        </p:tgtEl>
                                        <p:attrNameLst>
                                          <p:attrName>style.visibility</p:attrName>
                                        </p:attrNameLst>
                                      </p:cBhvr>
                                      <p:to>
                                        <p:strVal val="visible"/>
                                      </p:to>
                                    </p:set>
                                    <p:animEffect transition="in" filter="wipe(left)">
                                      <p:cBhvr>
                                        <p:cTn id="27" dur="500"/>
                                        <p:tgtEl>
                                          <p:spTgt spid="4290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29068"/>
                                        </p:tgtEl>
                                        <p:attrNameLst>
                                          <p:attrName>style.visibility</p:attrName>
                                        </p:attrNameLst>
                                      </p:cBhvr>
                                      <p:to>
                                        <p:strVal val="visible"/>
                                      </p:to>
                                    </p:set>
                                    <p:animEffect transition="in" filter="wipe(up)">
                                      <p:cBhvr>
                                        <p:cTn id="32" dur="500"/>
                                        <p:tgtEl>
                                          <p:spTgt spid="429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7" grpId="0" animBg="1"/>
      <p:bldP spid="42906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48</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一、安培定律</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磁场对载流导线的作用力</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Object 37"/>
          <p:cNvGraphicFramePr>
            <a:graphicFrameLocks noChangeAspect="1"/>
          </p:cNvGraphicFramePr>
          <p:nvPr>
            <p:extLst>
              <p:ext uri="{D42A27DB-BD31-4B8C-83A1-F6EECF244321}">
                <p14:modId xmlns:p14="http://schemas.microsoft.com/office/powerpoint/2010/main" val="3064653300"/>
              </p:ext>
            </p:extLst>
          </p:nvPr>
        </p:nvGraphicFramePr>
        <p:xfrm>
          <a:off x="6296932" y="567931"/>
          <a:ext cx="2479675" cy="584200"/>
        </p:xfrm>
        <a:graphic>
          <a:graphicData uri="http://schemas.openxmlformats.org/presentationml/2006/ole">
            <mc:AlternateContent xmlns:mc="http://schemas.openxmlformats.org/markup-compatibility/2006">
              <mc:Choice xmlns:v="urn:schemas-microsoft-com:vml" Requires="v">
                <p:oleObj spid="_x0000_s42784" name="Equation" r:id="rId3" imgW="1320480" imgH="291960" progId="Equation.3">
                  <p:embed/>
                </p:oleObj>
              </mc:Choice>
              <mc:Fallback>
                <p:oleObj name="Equation" r:id="rId3" imgW="132048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932" y="567931"/>
                        <a:ext cx="2479675" cy="584200"/>
                      </a:xfrm>
                      <a:prstGeom prst="rect">
                        <a:avLst/>
                      </a:prstGeom>
                      <a:noFill/>
                      <a:ln w="12700">
                        <a:solidFill>
                          <a:srgbClr val="FF0000"/>
                        </a:solidFill>
                        <a:miter lim="800000"/>
                        <a:headEnd/>
                        <a:tailEnd/>
                      </a:ln>
                      <a:effectLst/>
                    </p:spPr>
                  </p:pic>
                </p:oleObj>
              </mc:Fallback>
            </mc:AlternateContent>
          </a:graphicData>
        </a:graphic>
      </p:graphicFrame>
      <p:grpSp>
        <p:nvGrpSpPr>
          <p:cNvPr id="20" name="Group 13"/>
          <p:cNvGrpSpPr>
            <a:grpSpLocks/>
          </p:cNvGrpSpPr>
          <p:nvPr/>
        </p:nvGrpSpPr>
        <p:grpSpPr bwMode="auto">
          <a:xfrm>
            <a:off x="-26237" y="4090674"/>
            <a:ext cx="6734176" cy="1365250"/>
            <a:chOff x="58" y="2911"/>
            <a:chExt cx="4242" cy="860"/>
          </a:xfrm>
        </p:grpSpPr>
        <p:sp>
          <p:nvSpPr>
            <p:cNvPr id="21" name="Text Box 14"/>
            <p:cNvSpPr txBox="1">
              <a:spLocks noChangeArrowheads="1"/>
            </p:cNvSpPr>
            <p:nvPr/>
          </p:nvSpPr>
          <p:spPr bwMode="auto">
            <a:xfrm>
              <a:off x="58" y="2911"/>
              <a:ext cx="4242" cy="3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ts val="600"/>
                </a:spcBef>
                <a:buFont typeface="Wingdings" panose="05000000000000000000" pitchFamily="2" charset="2"/>
                <a:buChar char="u"/>
              </a:pPr>
              <a:r>
                <a:rPr lang="zh-CN" altLang="zh-CN" sz="2800" dirty="0" smtClean="0">
                  <a:latin typeface="+mj-ea"/>
                  <a:ea typeface="+mj-ea"/>
                </a:rPr>
                <a:t>有限</a:t>
              </a:r>
              <a:r>
                <a:rPr lang="zh-CN" altLang="zh-CN" sz="2800" dirty="0">
                  <a:latin typeface="+mj-ea"/>
                  <a:ea typeface="+mj-ea"/>
                </a:rPr>
                <a:t>长载流导线所受的</a:t>
              </a:r>
              <a:r>
                <a:rPr lang="zh-CN" altLang="zh-CN" sz="2800" dirty="0" smtClean="0">
                  <a:latin typeface="+mj-ea"/>
                  <a:ea typeface="+mj-ea"/>
                </a:rPr>
                <a:t>安培力</a:t>
              </a:r>
              <a:r>
                <a:rPr lang="zh-CN" altLang="en-US" sz="2800" dirty="0" smtClean="0">
                  <a:latin typeface="+mj-ea"/>
                  <a:ea typeface="+mj-ea"/>
                </a:rPr>
                <a:t>。</a:t>
              </a:r>
              <a:r>
                <a:rPr lang="en-US" altLang="zh-CN" sz="2800" dirty="0" smtClean="0">
                  <a:latin typeface="+mj-ea"/>
                  <a:ea typeface="+mj-ea"/>
                </a:rPr>
                <a:t>(</a:t>
              </a:r>
              <a:r>
                <a:rPr lang="zh-CN" altLang="en-US" sz="2800" dirty="0" smtClean="0">
                  <a:latin typeface="+mj-ea"/>
                  <a:ea typeface="+mj-ea"/>
                </a:rPr>
                <a:t>积分</a:t>
              </a:r>
              <a:r>
                <a:rPr lang="en-US" altLang="zh-CN" sz="2800" dirty="0" smtClean="0">
                  <a:latin typeface="+mj-ea"/>
                  <a:ea typeface="+mj-ea"/>
                </a:rPr>
                <a:t>)</a:t>
              </a:r>
              <a:endParaRPr lang="zh-CN" altLang="en-US" sz="2800" dirty="0">
                <a:latin typeface="+mj-ea"/>
                <a:ea typeface="+mj-ea"/>
              </a:endParaRPr>
            </a:p>
          </p:txBody>
        </p:sp>
        <p:graphicFrame>
          <p:nvGraphicFramePr>
            <p:cNvPr id="22" name="Object 15"/>
            <p:cNvGraphicFramePr>
              <a:graphicFrameLocks noChangeAspect="1"/>
            </p:cNvGraphicFramePr>
            <p:nvPr>
              <p:extLst>
                <p:ext uri="{D42A27DB-BD31-4B8C-83A1-F6EECF244321}">
                  <p14:modId xmlns:p14="http://schemas.microsoft.com/office/powerpoint/2010/main" val="1251529807"/>
                </p:ext>
              </p:extLst>
            </p:nvPr>
          </p:nvGraphicFramePr>
          <p:xfrm>
            <a:off x="411" y="3285"/>
            <a:ext cx="2496" cy="486"/>
          </p:xfrm>
          <a:graphic>
            <a:graphicData uri="http://schemas.openxmlformats.org/presentationml/2006/ole">
              <mc:AlternateContent xmlns:mc="http://schemas.openxmlformats.org/markup-compatibility/2006">
                <mc:Choice xmlns:v="urn:schemas-microsoft-com:vml" Requires="v">
                  <p:oleObj spid="_x0000_s42785" name="Equation" r:id="rId5" imgW="2197080" imgH="444240" progId="Equation.3">
                    <p:embed/>
                  </p:oleObj>
                </mc:Choice>
                <mc:Fallback>
                  <p:oleObj name="Equation" r:id="rId5" imgW="21970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 y="3285"/>
                          <a:ext cx="2496" cy="486"/>
                        </a:xfrm>
                        <a:prstGeom prst="rect">
                          <a:avLst/>
                        </a:prstGeom>
                        <a:noFill/>
                        <a:ln>
                          <a:solidFill>
                            <a:srgbClr val="FF0000"/>
                          </a:solidFill>
                        </a:ln>
                        <a:effectLst/>
                      </p:spPr>
                    </p:pic>
                  </p:oleObj>
                </mc:Fallback>
              </mc:AlternateContent>
            </a:graphicData>
          </a:graphic>
        </p:graphicFrame>
      </p:grpSp>
      <p:grpSp>
        <p:nvGrpSpPr>
          <p:cNvPr id="59" name="Group 19"/>
          <p:cNvGrpSpPr>
            <a:grpSpLocks/>
          </p:cNvGrpSpPr>
          <p:nvPr/>
        </p:nvGrpSpPr>
        <p:grpSpPr bwMode="auto">
          <a:xfrm>
            <a:off x="28421" y="1138490"/>
            <a:ext cx="8166100" cy="2274888"/>
            <a:chOff x="328" y="912"/>
            <a:chExt cx="5144" cy="1433"/>
          </a:xfrm>
        </p:grpSpPr>
        <p:graphicFrame>
          <p:nvGraphicFramePr>
            <p:cNvPr id="60" name="Object 20"/>
            <p:cNvGraphicFramePr>
              <a:graphicFrameLocks noChangeAspect="1"/>
            </p:cNvGraphicFramePr>
            <p:nvPr>
              <p:extLst>
                <p:ext uri="{D42A27DB-BD31-4B8C-83A1-F6EECF244321}">
                  <p14:modId xmlns:p14="http://schemas.microsoft.com/office/powerpoint/2010/main" val="1924107924"/>
                </p:ext>
              </p:extLst>
            </p:nvPr>
          </p:nvGraphicFramePr>
          <p:xfrm>
            <a:off x="1164" y="1234"/>
            <a:ext cx="2112" cy="375"/>
          </p:xfrm>
          <a:graphic>
            <a:graphicData uri="http://schemas.openxmlformats.org/presentationml/2006/ole">
              <mc:AlternateContent xmlns:mc="http://schemas.openxmlformats.org/markup-compatibility/2006">
                <mc:Choice xmlns:v="urn:schemas-microsoft-com:vml" Requires="v">
                  <p:oleObj spid="_x0000_s42786" name="Equation" r:id="rId7" imgW="952200" imgH="203040" progId="Equation.3">
                    <p:embed/>
                  </p:oleObj>
                </mc:Choice>
                <mc:Fallback>
                  <p:oleObj name="Equation" r:id="rId7" imgW="95220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4" y="1234"/>
                          <a:ext cx="211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Text Box 21"/>
            <p:cNvSpPr txBox="1">
              <a:spLocks noChangeArrowheads="1"/>
            </p:cNvSpPr>
            <p:nvPr/>
          </p:nvSpPr>
          <p:spPr bwMode="auto">
            <a:xfrm>
              <a:off x="336" y="912"/>
              <a:ext cx="51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0000"/>
                </a:lnSpc>
                <a:buClr>
                  <a:schemeClr val="tx1"/>
                </a:buClr>
                <a:buFont typeface="Wingdings" panose="05000000000000000000" pitchFamily="2" charset="2"/>
                <a:buChar char="u"/>
              </a:pPr>
              <a:r>
                <a:rPr lang="zh-CN" altLang="en-US" sz="2800" b="1" dirty="0" smtClean="0">
                  <a:solidFill>
                    <a:srgbClr val="CC0000"/>
                  </a:solidFill>
                  <a:latin typeface="Times New Roman" panose="02020603050405020304" pitchFamily="18" charset="0"/>
                </a:rPr>
                <a:t>意义</a:t>
              </a:r>
              <a:r>
                <a:rPr lang="zh-CN" altLang="en-US" sz="2800" b="1" dirty="0" smtClean="0">
                  <a:solidFill>
                    <a:srgbClr val="1C1C1C"/>
                  </a:solidFill>
                  <a:latin typeface="Times New Roman" panose="02020603050405020304" pitchFamily="18" charset="0"/>
                </a:rPr>
                <a:t>    </a:t>
              </a:r>
              <a:r>
                <a:rPr lang="zh-CN" altLang="en-US" sz="2800" b="1" dirty="0">
                  <a:solidFill>
                    <a:srgbClr val="1C1C1C"/>
                  </a:solidFill>
                  <a:latin typeface="Times New Roman" panose="02020603050405020304" pitchFamily="18" charset="0"/>
                </a:rPr>
                <a:t>磁场对电流元作用的力的</a:t>
              </a:r>
              <a:r>
                <a:rPr lang="zh-CN" altLang="en-US" sz="2800" b="1" dirty="0">
                  <a:solidFill>
                    <a:srgbClr val="1C1C1C"/>
                  </a:solidFill>
                  <a:latin typeface="+mj-ea"/>
                  <a:ea typeface="+mj-ea"/>
                </a:rPr>
                <a:t>大小</a:t>
              </a:r>
              <a:r>
                <a:rPr lang="zh-CN" altLang="en-US" sz="2800" b="1" dirty="0" smtClean="0">
                  <a:solidFill>
                    <a:srgbClr val="1C1C1C"/>
                  </a:solidFill>
                  <a:latin typeface="Times New Roman" panose="02020603050405020304" pitchFamily="18" charset="0"/>
                </a:rPr>
                <a:t>为:</a:t>
              </a:r>
              <a:endParaRPr lang="en-US" altLang="zh-CN" sz="2800" b="1" dirty="0">
                <a:solidFill>
                  <a:srgbClr val="1C1C1C"/>
                </a:solidFill>
                <a:latin typeface="Times New Roman" panose="02020603050405020304" pitchFamily="18" charset="0"/>
              </a:endParaRPr>
            </a:p>
          </p:txBody>
        </p:sp>
        <p:grpSp>
          <p:nvGrpSpPr>
            <p:cNvPr id="62" name="Group 22"/>
            <p:cNvGrpSpPr>
              <a:grpSpLocks/>
            </p:cNvGrpSpPr>
            <p:nvPr/>
          </p:nvGrpSpPr>
          <p:grpSpPr bwMode="auto">
            <a:xfrm>
              <a:off x="328" y="1581"/>
              <a:ext cx="3550" cy="764"/>
              <a:chOff x="376" y="1531"/>
              <a:chExt cx="3550" cy="764"/>
            </a:xfrm>
          </p:grpSpPr>
          <p:sp>
            <p:nvSpPr>
              <p:cNvPr id="63" name="Rectangle 23"/>
              <p:cNvSpPr>
                <a:spLocks noChangeArrowheads="1"/>
              </p:cNvSpPr>
              <p:nvPr/>
            </p:nvSpPr>
            <p:spPr bwMode="auto">
              <a:xfrm>
                <a:off x="376" y="1531"/>
                <a:ext cx="3550" cy="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rgbClr val="008080"/>
                  </a:buClr>
                  <a:buFont typeface="Wingdings" panose="05000000000000000000" pitchFamily="2" charset="2"/>
                  <a:buNone/>
                </a:pPr>
                <a:r>
                  <a:rPr lang="zh-CN" altLang="en-US" sz="2800" b="1" dirty="0">
                    <a:solidFill>
                      <a:srgbClr val="1C1C1C"/>
                    </a:solidFill>
                    <a:latin typeface="Times New Roman" panose="02020603050405020304" pitchFamily="18" charset="0"/>
                  </a:rPr>
                  <a:t>        </a:t>
                </a:r>
                <a:r>
                  <a:rPr lang="zh-CN" altLang="en-US" sz="2800" b="1" dirty="0" smtClean="0">
                    <a:solidFill>
                      <a:srgbClr val="1C1C1C"/>
                    </a:solidFill>
                    <a:latin typeface="Times New Roman" panose="02020603050405020304" pitchFamily="18" charset="0"/>
                  </a:rPr>
                  <a:t>的</a:t>
                </a:r>
                <a:r>
                  <a:rPr lang="zh-CN" altLang="en-US" sz="2800" b="1" dirty="0" smtClean="0">
                    <a:solidFill>
                      <a:srgbClr val="1C1C1C"/>
                    </a:solidFill>
                    <a:latin typeface="+mj-ea"/>
                    <a:ea typeface="+mj-ea"/>
                  </a:rPr>
                  <a:t>方向</a:t>
                </a:r>
                <a:r>
                  <a:rPr lang="en-US" altLang="zh-CN" sz="2800" b="1" dirty="0" smtClean="0">
                    <a:solidFill>
                      <a:srgbClr val="1C1C1C"/>
                    </a:solidFill>
                    <a:latin typeface="Times New Roman" panose="02020603050405020304" pitchFamily="18" charset="0"/>
                  </a:rPr>
                  <a:t>: </a:t>
                </a:r>
                <a:r>
                  <a:rPr lang="zh-CN" altLang="en-US" sz="2800" b="1" dirty="0" smtClean="0">
                    <a:solidFill>
                      <a:srgbClr val="1C1C1C"/>
                    </a:solidFill>
                    <a:latin typeface="Times New Roman" panose="02020603050405020304" pitchFamily="18" charset="0"/>
                  </a:rPr>
                  <a:t>垂直</a:t>
                </a:r>
                <a:r>
                  <a:rPr lang="zh-CN" altLang="en-US" sz="2800" b="1" dirty="0">
                    <a:solidFill>
                      <a:srgbClr val="1C1C1C"/>
                    </a:solidFill>
                    <a:latin typeface="Times New Roman" panose="02020603050405020304" pitchFamily="18" charset="0"/>
                  </a:rPr>
                  <a:t>于          和      所组成的平面</a:t>
                </a:r>
                <a:r>
                  <a:rPr lang="zh-CN" altLang="en-US" sz="2800" b="1" dirty="0" smtClean="0">
                    <a:solidFill>
                      <a:srgbClr val="1C1C1C"/>
                    </a:solidFill>
                    <a:latin typeface="Times New Roman" panose="02020603050405020304" pitchFamily="18" charset="0"/>
                  </a:rPr>
                  <a:t>，且</a:t>
                </a:r>
                <a:r>
                  <a:rPr lang="zh-CN" altLang="en-US" sz="2800" b="1" dirty="0">
                    <a:solidFill>
                      <a:srgbClr val="1C1C1C"/>
                    </a:solidFill>
                    <a:latin typeface="Times New Roman" panose="02020603050405020304" pitchFamily="18" charset="0"/>
                  </a:rPr>
                  <a:t>与                  同向 。</a:t>
                </a:r>
                <a:endParaRPr lang="en-US" altLang="zh-CN" sz="2800" b="1" dirty="0">
                  <a:solidFill>
                    <a:srgbClr val="1C1C1C"/>
                  </a:solidFill>
                  <a:latin typeface="Times New Roman" panose="02020603050405020304" pitchFamily="18" charset="0"/>
                </a:endParaRPr>
              </a:p>
            </p:txBody>
          </p:sp>
          <p:graphicFrame>
            <p:nvGraphicFramePr>
              <p:cNvPr id="64" name="Object 24"/>
              <p:cNvGraphicFramePr>
                <a:graphicFrameLocks noChangeAspect="1"/>
              </p:cNvGraphicFramePr>
              <p:nvPr>
                <p:extLst>
                  <p:ext uri="{D42A27DB-BD31-4B8C-83A1-F6EECF244321}">
                    <p14:modId xmlns:p14="http://schemas.microsoft.com/office/powerpoint/2010/main" val="2421171244"/>
                  </p:ext>
                </p:extLst>
              </p:nvPr>
            </p:nvGraphicFramePr>
            <p:xfrm>
              <a:off x="2412" y="1539"/>
              <a:ext cx="528" cy="420"/>
            </p:xfrm>
            <a:graphic>
              <a:graphicData uri="http://schemas.openxmlformats.org/presentationml/2006/ole">
                <mc:AlternateContent xmlns:mc="http://schemas.openxmlformats.org/markup-compatibility/2006">
                  <mc:Choice xmlns:v="urn:schemas-microsoft-com:vml" Requires="v">
                    <p:oleObj spid="_x0000_s42787" name="Equation" r:id="rId9" imgW="253800" imgH="203040" progId="Equation.3">
                      <p:embed/>
                    </p:oleObj>
                  </mc:Choice>
                  <mc:Fallback>
                    <p:oleObj name="Equation" r:id="rId9" imgW="2538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2" y="1539"/>
                            <a:ext cx="52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25"/>
              <p:cNvGraphicFramePr>
                <a:graphicFrameLocks noChangeAspect="1"/>
              </p:cNvGraphicFramePr>
              <p:nvPr>
                <p:extLst>
                  <p:ext uri="{D42A27DB-BD31-4B8C-83A1-F6EECF244321}">
                    <p14:modId xmlns:p14="http://schemas.microsoft.com/office/powerpoint/2010/main" val="1631630754"/>
                  </p:ext>
                </p:extLst>
              </p:nvPr>
            </p:nvGraphicFramePr>
            <p:xfrm>
              <a:off x="3159" y="1539"/>
              <a:ext cx="299" cy="370"/>
            </p:xfrm>
            <a:graphic>
              <a:graphicData uri="http://schemas.openxmlformats.org/presentationml/2006/ole">
                <mc:AlternateContent xmlns:mc="http://schemas.openxmlformats.org/markup-compatibility/2006">
                  <mc:Choice xmlns:v="urn:schemas-microsoft-com:vml" Requires="v">
                    <p:oleObj spid="_x0000_s42788" name="Equation" r:id="rId11" imgW="152280" imgH="190440" progId="Equation.3">
                      <p:embed/>
                    </p:oleObj>
                  </mc:Choice>
                  <mc:Fallback>
                    <p:oleObj name="Equation" r:id="rId11" imgW="1522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9" y="1539"/>
                            <a:ext cx="29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26"/>
              <p:cNvGraphicFramePr>
                <a:graphicFrameLocks noChangeAspect="1"/>
              </p:cNvGraphicFramePr>
              <p:nvPr>
                <p:extLst>
                  <p:ext uri="{D42A27DB-BD31-4B8C-83A1-F6EECF244321}">
                    <p14:modId xmlns:p14="http://schemas.microsoft.com/office/powerpoint/2010/main" val="4206360846"/>
                  </p:ext>
                </p:extLst>
              </p:nvPr>
            </p:nvGraphicFramePr>
            <p:xfrm>
              <a:off x="445" y="1539"/>
              <a:ext cx="480" cy="386"/>
            </p:xfrm>
            <a:graphic>
              <a:graphicData uri="http://schemas.openxmlformats.org/presentationml/2006/ole">
                <mc:AlternateContent xmlns:mc="http://schemas.openxmlformats.org/markup-compatibility/2006">
                  <mc:Choice xmlns:v="urn:schemas-microsoft-com:vml" Requires="v">
                    <p:oleObj spid="_x0000_s42789" name="公式" r:id="rId13" imgW="228600" imgH="203040" progId="Equation.3">
                      <p:embed/>
                    </p:oleObj>
                  </mc:Choice>
                  <mc:Fallback>
                    <p:oleObj name="公式" r:id="rId13" imgW="2286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 y="1539"/>
                            <a:ext cx="48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27"/>
              <p:cNvGraphicFramePr>
                <a:graphicFrameLocks noChangeAspect="1"/>
              </p:cNvGraphicFramePr>
              <p:nvPr>
                <p:extLst>
                  <p:ext uri="{D42A27DB-BD31-4B8C-83A1-F6EECF244321}">
                    <p14:modId xmlns:p14="http://schemas.microsoft.com/office/powerpoint/2010/main" val="1428791531"/>
                  </p:ext>
                </p:extLst>
              </p:nvPr>
            </p:nvGraphicFramePr>
            <p:xfrm>
              <a:off x="2305" y="1910"/>
              <a:ext cx="864" cy="334"/>
            </p:xfrm>
            <a:graphic>
              <a:graphicData uri="http://schemas.openxmlformats.org/presentationml/2006/ole">
                <mc:AlternateContent xmlns:mc="http://schemas.openxmlformats.org/markup-compatibility/2006">
                  <mc:Choice xmlns:v="urn:schemas-microsoft-com:vml" Requires="v">
                    <p:oleObj spid="_x0000_s42790" name="Equation" r:id="rId15" imgW="901440" imgH="330120" progId="Equation.3">
                      <p:embed/>
                    </p:oleObj>
                  </mc:Choice>
                  <mc:Fallback>
                    <p:oleObj name="Equation" r:id="rId15" imgW="901440" imgH="3301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5" y="1910"/>
                            <a:ext cx="86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8" name="Text Box 14"/>
          <p:cNvSpPr txBox="1">
            <a:spLocks noChangeArrowheads="1"/>
          </p:cNvSpPr>
          <p:nvPr/>
        </p:nvSpPr>
        <p:spPr bwMode="auto">
          <a:xfrm>
            <a:off x="-7914" y="5511510"/>
            <a:ext cx="6143781" cy="52322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ts val="600"/>
              </a:spcBef>
              <a:buFont typeface="Wingdings" panose="05000000000000000000" pitchFamily="2" charset="2"/>
              <a:buChar char="u"/>
            </a:pPr>
            <a:r>
              <a:rPr lang="zh-CN" altLang="en-US" sz="2800" dirty="0">
                <a:latin typeface="+mj-ea"/>
                <a:ea typeface="+mj-ea"/>
              </a:rPr>
              <a:t>恒定磁场对直导线的</a:t>
            </a:r>
            <a:r>
              <a:rPr lang="zh-CN" altLang="en-US" sz="2800" dirty="0" smtClean="0">
                <a:latin typeface="+mj-ea"/>
                <a:ea typeface="+mj-ea"/>
              </a:rPr>
              <a:t>作用</a:t>
            </a:r>
            <a:r>
              <a:rPr lang="zh-CN" altLang="en-US" sz="2800" dirty="0">
                <a:latin typeface="+mj-ea"/>
                <a:ea typeface="+mj-ea"/>
              </a:rPr>
              <a:t>。</a:t>
            </a:r>
          </a:p>
        </p:txBody>
      </p:sp>
      <mc:AlternateContent xmlns:mc="http://schemas.openxmlformats.org/markup-compatibility/2006" xmlns:a14="http://schemas.microsoft.com/office/drawing/2010/main">
        <mc:Choice Requires="a14">
          <p:sp>
            <p:nvSpPr>
              <p:cNvPr id="69" name="矩形 68"/>
              <p:cNvSpPr/>
              <p:nvPr/>
            </p:nvSpPr>
            <p:spPr>
              <a:xfrm>
                <a:off x="351911" y="6034730"/>
                <a:ext cx="5783956" cy="646331"/>
              </a:xfrm>
              <a:prstGeom prst="rect">
                <a:avLst/>
              </a:prstGeom>
              <a:ln>
                <a:solidFill>
                  <a:srgbClr val="FF0000"/>
                </a:solidFill>
              </a:ln>
            </p:spPr>
            <p:txBody>
              <a:bodyPr wrap="none">
                <a:spAutoFit/>
              </a:bodyPr>
              <a:lstStyle/>
              <a:p>
                <a:r>
                  <a:rPr lang="zh-CN" altLang="en-US" sz="2400" dirty="0" smtClean="0"/>
                  <a:t>大小：</a:t>
                </a:r>
                <a14:m>
                  <m:oMath xmlns:m="http://schemas.openxmlformats.org/officeDocument/2006/math">
                    <m:r>
                      <a:rPr lang="zh-CN" altLang="en-US" sz="3200" i="1">
                        <a:latin typeface="Cambria Math" panose="02040503050406030204" pitchFamily="18" charset="0"/>
                      </a:rPr>
                      <m:t>𝐹</m:t>
                    </m:r>
                    <m:r>
                      <a:rPr lang="zh-CN" altLang="en-US" sz="3200" i="0">
                        <a:latin typeface="Cambria Math" panose="02040503050406030204" pitchFamily="18" charset="0"/>
                      </a:rPr>
                      <m:t>=</m:t>
                    </m:r>
                    <m:r>
                      <a:rPr lang="zh-CN" altLang="en-US" sz="3200" i="1">
                        <a:latin typeface="Cambria Math" panose="02040503050406030204" pitchFamily="18" charset="0"/>
                      </a:rPr>
                      <m:t>𝐼</m:t>
                    </m:r>
                    <m:r>
                      <a:rPr lang="en-US" altLang="zh-CN" sz="3200" i="1" smtClean="0">
                        <a:latin typeface="Cambria Math" panose="02040503050406030204" pitchFamily="18" charset="0"/>
                      </a:rPr>
                      <m:t>𝑙</m:t>
                    </m:r>
                    <m:r>
                      <a:rPr lang="zh-CN" altLang="en-US" sz="3200" i="1">
                        <a:latin typeface="Cambria Math" panose="02040503050406030204" pitchFamily="18" charset="0"/>
                      </a:rPr>
                      <m:t>𝐵</m:t>
                    </m:r>
                    <m:func>
                      <m:funcPr>
                        <m:ctrlPr>
                          <a:rPr lang="zh-CN" altLang="en-US" sz="3200" i="1">
                            <a:latin typeface="Cambria Math"/>
                          </a:rPr>
                        </m:ctrlPr>
                      </m:funcPr>
                      <m:fName>
                        <m:r>
                          <m:rPr>
                            <m:sty m:val="p"/>
                          </m:rPr>
                          <a:rPr lang="zh-CN" altLang="en-US" sz="3200" i="0">
                            <a:latin typeface="Cambria Math" panose="02040503050406030204" pitchFamily="18" charset="0"/>
                          </a:rPr>
                          <m:t>sin</m:t>
                        </m:r>
                      </m:fName>
                      <m:e>
                        <m:r>
                          <a:rPr lang="zh-CN" altLang="en-US" sz="3200" i="1">
                            <a:latin typeface="Cambria Math" panose="02040503050406030204" pitchFamily="18" charset="0"/>
                          </a:rPr>
                          <m:t>𝜃</m:t>
                        </m:r>
                      </m:e>
                    </m:func>
                  </m:oMath>
                </a14:m>
                <a:r>
                  <a:rPr lang="zh-CN" altLang="en-US" sz="3600" dirty="0" smtClean="0"/>
                  <a:t>  </a:t>
                </a:r>
                <a:r>
                  <a:rPr lang="zh-CN" altLang="en-US" sz="2400" dirty="0" smtClean="0"/>
                  <a:t>方向：左手定则</a:t>
                </a:r>
                <a:endParaRPr lang="zh-CN" altLang="en-US" sz="2400" dirty="0"/>
              </a:p>
            </p:txBody>
          </p:sp>
        </mc:Choice>
        <mc:Fallback xmlns="">
          <p:sp>
            <p:nvSpPr>
              <p:cNvPr id="69" name="矩形 68"/>
              <p:cNvSpPr>
                <a:spLocks noRot="1" noChangeAspect="1" noMove="1" noResize="1" noEditPoints="1" noAdjustHandles="1" noChangeArrowheads="1" noChangeShapeType="1" noTextEdit="1"/>
              </p:cNvSpPr>
              <p:nvPr/>
            </p:nvSpPr>
            <p:spPr>
              <a:xfrm>
                <a:off x="351911" y="6034730"/>
                <a:ext cx="5783956" cy="646331"/>
              </a:xfrm>
              <a:prstGeom prst="rect">
                <a:avLst/>
              </a:prstGeom>
              <a:blipFill rotWithShape="0">
                <a:blip r:embed="rId25"/>
                <a:stretch>
                  <a:fillRect l="-1577" r="-526" b="-11111"/>
                </a:stretch>
              </a:blipFill>
              <a:ln>
                <a:solidFill>
                  <a:srgbClr val="FF0000"/>
                </a:solidFill>
              </a:ln>
            </p:spPr>
            <p:txBody>
              <a:bodyPr/>
              <a:lstStyle/>
              <a:p>
                <a:r>
                  <a:rPr lang="zh-CN" altLang="en-US">
                    <a:noFill/>
                  </a:rPr>
                  <a:t> </a:t>
                </a:r>
              </a:p>
            </p:txBody>
          </p:sp>
        </mc:Fallback>
      </mc:AlternateContent>
      <p:grpSp>
        <p:nvGrpSpPr>
          <p:cNvPr id="72" name="组合 71"/>
          <p:cNvGrpSpPr/>
          <p:nvPr/>
        </p:nvGrpSpPr>
        <p:grpSpPr>
          <a:xfrm>
            <a:off x="6582076" y="4218515"/>
            <a:ext cx="2561924" cy="2643255"/>
            <a:chOff x="6506783" y="4036610"/>
            <a:chExt cx="2561924" cy="2643255"/>
          </a:xfrm>
        </p:grpSpPr>
        <p:pic>
          <p:nvPicPr>
            <p:cNvPr id="70" name="图片 69"/>
            <p:cNvPicPr>
              <a:picLocks noChangeAspect="1"/>
            </p:cNvPicPr>
            <p:nvPr/>
          </p:nvPicPr>
          <p:blipFill>
            <a:blip r:embed="rId26"/>
            <a:stretch>
              <a:fillRect/>
            </a:stretch>
          </p:blipFill>
          <p:spPr>
            <a:xfrm>
              <a:off x="6506783" y="4036610"/>
              <a:ext cx="2561924" cy="2643255"/>
            </a:xfrm>
            <a:prstGeom prst="rect">
              <a:avLst/>
            </a:prstGeom>
          </p:spPr>
        </p:pic>
        <p:sp>
          <p:nvSpPr>
            <p:cNvPr id="71" name="文本框 70"/>
            <p:cNvSpPr txBox="1"/>
            <p:nvPr/>
          </p:nvSpPr>
          <p:spPr>
            <a:xfrm>
              <a:off x="8075481" y="5621017"/>
              <a:ext cx="993226" cy="923330"/>
            </a:xfrm>
            <a:prstGeom prst="rect">
              <a:avLst/>
            </a:prstGeom>
            <a:noFill/>
          </p:spPr>
          <p:txBody>
            <a:bodyPr wrap="square" rtlCol="0">
              <a:spAutoFit/>
            </a:bodyPr>
            <a:lstStyle/>
            <a:p>
              <a:r>
                <a:rPr lang="zh-CN" altLang="en-US" sz="1800" dirty="0" smtClean="0"/>
                <a:t>安培力是</a:t>
              </a:r>
              <a:r>
                <a:rPr lang="zh-CN" altLang="en-US" sz="1800" b="1" dirty="0" smtClean="0"/>
                <a:t>左手定则</a:t>
              </a:r>
              <a:endParaRPr lang="zh-CN" altLang="en-US" sz="1800" b="1" dirty="0"/>
            </a:p>
          </p:txBody>
        </p:sp>
      </p:grpSp>
      <p:grpSp>
        <p:nvGrpSpPr>
          <p:cNvPr id="40" name="Group 2"/>
          <p:cNvGrpSpPr>
            <a:grpSpLocks/>
          </p:cNvGrpSpPr>
          <p:nvPr/>
        </p:nvGrpSpPr>
        <p:grpSpPr bwMode="auto">
          <a:xfrm>
            <a:off x="5643008" y="1660121"/>
            <a:ext cx="3465513" cy="2341563"/>
            <a:chOff x="3241" y="2461"/>
            <a:chExt cx="2183" cy="1475"/>
          </a:xfrm>
        </p:grpSpPr>
        <p:sp>
          <p:nvSpPr>
            <p:cNvPr id="41" name="Rectangle 3"/>
            <p:cNvSpPr>
              <a:spLocks noChangeArrowheads="1"/>
            </p:cNvSpPr>
            <p:nvPr/>
          </p:nvSpPr>
          <p:spPr bwMode="auto">
            <a:xfrm>
              <a:off x="3247" y="2461"/>
              <a:ext cx="2177" cy="145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
            <p:cNvSpPr>
              <a:spLocks noChangeShapeType="1"/>
            </p:cNvSpPr>
            <p:nvPr/>
          </p:nvSpPr>
          <p:spPr bwMode="auto">
            <a:xfrm flipH="1">
              <a:off x="3456" y="3552"/>
              <a:ext cx="624" cy="240"/>
            </a:xfrm>
            <a:prstGeom prst="line">
              <a:avLst/>
            </a:prstGeom>
            <a:noFill/>
            <a:ln w="28575">
              <a:solidFill>
                <a:srgbClr val="F10BF7"/>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 name="Object 5"/>
            <p:cNvGraphicFramePr>
              <a:graphicFrameLocks noChangeAspect="1"/>
            </p:cNvGraphicFramePr>
            <p:nvPr>
              <p:extLst>
                <p:ext uri="{D42A27DB-BD31-4B8C-83A1-F6EECF244321}">
                  <p14:modId xmlns:p14="http://schemas.microsoft.com/office/powerpoint/2010/main" val="3569844488"/>
                </p:ext>
              </p:extLst>
            </p:nvPr>
          </p:nvGraphicFramePr>
          <p:xfrm>
            <a:off x="3241" y="3552"/>
            <a:ext cx="329" cy="384"/>
          </p:xfrm>
          <a:graphic>
            <a:graphicData uri="http://schemas.openxmlformats.org/presentationml/2006/ole">
              <mc:AlternateContent xmlns:mc="http://schemas.openxmlformats.org/markup-compatibility/2006">
                <mc:Choice xmlns:v="urn:schemas-microsoft-com:vml" Requires="v">
                  <p:oleObj spid="_x0000_s42791" name="公式" r:id="rId27" imgW="152280" imgH="190440" progId="Equation.3">
                    <p:embed/>
                  </p:oleObj>
                </mc:Choice>
                <mc:Fallback>
                  <p:oleObj name="公式" r:id="rId27" imgW="152280" imgH="1904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41" y="3552"/>
                          <a:ext cx="32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6"/>
            <p:cNvGraphicFramePr>
              <a:graphicFrameLocks noChangeAspect="1"/>
            </p:cNvGraphicFramePr>
            <p:nvPr>
              <p:extLst>
                <p:ext uri="{D42A27DB-BD31-4B8C-83A1-F6EECF244321}">
                  <p14:modId xmlns:p14="http://schemas.microsoft.com/office/powerpoint/2010/main" val="4210291877"/>
                </p:ext>
              </p:extLst>
            </p:nvPr>
          </p:nvGraphicFramePr>
          <p:xfrm>
            <a:off x="3340" y="2867"/>
            <a:ext cx="448" cy="332"/>
          </p:xfrm>
          <a:graphic>
            <a:graphicData uri="http://schemas.openxmlformats.org/presentationml/2006/ole">
              <mc:AlternateContent xmlns:mc="http://schemas.openxmlformats.org/markup-compatibility/2006">
                <mc:Choice xmlns:v="urn:schemas-microsoft-com:vml" Requires="v">
                  <p:oleObj spid="_x0000_s42792" name="Equation" r:id="rId29" imgW="393480" imgH="291960" progId="Equation.3">
                    <p:embed/>
                  </p:oleObj>
                </mc:Choice>
                <mc:Fallback>
                  <p:oleObj name="Equation" r:id="rId29" imgW="393480" imgH="29196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40" y="2867"/>
                          <a:ext cx="44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7"/>
            <p:cNvGraphicFramePr>
              <a:graphicFrameLocks noChangeAspect="1"/>
            </p:cNvGraphicFramePr>
            <p:nvPr/>
          </p:nvGraphicFramePr>
          <p:xfrm>
            <a:off x="3552" y="3339"/>
            <a:ext cx="210" cy="337"/>
          </p:xfrm>
          <a:graphic>
            <a:graphicData uri="http://schemas.openxmlformats.org/presentationml/2006/ole">
              <mc:AlternateContent xmlns:mc="http://schemas.openxmlformats.org/markup-compatibility/2006">
                <mc:Choice xmlns:v="urn:schemas-microsoft-com:vml" Requires="v">
                  <p:oleObj spid="_x0000_s42793" name="Equation" r:id="rId31" imgW="126720" imgH="203040" progId="Equation.3">
                    <p:embed/>
                  </p:oleObj>
                </mc:Choice>
                <mc:Fallback>
                  <p:oleObj name="Equation" r:id="rId31" imgW="126720" imgH="2030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52" y="3339"/>
                          <a:ext cx="21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Freeform 8"/>
            <p:cNvSpPr>
              <a:spLocks/>
            </p:cNvSpPr>
            <p:nvPr/>
          </p:nvSpPr>
          <p:spPr bwMode="auto">
            <a:xfrm>
              <a:off x="3772" y="3415"/>
              <a:ext cx="95" cy="267"/>
            </a:xfrm>
            <a:custGeom>
              <a:avLst/>
              <a:gdLst>
                <a:gd name="T0" fmla="*/ 95 w 95"/>
                <a:gd name="T1" fmla="*/ 0 h 267"/>
                <a:gd name="T2" fmla="*/ 14 w 95"/>
                <a:gd name="T3" fmla="*/ 104 h 267"/>
                <a:gd name="T4" fmla="*/ 13 w 95"/>
                <a:gd name="T5" fmla="*/ 267 h 267"/>
              </a:gdLst>
              <a:ahLst/>
              <a:cxnLst>
                <a:cxn ang="0">
                  <a:pos x="T0" y="T1"/>
                </a:cxn>
                <a:cxn ang="0">
                  <a:pos x="T2" y="T3"/>
                </a:cxn>
                <a:cxn ang="0">
                  <a:pos x="T4" y="T5"/>
                </a:cxn>
              </a:cxnLst>
              <a:rect l="0" t="0" r="r" b="b"/>
              <a:pathLst>
                <a:path w="95" h="267">
                  <a:moveTo>
                    <a:pt x="95" y="0"/>
                  </a:moveTo>
                  <a:cubicBezTo>
                    <a:pt x="80" y="17"/>
                    <a:pt x="28" y="59"/>
                    <a:pt x="14" y="104"/>
                  </a:cubicBezTo>
                  <a:cubicBezTo>
                    <a:pt x="0" y="149"/>
                    <a:pt x="13" y="233"/>
                    <a:pt x="13" y="267"/>
                  </a:cubicBezTo>
                </a:path>
              </a:pathLst>
            </a:custGeom>
            <a:noFill/>
            <a:ln w="28575" cmpd="sng">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9"/>
            <p:cNvSpPr>
              <a:spLocks noChangeShapeType="1"/>
            </p:cNvSpPr>
            <p:nvPr/>
          </p:nvSpPr>
          <p:spPr bwMode="auto">
            <a:xfrm flipV="1">
              <a:off x="4080" y="2688"/>
              <a:ext cx="0" cy="86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 name="Object 10"/>
            <p:cNvGraphicFramePr>
              <a:graphicFrameLocks noChangeAspect="1"/>
            </p:cNvGraphicFramePr>
            <p:nvPr/>
          </p:nvGraphicFramePr>
          <p:xfrm>
            <a:off x="3744" y="2592"/>
            <a:ext cx="336" cy="272"/>
          </p:xfrm>
          <a:graphic>
            <a:graphicData uri="http://schemas.openxmlformats.org/presentationml/2006/ole">
              <mc:AlternateContent xmlns:mc="http://schemas.openxmlformats.org/markup-compatibility/2006">
                <mc:Choice xmlns:v="urn:schemas-microsoft-com:vml" Requires="v">
                  <p:oleObj spid="_x0000_s42794" name="Equation" r:id="rId33" imgW="342720" imgH="279360" progId="Equation.3">
                    <p:embed/>
                  </p:oleObj>
                </mc:Choice>
                <mc:Fallback>
                  <p:oleObj name="Equation" r:id="rId33" imgW="342720" imgH="27936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44" y="2592"/>
                          <a:ext cx="3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AutoShape 11"/>
            <p:cNvSpPr>
              <a:spLocks noChangeArrowheads="1"/>
            </p:cNvSpPr>
            <p:nvPr/>
          </p:nvSpPr>
          <p:spPr bwMode="auto">
            <a:xfrm rot="-3127994">
              <a:off x="4118" y="3485"/>
              <a:ext cx="96" cy="240"/>
            </a:xfrm>
            <a:prstGeom prst="can">
              <a:avLst>
                <a:gd name="adj" fmla="val 62049"/>
              </a:avLst>
            </a:prstGeom>
            <a:gradFill rotWithShape="0">
              <a:gsLst>
                <a:gs pos="0">
                  <a:srgbClr val="FFFFFF"/>
                </a:gs>
                <a:gs pos="100000">
                  <a:srgbClr val="969696"/>
                </a:gs>
              </a:gsLst>
              <a:lin ang="18900000" scaled="1"/>
            </a:gradFill>
            <a:ln w="19050">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2"/>
            <p:cNvSpPr>
              <a:spLocks noChangeShapeType="1"/>
            </p:cNvSpPr>
            <p:nvPr/>
          </p:nvSpPr>
          <p:spPr bwMode="auto">
            <a:xfrm flipH="1" flipV="1">
              <a:off x="3504" y="3168"/>
              <a:ext cx="576" cy="384"/>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1" name="Group 28"/>
          <p:cNvGrpSpPr>
            <a:grpSpLocks/>
          </p:cNvGrpSpPr>
          <p:nvPr/>
        </p:nvGrpSpPr>
        <p:grpSpPr bwMode="auto">
          <a:xfrm>
            <a:off x="7189633" y="1660121"/>
            <a:ext cx="1828800" cy="2225675"/>
            <a:chOff x="4224" y="2496"/>
            <a:chExt cx="1152" cy="1402"/>
          </a:xfrm>
        </p:grpSpPr>
        <p:pic>
          <p:nvPicPr>
            <p:cNvPr id="52" name="Picture 29" descr="wltx1"/>
            <p:cNvPicPr preferRelativeResize="0">
              <a:picLocks noChangeAspect="1" noChangeArrowheads="1"/>
            </p:cNvPicPr>
            <p:nvPr/>
          </p:nvPicPr>
          <p:blipFill>
            <a:blip r:embed="rId35">
              <a:lum contrast="18000"/>
              <a:extLst>
                <a:ext uri="{28A0092B-C50C-407E-A947-70E740481C1C}">
                  <a14:useLocalDpi xmlns:a14="http://schemas.microsoft.com/office/drawing/2010/main" val="0"/>
                </a:ext>
              </a:extLst>
            </a:blip>
            <a:srcRect/>
            <a:stretch>
              <a:fillRect/>
            </a:stretch>
          </p:blipFill>
          <p:spPr bwMode="auto">
            <a:xfrm>
              <a:off x="4565" y="2640"/>
              <a:ext cx="811" cy="1200"/>
            </a:xfrm>
            <a:prstGeom prst="rect">
              <a:avLst/>
            </a:prstGeom>
            <a:solidFill>
              <a:schemeClr val="bg1"/>
            </a:solidFill>
            <a:ln>
              <a:noFill/>
            </a:ln>
            <a:extLst>
              <a:ext uri="{91240B29-F687-4F45-9708-019B960494DF}">
                <a14:hiddenLine xmlns:a14="http://schemas.microsoft.com/office/drawing/2010/main" w="9525">
                  <a:solidFill>
                    <a:srgbClr val="CC00CC"/>
                  </a:solidFill>
                  <a:miter lim="800000"/>
                  <a:headEnd/>
                  <a:tailEnd/>
                </a14:hiddenLine>
              </a:ext>
            </a:extLst>
          </p:spPr>
        </p:pic>
        <p:sp>
          <p:nvSpPr>
            <p:cNvPr id="53" name="AutoShape 30"/>
            <p:cNvSpPr>
              <a:spLocks noChangeArrowheads="1"/>
            </p:cNvSpPr>
            <p:nvPr/>
          </p:nvSpPr>
          <p:spPr bwMode="auto">
            <a:xfrm>
              <a:off x="4320" y="3216"/>
              <a:ext cx="192" cy="336"/>
            </a:xfrm>
            <a:prstGeom prst="curvedRightArrow">
              <a:avLst>
                <a:gd name="adj1" fmla="val 35000"/>
                <a:gd name="adj2" fmla="val 70000"/>
                <a:gd name="adj3" fmla="val 33333"/>
              </a:avLst>
            </a:prstGeom>
            <a:solidFill>
              <a:srgbClr val="66CC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4" name="Object 31"/>
            <p:cNvGraphicFramePr>
              <a:graphicFrameLocks noChangeAspect="1"/>
            </p:cNvGraphicFramePr>
            <p:nvPr/>
          </p:nvGraphicFramePr>
          <p:xfrm>
            <a:off x="4224" y="2861"/>
            <a:ext cx="384" cy="307"/>
          </p:xfrm>
          <a:graphic>
            <a:graphicData uri="http://schemas.openxmlformats.org/presentationml/2006/ole">
              <mc:AlternateContent xmlns:mc="http://schemas.openxmlformats.org/markup-compatibility/2006">
                <mc:Choice xmlns:v="urn:schemas-microsoft-com:vml" Requires="v">
                  <p:oleObj spid="_x0000_s42795" name="Equation" r:id="rId36" imgW="393480" imgH="291960" progId="Equation.3">
                    <p:embed/>
                  </p:oleObj>
                </mc:Choice>
                <mc:Fallback>
                  <p:oleObj name="Equation" r:id="rId36" imgW="393480" imgH="291960" progId="Equation.3">
                    <p:embed/>
                    <p:pic>
                      <p:nvPicPr>
                        <p:cNvPr id="0" name=""/>
                        <p:cNvPicPr preferRelativeResize="0">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224" y="2861"/>
                          <a:ext cx="384" cy="307"/>
                        </a:xfrm>
                        <a:prstGeom prst="rect">
                          <a:avLst/>
                        </a:prstGeom>
                        <a:gradFill rotWithShape="0">
                          <a:gsLst>
                            <a:gs pos="0">
                              <a:srgbClr val="FDE3F0"/>
                            </a:gs>
                            <a:gs pos="50000">
                              <a:srgbClr val="FFFFFF"/>
                            </a:gs>
                            <a:gs pos="100000">
                              <a:srgbClr val="FDE3F0"/>
                            </a:gs>
                          </a:gsLst>
                          <a:lin ang="0" scaled="1"/>
                        </a:gradFill>
                        <a:ln w="9525">
                          <a:solidFill>
                            <a:srgbClr val="F10BF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32"/>
            <p:cNvGraphicFramePr>
              <a:graphicFrameLocks noChangeAspect="1"/>
            </p:cNvGraphicFramePr>
            <p:nvPr/>
          </p:nvGraphicFramePr>
          <p:xfrm>
            <a:off x="4368" y="3600"/>
            <a:ext cx="240" cy="298"/>
          </p:xfrm>
          <a:graphic>
            <a:graphicData uri="http://schemas.openxmlformats.org/presentationml/2006/ole">
              <mc:AlternateContent xmlns:mc="http://schemas.openxmlformats.org/markup-compatibility/2006">
                <mc:Choice xmlns:v="urn:schemas-microsoft-com:vml" Requires="v">
                  <p:oleObj spid="_x0000_s42796" name="Equation" r:id="rId38" imgW="228600" imgH="279360" progId="Equation.3">
                    <p:embed/>
                  </p:oleObj>
                </mc:Choice>
                <mc:Fallback>
                  <p:oleObj name="Equation" r:id="rId38" imgW="228600" imgH="279360" progId="Equation.3">
                    <p:embed/>
                    <p:pic>
                      <p:nvPicPr>
                        <p:cNvPr id="0" name=""/>
                        <p:cNvPicPr preferRelativeResize="0">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368" y="3600"/>
                          <a:ext cx="240" cy="298"/>
                        </a:xfrm>
                        <a:prstGeom prst="rect">
                          <a:avLst/>
                        </a:prstGeom>
                        <a:gradFill rotWithShape="0">
                          <a:gsLst>
                            <a:gs pos="0">
                              <a:schemeClr val="folHlink"/>
                            </a:gs>
                            <a:gs pos="50000">
                              <a:srgbClr val="FFFFFF"/>
                            </a:gs>
                            <a:gs pos="100000">
                              <a:schemeClr val="folHlink"/>
                            </a:gs>
                          </a:gsLst>
                          <a:lin ang="0" scaled="1"/>
                        </a:gra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33"/>
            <p:cNvGraphicFramePr>
              <a:graphicFrameLocks noChangeAspect="1"/>
            </p:cNvGraphicFramePr>
            <p:nvPr/>
          </p:nvGraphicFramePr>
          <p:xfrm>
            <a:off x="4935" y="2498"/>
            <a:ext cx="297" cy="293"/>
          </p:xfrm>
          <a:graphic>
            <a:graphicData uri="http://schemas.openxmlformats.org/presentationml/2006/ole">
              <mc:AlternateContent xmlns:mc="http://schemas.openxmlformats.org/markup-compatibility/2006">
                <mc:Choice xmlns:v="urn:schemas-microsoft-com:vml" Requires="v">
                  <p:oleObj spid="_x0000_s42797" name="Equation" r:id="rId40" imgW="380880" imgH="291960" progId="Equation.3">
                    <p:embed/>
                  </p:oleObj>
                </mc:Choice>
                <mc:Fallback>
                  <p:oleObj name="Equation" r:id="rId40" imgW="380880" imgH="291960" progId="Equation.3">
                    <p:embed/>
                    <p:pic>
                      <p:nvPicPr>
                        <p:cNvPr id="0" name=""/>
                        <p:cNvPicPr preferRelativeResize="0">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935" y="2498"/>
                          <a:ext cx="297"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Line 34"/>
            <p:cNvSpPr>
              <a:spLocks noChangeShapeType="1"/>
            </p:cNvSpPr>
            <p:nvPr/>
          </p:nvSpPr>
          <p:spPr bwMode="auto">
            <a:xfrm flipV="1">
              <a:off x="4896" y="2496"/>
              <a:ext cx="0" cy="480"/>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53020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ox(ou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49</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一、安培定律</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磁场对载流导线的作用力</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 name="Text Box 152"/>
          <p:cNvSpPr txBox="1">
            <a:spLocks noChangeArrowheads="1"/>
          </p:cNvSpPr>
          <p:nvPr/>
        </p:nvSpPr>
        <p:spPr bwMode="auto">
          <a:xfrm>
            <a:off x="463514" y="3472056"/>
            <a:ext cx="3457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rPr>
              <a:t>根据对称性分析</a:t>
            </a:r>
          </a:p>
        </p:txBody>
      </p:sp>
      <p:graphicFrame>
        <p:nvGraphicFramePr>
          <p:cNvPr id="5" name="Object 153"/>
          <p:cNvGraphicFramePr>
            <a:graphicFrameLocks noChangeAspect="1"/>
          </p:cNvGraphicFramePr>
          <p:nvPr>
            <p:extLst>
              <p:ext uri="{D42A27DB-BD31-4B8C-83A1-F6EECF244321}">
                <p14:modId xmlns:p14="http://schemas.microsoft.com/office/powerpoint/2010/main" val="1775684587"/>
              </p:ext>
            </p:extLst>
          </p:nvPr>
        </p:nvGraphicFramePr>
        <p:xfrm>
          <a:off x="1325527" y="5015106"/>
          <a:ext cx="1903412" cy="706438"/>
        </p:xfrm>
        <a:graphic>
          <a:graphicData uri="http://schemas.openxmlformats.org/presentationml/2006/ole">
            <mc:AlternateContent xmlns:mc="http://schemas.openxmlformats.org/markup-compatibility/2006">
              <mc:Choice xmlns:v="urn:schemas-microsoft-com:vml" Requires="v">
                <p:oleObj spid="_x0000_s82098" name="Equation" r:id="rId3" imgW="634680" imgH="253800" progId="Equation.3">
                  <p:embed/>
                </p:oleObj>
              </mc:Choice>
              <mc:Fallback>
                <p:oleObj name="Equation" r:id="rId3" imgW="6346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27" y="5015106"/>
                        <a:ext cx="1903412"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54"/>
          <p:cNvGraphicFramePr>
            <a:graphicFrameLocks noChangeAspect="1"/>
          </p:cNvGraphicFramePr>
          <p:nvPr>
            <p:extLst>
              <p:ext uri="{D42A27DB-BD31-4B8C-83A1-F6EECF244321}">
                <p14:modId xmlns:p14="http://schemas.microsoft.com/office/powerpoint/2010/main" val="3281169377"/>
              </p:ext>
            </p:extLst>
          </p:nvPr>
        </p:nvGraphicFramePr>
        <p:xfrm>
          <a:off x="1516027" y="4234056"/>
          <a:ext cx="1331912" cy="687388"/>
        </p:xfrm>
        <a:graphic>
          <a:graphicData uri="http://schemas.openxmlformats.org/presentationml/2006/ole">
            <mc:AlternateContent xmlns:mc="http://schemas.openxmlformats.org/markup-compatibility/2006">
              <mc:Choice xmlns:v="urn:schemas-microsoft-com:vml" Requires="v">
                <p:oleObj spid="_x0000_s82099" name="Equation" r:id="rId5" imgW="469800" imgH="228600" progId="Equation.3">
                  <p:embed/>
                </p:oleObj>
              </mc:Choice>
              <mc:Fallback>
                <p:oleObj name="Equation" r:id="rId5" imgW="469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027" y="4234056"/>
                        <a:ext cx="1331912"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55"/>
          <p:cNvGrpSpPr>
            <a:grpSpLocks/>
          </p:cNvGrpSpPr>
          <p:nvPr/>
        </p:nvGrpSpPr>
        <p:grpSpPr bwMode="auto">
          <a:xfrm>
            <a:off x="507964" y="2616394"/>
            <a:ext cx="2819400" cy="685800"/>
            <a:chOff x="576" y="1488"/>
            <a:chExt cx="1776" cy="432"/>
          </a:xfrm>
        </p:grpSpPr>
        <p:graphicFrame>
          <p:nvGraphicFramePr>
            <p:cNvPr id="8" name="Object 156"/>
            <p:cNvGraphicFramePr>
              <a:graphicFrameLocks noChangeAspect="1"/>
            </p:cNvGraphicFramePr>
            <p:nvPr/>
          </p:nvGraphicFramePr>
          <p:xfrm>
            <a:off x="897" y="1488"/>
            <a:ext cx="1455" cy="432"/>
          </p:xfrm>
          <a:graphic>
            <a:graphicData uri="http://schemas.openxmlformats.org/presentationml/2006/ole">
              <mc:AlternateContent xmlns:mc="http://schemas.openxmlformats.org/markup-compatibility/2006">
                <mc:Choice xmlns:v="urn:schemas-microsoft-com:vml" Requires="v">
                  <p:oleObj spid="_x0000_s82100" name="Equation" r:id="rId7" imgW="850680" imgH="241200" progId="Equation.3">
                    <p:embed/>
                  </p:oleObj>
                </mc:Choice>
                <mc:Fallback>
                  <p:oleObj name="Equation" r:id="rId7" imgW="85068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7" y="1488"/>
                          <a:ext cx="145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57"/>
            <p:cNvSpPr txBox="1">
              <a:spLocks noChangeArrowheads="1"/>
            </p:cNvSpPr>
            <p:nvPr/>
          </p:nvSpPr>
          <p:spPr bwMode="auto">
            <a:xfrm>
              <a:off x="576" y="1536"/>
              <a:ext cx="8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C0000"/>
                  </a:solidFill>
                  <a:latin typeface="Times New Roman" panose="02020603050405020304" pitchFamily="18" charset="0"/>
                </a:rPr>
                <a:t>解</a:t>
              </a:r>
              <a:endParaRPr lang="zh-CN" altLang="en-US" sz="2800" b="1">
                <a:latin typeface="Times New Roman" panose="02020603050405020304" pitchFamily="18" charset="0"/>
              </a:endParaRPr>
            </a:p>
          </p:txBody>
        </p:sp>
      </p:grpSp>
      <p:graphicFrame>
        <p:nvGraphicFramePr>
          <p:cNvPr id="10" name="Object 158"/>
          <p:cNvGraphicFramePr>
            <a:graphicFrameLocks noChangeAspect="1"/>
          </p:cNvGraphicFramePr>
          <p:nvPr>
            <p:extLst>
              <p:ext uri="{D42A27DB-BD31-4B8C-83A1-F6EECF244321}">
                <p14:modId xmlns:p14="http://schemas.microsoft.com/office/powerpoint/2010/main" val="986615656"/>
              </p:ext>
            </p:extLst>
          </p:nvPr>
        </p:nvGraphicFramePr>
        <p:xfrm>
          <a:off x="688939" y="5767581"/>
          <a:ext cx="3733800" cy="747713"/>
        </p:xfrm>
        <a:graphic>
          <a:graphicData uri="http://schemas.openxmlformats.org/presentationml/2006/ole">
            <mc:AlternateContent xmlns:mc="http://schemas.openxmlformats.org/markup-compatibility/2006">
              <mc:Choice xmlns:v="urn:schemas-microsoft-com:vml" Requires="v">
                <p:oleObj spid="_x0000_s82101" name="Equation" r:id="rId9" imgW="1485720" imgH="279360" progId="Equation.3">
                  <p:embed/>
                </p:oleObj>
              </mc:Choice>
              <mc:Fallback>
                <p:oleObj name="Equation" r:id="rId9" imgW="148572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939" y="5767581"/>
                        <a:ext cx="373380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184"/>
          <p:cNvGrpSpPr>
            <a:grpSpLocks/>
          </p:cNvGrpSpPr>
          <p:nvPr/>
        </p:nvGrpSpPr>
        <p:grpSpPr bwMode="auto">
          <a:xfrm>
            <a:off x="4649752" y="2710056"/>
            <a:ext cx="4598987" cy="3657600"/>
            <a:chOff x="2707" y="1680"/>
            <a:chExt cx="2957" cy="2304"/>
          </a:xfrm>
        </p:grpSpPr>
        <p:grpSp>
          <p:nvGrpSpPr>
            <p:cNvPr id="12" name="Group 2"/>
            <p:cNvGrpSpPr>
              <a:grpSpLocks/>
            </p:cNvGrpSpPr>
            <p:nvPr/>
          </p:nvGrpSpPr>
          <p:grpSpPr bwMode="auto">
            <a:xfrm>
              <a:off x="2707" y="1680"/>
              <a:ext cx="2957" cy="2304"/>
              <a:chOff x="2707" y="1536"/>
              <a:chExt cx="2957" cy="2304"/>
            </a:xfrm>
          </p:grpSpPr>
          <p:sp>
            <p:nvSpPr>
              <p:cNvPr id="32" name="Rectangle 3"/>
              <p:cNvSpPr>
                <a:spLocks noChangeArrowheads="1"/>
              </p:cNvSpPr>
              <p:nvPr/>
            </p:nvSpPr>
            <p:spPr bwMode="auto">
              <a:xfrm>
                <a:off x="2707" y="1536"/>
                <a:ext cx="2834" cy="2304"/>
              </a:xfrm>
              <a:prstGeom prst="rect">
                <a:avLst/>
              </a:prstGeom>
              <a:solidFill>
                <a:srgbClr val="FFFFFF"/>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 name="Group 4"/>
              <p:cNvGrpSpPr>
                <a:grpSpLocks/>
              </p:cNvGrpSpPr>
              <p:nvPr/>
            </p:nvGrpSpPr>
            <p:grpSpPr bwMode="auto">
              <a:xfrm>
                <a:off x="2880" y="1680"/>
                <a:ext cx="2486" cy="2112"/>
                <a:chOff x="384" y="1008"/>
                <a:chExt cx="2304" cy="1920"/>
              </a:xfrm>
            </p:grpSpPr>
            <p:grpSp>
              <p:nvGrpSpPr>
                <p:cNvPr id="55" name="Group 5"/>
                <p:cNvGrpSpPr>
                  <a:grpSpLocks/>
                </p:cNvGrpSpPr>
                <p:nvPr/>
              </p:nvGrpSpPr>
              <p:grpSpPr bwMode="auto">
                <a:xfrm>
                  <a:off x="2160" y="1008"/>
                  <a:ext cx="96" cy="96"/>
                  <a:chOff x="4080" y="720"/>
                  <a:chExt cx="144" cy="96"/>
                </a:xfrm>
              </p:grpSpPr>
              <p:sp>
                <p:nvSpPr>
                  <p:cNvPr id="179" name="Line 6"/>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 name="Line 7"/>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6" name="Group 8"/>
                <p:cNvGrpSpPr>
                  <a:grpSpLocks/>
                </p:cNvGrpSpPr>
                <p:nvPr/>
              </p:nvGrpSpPr>
              <p:grpSpPr bwMode="auto">
                <a:xfrm>
                  <a:off x="2160" y="1344"/>
                  <a:ext cx="96" cy="96"/>
                  <a:chOff x="4080" y="720"/>
                  <a:chExt cx="144" cy="96"/>
                </a:xfrm>
              </p:grpSpPr>
              <p:sp>
                <p:nvSpPr>
                  <p:cNvPr id="177" name="Line 9"/>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 name="Line 10"/>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7" name="Group 11"/>
                <p:cNvGrpSpPr>
                  <a:grpSpLocks/>
                </p:cNvGrpSpPr>
                <p:nvPr/>
              </p:nvGrpSpPr>
              <p:grpSpPr bwMode="auto">
                <a:xfrm>
                  <a:off x="2160" y="1680"/>
                  <a:ext cx="96" cy="96"/>
                  <a:chOff x="4080" y="720"/>
                  <a:chExt cx="144" cy="96"/>
                </a:xfrm>
              </p:grpSpPr>
              <p:sp>
                <p:nvSpPr>
                  <p:cNvPr id="175" name="Line 12"/>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 name="Line 13"/>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8" name="Group 14"/>
                <p:cNvGrpSpPr>
                  <a:grpSpLocks/>
                </p:cNvGrpSpPr>
                <p:nvPr/>
              </p:nvGrpSpPr>
              <p:grpSpPr bwMode="auto">
                <a:xfrm>
                  <a:off x="384" y="1008"/>
                  <a:ext cx="96" cy="96"/>
                  <a:chOff x="4080" y="720"/>
                  <a:chExt cx="144" cy="96"/>
                </a:xfrm>
              </p:grpSpPr>
              <p:sp>
                <p:nvSpPr>
                  <p:cNvPr id="173" name="Line 15"/>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 name="Line 16"/>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9" name="Group 17"/>
                <p:cNvGrpSpPr>
                  <a:grpSpLocks/>
                </p:cNvGrpSpPr>
                <p:nvPr/>
              </p:nvGrpSpPr>
              <p:grpSpPr bwMode="auto">
                <a:xfrm>
                  <a:off x="720" y="1008"/>
                  <a:ext cx="96" cy="96"/>
                  <a:chOff x="4080" y="720"/>
                  <a:chExt cx="144" cy="96"/>
                </a:xfrm>
              </p:grpSpPr>
              <p:sp>
                <p:nvSpPr>
                  <p:cNvPr id="171" name="Line 18"/>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 name="Line 19"/>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 name="Group 20"/>
                <p:cNvGrpSpPr>
                  <a:grpSpLocks/>
                </p:cNvGrpSpPr>
                <p:nvPr/>
              </p:nvGrpSpPr>
              <p:grpSpPr bwMode="auto">
                <a:xfrm>
                  <a:off x="1056" y="1008"/>
                  <a:ext cx="96" cy="96"/>
                  <a:chOff x="4080" y="720"/>
                  <a:chExt cx="144" cy="96"/>
                </a:xfrm>
              </p:grpSpPr>
              <p:sp>
                <p:nvSpPr>
                  <p:cNvPr id="169" name="Line 21"/>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0" name="Line 22"/>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1" name="Group 23"/>
                <p:cNvGrpSpPr>
                  <a:grpSpLocks/>
                </p:cNvGrpSpPr>
                <p:nvPr/>
              </p:nvGrpSpPr>
              <p:grpSpPr bwMode="auto">
                <a:xfrm>
                  <a:off x="384" y="1344"/>
                  <a:ext cx="96" cy="96"/>
                  <a:chOff x="4080" y="720"/>
                  <a:chExt cx="144" cy="96"/>
                </a:xfrm>
              </p:grpSpPr>
              <p:sp>
                <p:nvSpPr>
                  <p:cNvPr id="167" name="Line 24"/>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 name="Line 25"/>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2" name="Group 26"/>
                <p:cNvGrpSpPr>
                  <a:grpSpLocks/>
                </p:cNvGrpSpPr>
                <p:nvPr/>
              </p:nvGrpSpPr>
              <p:grpSpPr bwMode="auto">
                <a:xfrm>
                  <a:off x="720" y="1344"/>
                  <a:ext cx="96" cy="96"/>
                  <a:chOff x="4080" y="720"/>
                  <a:chExt cx="144" cy="96"/>
                </a:xfrm>
              </p:grpSpPr>
              <p:sp>
                <p:nvSpPr>
                  <p:cNvPr id="165" name="Line 27"/>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 name="Line 28"/>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3" name="Group 29"/>
                <p:cNvGrpSpPr>
                  <a:grpSpLocks/>
                </p:cNvGrpSpPr>
                <p:nvPr/>
              </p:nvGrpSpPr>
              <p:grpSpPr bwMode="auto">
                <a:xfrm>
                  <a:off x="1056" y="1344"/>
                  <a:ext cx="96" cy="96"/>
                  <a:chOff x="4080" y="720"/>
                  <a:chExt cx="144" cy="96"/>
                </a:xfrm>
              </p:grpSpPr>
              <p:sp>
                <p:nvSpPr>
                  <p:cNvPr id="163" name="Line 30"/>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 name="Line 31"/>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4" name="Group 32"/>
                <p:cNvGrpSpPr>
                  <a:grpSpLocks/>
                </p:cNvGrpSpPr>
                <p:nvPr/>
              </p:nvGrpSpPr>
              <p:grpSpPr bwMode="auto">
                <a:xfrm>
                  <a:off x="384" y="1680"/>
                  <a:ext cx="96" cy="96"/>
                  <a:chOff x="4080" y="720"/>
                  <a:chExt cx="144" cy="96"/>
                </a:xfrm>
              </p:grpSpPr>
              <p:sp>
                <p:nvSpPr>
                  <p:cNvPr id="161" name="Line 33"/>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 name="Line 34"/>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5" name="Group 35"/>
                <p:cNvGrpSpPr>
                  <a:grpSpLocks/>
                </p:cNvGrpSpPr>
                <p:nvPr/>
              </p:nvGrpSpPr>
              <p:grpSpPr bwMode="auto">
                <a:xfrm>
                  <a:off x="720" y="1680"/>
                  <a:ext cx="96" cy="96"/>
                  <a:chOff x="4080" y="720"/>
                  <a:chExt cx="144" cy="96"/>
                </a:xfrm>
              </p:grpSpPr>
              <p:sp>
                <p:nvSpPr>
                  <p:cNvPr id="159" name="Line 36"/>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 name="Line 37"/>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6" name="Group 38"/>
                <p:cNvGrpSpPr>
                  <a:grpSpLocks/>
                </p:cNvGrpSpPr>
                <p:nvPr/>
              </p:nvGrpSpPr>
              <p:grpSpPr bwMode="auto">
                <a:xfrm>
                  <a:off x="1056" y="1680"/>
                  <a:ext cx="96" cy="96"/>
                  <a:chOff x="4080" y="720"/>
                  <a:chExt cx="144" cy="96"/>
                </a:xfrm>
              </p:grpSpPr>
              <p:sp>
                <p:nvSpPr>
                  <p:cNvPr id="157" name="Line 39"/>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 name="Line 40"/>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7" name="Group 41"/>
                <p:cNvGrpSpPr>
                  <a:grpSpLocks/>
                </p:cNvGrpSpPr>
                <p:nvPr/>
              </p:nvGrpSpPr>
              <p:grpSpPr bwMode="auto">
                <a:xfrm>
                  <a:off x="384" y="2064"/>
                  <a:ext cx="96" cy="96"/>
                  <a:chOff x="4080" y="720"/>
                  <a:chExt cx="144" cy="96"/>
                </a:xfrm>
              </p:grpSpPr>
              <p:sp>
                <p:nvSpPr>
                  <p:cNvPr id="155" name="Line 42"/>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 name="Line 43"/>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8" name="Group 44"/>
                <p:cNvGrpSpPr>
                  <a:grpSpLocks/>
                </p:cNvGrpSpPr>
                <p:nvPr/>
              </p:nvGrpSpPr>
              <p:grpSpPr bwMode="auto">
                <a:xfrm>
                  <a:off x="720" y="2064"/>
                  <a:ext cx="96" cy="96"/>
                  <a:chOff x="4080" y="720"/>
                  <a:chExt cx="144" cy="96"/>
                </a:xfrm>
              </p:grpSpPr>
              <p:sp>
                <p:nvSpPr>
                  <p:cNvPr id="153" name="Line 45"/>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 name="Line 46"/>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 name="Group 47"/>
                <p:cNvGrpSpPr>
                  <a:grpSpLocks/>
                </p:cNvGrpSpPr>
                <p:nvPr/>
              </p:nvGrpSpPr>
              <p:grpSpPr bwMode="auto">
                <a:xfrm>
                  <a:off x="1056" y="2064"/>
                  <a:ext cx="96" cy="96"/>
                  <a:chOff x="4080" y="720"/>
                  <a:chExt cx="144" cy="96"/>
                </a:xfrm>
              </p:grpSpPr>
              <p:sp>
                <p:nvSpPr>
                  <p:cNvPr id="151" name="Line 48"/>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 name="Line 49"/>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0" name="Group 50"/>
                <p:cNvGrpSpPr>
                  <a:grpSpLocks/>
                </p:cNvGrpSpPr>
                <p:nvPr/>
              </p:nvGrpSpPr>
              <p:grpSpPr bwMode="auto">
                <a:xfrm>
                  <a:off x="1440" y="1008"/>
                  <a:ext cx="96" cy="96"/>
                  <a:chOff x="4080" y="720"/>
                  <a:chExt cx="144" cy="96"/>
                </a:xfrm>
              </p:grpSpPr>
              <p:sp>
                <p:nvSpPr>
                  <p:cNvPr id="149" name="Line 51"/>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 name="Line 52"/>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1" name="Group 53"/>
                <p:cNvGrpSpPr>
                  <a:grpSpLocks/>
                </p:cNvGrpSpPr>
                <p:nvPr/>
              </p:nvGrpSpPr>
              <p:grpSpPr bwMode="auto">
                <a:xfrm>
                  <a:off x="1824" y="1008"/>
                  <a:ext cx="96" cy="96"/>
                  <a:chOff x="4080" y="720"/>
                  <a:chExt cx="144" cy="96"/>
                </a:xfrm>
              </p:grpSpPr>
              <p:sp>
                <p:nvSpPr>
                  <p:cNvPr id="147" name="Line 54"/>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 name="Line 55"/>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2" name="Group 56"/>
                <p:cNvGrpSpPr>
                  <a:grpSpLocks/>
                </p:cNvGrpSpPr>
                <p:nvPr/>
              </p:nvGrpSpPr>
              <p:grpSpPr bwMode="auto">
                <a:xfrm>
                  <a:off x="1440" y="1344"/>
                  <a:ext cx="96" cy="96"/>
                  <a:chOff x="4080" y="720"/>
                  <a:chExt cx="144" cy="96"/>
                </a:xfrm>
              </p:grpSpPr>
              <p:sp>
                <p:nvSpPr>
                  <p:cNvPr id="145" name="Line 57"/>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58"/>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3" name="Group 59"/>
                <p:cNvGrpSpPr>
                  <a:grpSpLocks/>
                </p:cNvGrpSpPr>
                <p:nvPr/>
              </p:nvGrpSpPr>
              <p:grpSpPr bwMode="auto">
                <a:xfrm>
                  <a:off x="1824" y="1344"/>
                  <a:ext cx="96" cy="96"/>
                  <a:chOff x="4080" y="720"/>
                  <a:chExt cx="144" cy="96"/>
                </a:xfrm>
              </p:grpSpPr>
              <p:sp>
                <p:nvSpPr>
                  <p:cNvPr id="143" name="Line 60"/>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 name="Line 61"/>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 name="Group 62"/>
                <p:cNvGrpSpPr>
                  <a:grpSpLocks/>
                </p:cNvGrpSpPr>
                <p:nvPr/>
              </p:nvGrpSpPr>
              <p:grpSpPr bwMode="auto">
                <a:xfrm>
                  <a:off x="1440" y="1680"/>
                  <a:ext cx="96" cy="96"/>
                  <a:chOff x="4080" y="720"/>
                  <a:chExt cx="144" cy="96"/>
                </a:xfrm>
              </p:grpSpPr>
              <p:sp>
                <p:nvSpPr>
                  <p:cNvPr id="141" name="Line 63"/>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 name="Line 64"/>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 name="Group 65"/>
                <p:cNvGrpSpPr>
                  <a:grpSpLocks/>
                </p:cNvGrpSpPr>
                <p:nvPr/>
              </p:nvGrpSpPr>
              <p:grpSpPr bwMode="auto">
                <a:xfrm>
                  <a:off x="1824" y="1680"/>
                  <a:ext cx="96" cy="96"/>
                  <a:chOff x="4080" y="720"/>
                  <a:chExt cx="144" cy="96"/>
                </a:xfrm>
              </p:grpSpPr>
              <p:sp>
                <p:nvSpPr>
                  <p:cNvPr id="139" name="Line 66"/>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 name="Line 67"/>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Group 68"/>
                <p:cNvGrpSpPr>
                  <a:grpSpLocks/>
                </p:cNvGrpSpPr>
                <p:nvPr/>
              </p:nvGrpSpPr>
              <p:grpSpPr bwMode="auto">
                <a:xfrm>
                  <a:off x="1440" y="2064"/>
                  <a:ext cx="96" cy="96"/>
                  <a:chOff x="4080" y="720"/>
                  <a:chExt cx="144" cy="96"/>
                </a:xfrm>
              </p:grpSpPr>
              <p:sp>
                <p:nvSpPr>
                  <p:cNvPr id="137" name="Line 69"/>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 name="Line 70"/>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7" name="Group 71"/>
                <p:cNvGrpSpPr>
                  <a:grpSpLocks/>
                </p:cNvGrpSpPr>
                <p:nvPr/>
              </p:nvGrpSpPr>
              <p:grpSpPr bwMode="auto">
                <a:xfrm>
                  <a:off x="1824" y="2064"/>
                  <a:ext cx="96" cy="96"/>
                  <a:chOff x="4080" y="720"/>
                  <a:chExt cx="144" cy="96"/>
                </a:xfrm>
              </p:grpSpPr>
              <p:sp>
                <p:nvSpPr>
                  <p:cNvPr id="135" name="Line 72"/>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 name="Line 73"/>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 name="Group 74"/>
                <p:cNvGrpSpPr>
                  <a:grpSpLocks/>
                </p:cNvGrpSpPr>
                <p:nvPr/>
              </p:nvGrpSpPr>
              <p:grpSpPr bwMode="auto">
                <a:xfrm>
                  <a:off x="2160" y="2064"/>
                  <a:ext cx="96" cy="96"/>
                  <a:chOff x="4080" y="720"/>
                  <a:chExt cx="144" cy="96"/>
                </a:xfrm>
              </p:grpSpPr>
              <p:sp>
                <p:nvSpPr>
                  <p:cNvPr id="133" name="Line 75"/>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Line 76"/>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 name="Group 77"/>
                <p:cNvGrpSpPr>
                  <a:grpSpLocks/>
                </p:cNvGrpSpPr>
                <p:nvPr/>
              </p:nvGrpSpPr>
              <p:grpSpPr bwMode="auto">
                <a:xfrm>
                  <a:off x="384" y="2448"/>
                  <a:ext cx="96" cy="96"/>
                  <a:chOff x="4080" y="720"/>
                  <a:chExt cx="144" cy="96"/>
                </a:xfrm>
              </p:grpSpPr>
              <p:sp>
                <p:nvSpPr>
                  <p:cNvPr id="131" name="Line 78"/>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79"/>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 name="Group 80"/>
                <p:cNvGrpSpPr>
                  <a:grpSpLocks/>
                </p:cNvGrpSpPr>
                <p:nvPr/>
              </p:nvGrpSpPr>
              <p:grpSpPr bwMode="auto">
                <a:xfrm>
                  <a:off x="720" y="2448"/>
                  <a:ext cx="96" cy="96"/>
                  <a:chOff x="4080" y="720"/>
                  <a:chExt cx="144" cy="96"/>
                </a:xfrm>
              </p:grpSpPr>
              <p:sp>
                <p:nvSpPr>
                  <p:cNvPr id="129" name="Line 81"/>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 name="Line 82"/>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1" name="Group 83"/>
                <p:cNvGrpSpPr>
                  <a:grpSpLocks/>
                </p:cNvGrpSpPr>
                <p:nvPr/>
              </p:nvGrpSpPr>
              <p:grpSpPr bwMode="auto">
                <a:xfrm>
                  <a:off x="1056" y="2448"/>
                  <a:ext cx="96" cy="96"/>
                  <a:chOff x="4080" y="720"/>
                  <a:chExt cx="144" cy="96"/>
                </a:xfrm>
              </p:grpSpPr>
              <p:sp>
                <p:nvSpPr>
                  <p:cNvPr id="127" name="Line 84"/>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 name="Line 85"/>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86"/>
                <p:cNvGrpSpPr>
                  <a:grpSpLocks/>
                </p:cNvGrpSpPr>
                <p:nvPr/>
              </p:nvGrpSpPr>
              <p:grpSpPr bwMode="auto">
                <a:xfrm>
                  <a:off x="1440" y="2448"/>
                  <a:ext cx="96" cy="96"/>
                  <a:chOff x="4080" y="720"/>
                  <a:chExt cx="144" cy="96"/>
                </a:xfrm>
              </p:grpSpPr>
              <p:sp>
                <p:nvSpPr>
                  <p:cNvPr id="125" name="Line 87"/>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 name="Line 88"/>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 name="Group 89"/>
                <p:cNvGrpSpPr>
                  <a:grpSpLocks/>
                </p:cNvGrpSpPr>
                <p:nvPr/>
              </p:nvGrpSpPr>
              <p:grpSpPr bwMode="auto">
                <a:xfrm>
                  <a:off x="1824" y="2448"/>
                  <a:ext cx="96" cy="96"/>
                  <a:chOff x="4080" y="720"/>
                  <a:chExt cx="144" cy="96"/>
                </a:xfrm>
              </p:grpSpPr>
              <p:sp>
                <p:nvSpPr>
                  <p:cNvPr id="123" name="Line 90"/>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91"/>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4" name="Group 92"/>
                <p:cNvGrpSpPr>
                  <a:grpSpLocks/>
                </p:cNvGrpSpPr>
                <p:nvPr/>
              </p:nvGrpSpPr>
              <p:grpSpPr bwMode="auto">
                <a:xfrm>
                  <a:off x="2160" y="2448"/>
                  <a:ext cx="96" cy="96"/>
                  <a:chOff x="4080" y="720"/>
                  <a:chExt cx="144" cy="96"/>
                </a:xfrm>
              </p:grpSpPr>
              <p:sp>
                <p:nvSpPr>
                  <p:cNvPr id="121" name="Line 93"/>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Line 94"/>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5" name="Group 95"/>
                <p:cNvGrpSpPr>
                  <a:grpSpLocks/>
                </p:cNvGrpSpPr>
                <p:nvPr/>
              </p:nvGrpSpPr>
              <p:grpSpPr bwMode="auto">
                <a:xfrm>
                  <a:off x="2592" y="1008"/>
                  <a:ext cx="96" cy="96"/>
                  <a:chOff x="4080" y="720"/>
                  <a:chExt cx="144" cy="96"/>
                </a:xfrm>
              </p:grpSpPr>
              <p:sp>
                <p:nvSpPr>
                  <p:cNvPr id="119" name="Line 96"/>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Line 97"/>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6" name="Group 98"/>
                <p:cNvGrpSpPr>
                  <a:grpSpLocks/>
                </p:cNvGrpSpPr>
                <p:nvPr/>
              </p:nvGrpSpPr>
              <p:grpSpPr bwMode="auto">
                <a:xfrm>
                  <a:off x="2592" y="1344"/>
                  <a:ext cx="96" cy="96"/>
                  <a:chOff x="4080" y="720"/>
                  <a:chExt cx="144" cy="96"/>
                </a:xfrm>
              </p:grpSpPr>
              <p:sp>
                <p:nvSpPr>
                  <p:cNvPr id="117" name="Line 99"/>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100"/>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7" name="Group 101"/>
                <p:cNvGrpSpPr>
                  <a:grpSpLocks/>
                </p:cNvGrpSpPr>
                <p:nvPr/>
              </p:nvGrpSpPr>
              <p:grpSpPr bwMode="auto">
                <a:xfrm>
                  <a:off x="2592" y="1680"/>
                  <a:ext cx="96" cy="96"/>
                  <a:chOff x="4080" y="720"/>
                  <a:chExt cx="144" cy="96"/>
                </a:xfrm>
              </p:grpSpPr>
              <p:sp>
                <p:nvSpPr>
                  <p:cNvPr id="115" name="Line 102"/>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Line 103"/>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8" name="Group 104"/>
                <p:cNvGrpSpPr>
                  <a:grpSpLocks/>
                </p:cNvGrpSpPr>
                <p:nvPr/>
              </p:nvGrpSpPr>
              <p:grpSpPr bwMode="auto">
                <a:xfrm>
                  <a:off x="2592" y="2064"/>
                  <a:ext cx="96" cy="96"/>
                  <a:chOff x="4080" y="720"/>
                  <a:chExt cx="144" cy="96"/>
                </a:xfrm>
              </p:grpSpPr>
              <p:sp>
                <p:nvSpPr>
                  <p:cNvPr id="113" name="Line 105"/>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 name="Line 106"/>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9" name="Group 107"/>
                <p:cNvGrpSpPr>
                  <a:grpSpLocks/>
                </p:cNvGrpSpPr>
                <p:nvPr/>
              </p:nvGrpSpPr>
              <p:grpSpPr bwMode="auto">
                <a:xfrm>
                  <a:off x="2592" y="2448"/>
                  <a:ext cx="96" cy="96"/>
                  <a:chOff x="4080" y="720"/>
                  <a:chExt cx="144" cy="96"/>
                </a:xfrm>
              </p:grpSpPr>
              <p:sp>
                <p:nvSpPr>
                  <p:cNvPr id="111" name="Line 108"/>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 name="Line 109"/>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0" name="Group 110"/>
                <p:cNvGrpSpPr>
                  <a:grpSpLocks/>
                </p:cNvGrpSpPr>
                <p:nvPr/>
              </p:nvGrpSpPr>
              <p:grpSpPr bwMode="auto">
                <a:xfrm>
                  <a:off x="384" y="2832"/>
                  <a:ext cx="96" cy="96"/>
                  <a:chOff x="4080" y="720"/>
                  <a:chExt cx="144" cy="96"/>
                </a:xfrm>
              </p:grpSpPr>
              <p:sp>
                <p:nvSpPr>
                  <p:cNvPr id="109" name="Line 111"/>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112"/>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1" name="Group 113"/>
                <p:cNvGrpSpPr>
                  <a:grpSpLocks/>
                </p:cNvGrpSpPr>
                <p:nvPr/>
              </p:nvGrpSpPr>
              <p:grpSpPr bwMode="auto">
                <a:xfrm>
                  <a:off x="720" y="2832"/>
                  <a:ext cx="96" cy="96"/>
                  <a:chOff x="4080" y="720"/>
                  <a:chExt cx="144" cy="96"/>
                </a:xfrm>
              </p:grpSpPr>
              <p:sp>
                <p:nvSpPr>
                  <p:cNvPr id="107" name="Line 114"/>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 name="Line 115"/>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2" name="Group 116"/>
                <p:cNvGrpSpPr>
                  <a:grpSpLocks/>
                </p:cNvGrpSpPr>
                <p:nvPr/>
              </p:nvGrpSpPr>
              <p:grpSpPr bwMode="auto">
                <a:xfrm>
                  <a:off x="1056" y="2832"/>
                  <a:ext cx="96" cy="96"/>
                  <a:chOff x="4080" y="720"/>
                  <a:chExt cx="144" cy="96"/>
                </a:xfrm>
              </p:grpSpPr>
              <p:sp>
                <p:nvSpPr>
                  <p:cNvPr id="105" name="Line 117"/>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 name="Line 118"/>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3" name="Group 119"/>
                <p:cNvGrpSpPr>
                  <a:grpSpLocks/>
                </p:cNvGrpSpPr>
                <p:nvPr/>
              </p:nvGrpSpPr>
              <p:grpSpPr bwMode="auto">
                <a:xfrm>
                  <a:off x="1440" y="2832"/>
                  <a:ext cx="96" cy="96"/>
                  <a:chOff x="4080" y="720"/>
                  <a:chExt cx="144" cy="96"/>
                </a:xfrm>
              </p:grpSpPr>
              <p:sp>
                <p:nvSpPr>
                  <p:cNvPr id="103" name="Line 120"/>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121"/>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 name="Group 122"/>
                <p:cNvGrpSpPr>
                  <a:grpSpLocks/>
                </p:cNvGrpSpPr>
                <p:nvPr/>
              </p:nvGrpSpPr>
              <p:grpSpPr bwMode="auto">
                <a:xfrm>
                  <a:off x="1824" y="2832"/>
                  <a:ext cx="96" cy="96"/>
                  <a:chOff x="4080" y="720"/>
                  <a:chExt cx="144" cy="96"/>
                </a:xfrm>
              </p:grpSpPr>
              <p:sp>
                <p:nvSpPr>
                  <p:cNvPr id="101" name="Line 123"/>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Line 124"/>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5" name="Group 125"/>
                <p:cNvGrpSpPr>
                  <a:grpSpLocks/>
                </p:cNvGrpSpPr>
                <p:nvPr/>
              </p:nvGrpSpPr>
              <p:grpSpPr bwMode="auto">
                <a:xfrm>
                  <a:off x="2160" y="2832"/>
                  <a:ext cx="96" cy="96"/>
                  <a:chOff x="4080" y="720"/>
                  <a:chExt cx="144" cy="96"/>
                </a:xfrm>
              </p:grpSpPr>
              <p:sp>
                <p:nvSpPr>
                  <p:cNvPr id="99" name="Line 126"/>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127"/>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6" name="Group 128"/>
                <p:cNvGrpSpPr>
                  <a:grpSpLocks/>
                </p:cNvGrpSpPr>
                <p:nvPr/>
              </p:nvGrpSpPr>
              <p:grpSpPr bwMode="auto">
                <a:xfrm>
                  <a:off x="2592" y="2832"/>
                  <a:ext cx="96" cy="96"/>
                  <a:chOff x="4080" y="720"/>
                  <a:chExt cx="144" cy="96"/>
                </a:xfrm>
              </p:grpSpPr>
              <p:sp>
                <p:nvSpPr>
                  <p:cNvPr id="97" name="Line 129"/>
                  <p:cNvSpPr>
                    <a:spLocks noChangeShapeType="1"/>
                  </p:cNvSpPr>
                  <p:nvPr/>
                </p:nvSpPr>
                <p:spPr bwMode="auto">
                  <a:xfrm flipH="1">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130"/>
                  <p:cNvSpPr>
                    <a:spLocks noChangeShapeType="1"/>
                  </p:cNvSpPr>
                  <p:nvPr/>
                </p:nvSpPr>
                <p:spPr bwMode="auto">
                  <a:xfrm>
                    <a:off x="4080" y="720"/>
                    <a:ext cx="144" cy="96"/>
                  </a:xfrm>
                  <a:prstGeom prst="line">
                    <a:avLst/>
                  </a:prstGeom>
                  <a:noFill/>
                  <a:ln w="1905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4" name="Line 131"/>
              <p:cNvSpPr>
                <a:spLocks noChangeShapeType="1"/>
              </p:cNvSpPr>
              <p:nvPr/>
            </p:nvSpPr>
            <p:spPr bwMode="auto">
              <a:xfrm>
                <a:off x="2890" y="3182"/>
                <a:ext cx="2606"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2"/>
              <p:cNvSpPr>
                <a:spLocks noChangeShapeType="1"/>
              </p:cNvSpPr>
              <p:nvPr/>
            </p:nvSpPr>
            <p:spPr bwMode="auto">
              <a:xfrm flipH="1" flipV="1">
                <a:off x="4117" y="1591"/>
                <a:ext cx="0" cy="2027"/>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133"/>
              <p:cNvSpPr txBox="1">
                <a:spLocks noChangeArrowheads="1"/>
              </p:cNvSpPr>
              <p:nvPr/>
            </p:nvSpPr>
            <p:spPr bwMode="auto">
              <a:xfrm>
                <a:off x="4963" y="2705"/>
                <a:ext cx="7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000FF"/>
                    </a:solidFill>
                    <a:latin typeface="Times New Roman" panose="02020603050405020304" pitchFamily="18" charset="0"/>
                  </a:rPr>
                  <a:t>A</a:t>
                </a:r>
              </a:p>
            </p:txBody>
          </p:sp>
          <p:sp>
            <p:nvSpPr>
              <p:cNvPr id="37" name="Text Box 134"/>
              <p:cNvSpPr txBox="1">
                <a:spLocks noChangeArrowheads="1"/>
              </p:cNvSpPr>
              <p:nvPr/>
            </p:nvSpPr>
            <p:spPr bwMode="auto">
              <a:xfrm>
                <a:off x="3032" y="2716"/>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000FF"/>
                    </a:solidFill>
                    <a:latin typeface="Times New Roman" panose="02020603050405020304" pitchFamily="18" charset="0"/>
                  </a:rPr>
                  <a:t>B</a:t>
                </a:r>
              </a:p>
            </p:txBody>
          </p:sp>
          <p:sp>
            <p:nvSpPr>
              <p:cNvPr id="38" name="Text Box 135"/>
              <p:cNvSpPr txBox="1">
                <a:spLocks noChangeArrowheads="1"/>
              </p:cNvSpPr>
              <p:nvPr/>
            </p:nvSpPr>
            <p:spPr bwMode="auto">
              <a:xfrm>
                <a:off x="4112" y="2064"/>
                <a:ext cx="8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000FF"/>
                    </a:solidFill>
                    <a:latin typeface="Times New Roman" panose="02020603050405020304" pitchFamily="18" charset="0"/>
                  </a:rPr>
                  <a:t>C</a:t>
                </a:r>
              </a:p>
            </p:txBody>
          </p:sp>
          <p:sp>
            <p:nvSpPr>
              <p:cNvPr id="39" name="Text Box 136"/>
              <p:cNvSpPr txBox="1">
                <a:spLocks noChangeArrowheads="1"/>
              </p:cNvSpPr>
              <p:nvPr/>
            </p:nvSpPr>
            <p:spPr bwMode="auto">
              <a:xfrm>
                <a:off x="4019" y="3123"/>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zh-CN" altLang="en-US" sz="2800" b="1">
                  <a:latin typeface="Times New Roman" panose="02020603050405020304" pitchFamily="18" charset="0"/>
                </a:endParaRPr>
              </a:p>
            </p:txBody>
          </p:sp>
          <p:sp>
            <p:nvSpPr>
              <p:cNvPr id="40" name="Text Box 137"/>
              <p:cNvSpPr txBox="1">
                <a:spLocks noChangeArrowheads="1"/>
              </p:cNvSpPr>
              <p:nvPr/>
            </p:nvSpPr>
            <p:spPr bwMode="auto">
              <a:xfrm>
                <a:off x="3082" y="2555"/>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altLang="zh-CN" sz="2800" b="1">
                  <a:latin typeface="Times New Roman" panose="02020603050405020304" pitchFamily="18" charset="0"/>
                </a:endParaRPr>
              </a:p>
            </p:txBody>
          </p:sp>
          <p:graphicFrame>
            <p:nvGraphicFramePr>
              <p:cNvPr id="41" name="Object 138"/>
              <p:cNvGraphicFramePr>
                <a:graphicFrameLocks noChangeAspect="1"/>
              </p:cNvGraphicFramePr>
              <p:nvPr/>
            </p:nvGraphicFramePr>
            <p:xfrm>
              <a:off x="5324" y="3257"/>
              <a:ext cx="263" cy="214"/>
            </p:xfrm>
            <a:graphic>
              <a:graphicData uri="http://schemas.openxmlformats.org/presentationml/2006/ole">
                <mc:AlternateContent xmlns:mc="http://schemas.openxmlformats.org/markup-compatibility/2006">
                  <mc:Choice xmlns:v="urn:schemas-microsoft-com:vml" Requires="v">
                    <p:oleObj spid="_x0000_s82102" name="公式" r:id="rId11" imgW="177480" imgH="190440" progId="Equation.3">
                      <p:embed/>
                    </p:oleObj>
                  </mc:Choice>
                  <mc:Fallback>
                    <p:oleObj name="公式" r:id="rId11" imgW="1774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4" y="3257"/>
                            <a:ext cx="26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39"/>
              <p:cNvGraphicFramePr>
                <a:graphicFrameLocks noChangeAspect="1"/>
              </p:cNvGraphicFramePr>
              <p:nvPr/>
            </p:nvGraphicFramePr>
            <p:xfrm>
              <a:off x="4117" y="1628"/>
              <a:ext cx="281" cy="267"/>
            </p:xfrm>
            <a:graphic>
              <a:graphicData uri="http://schemas.openxmlformats.org/presentationml/2006/ole">
                <mc:AlternateContent xmlns:mc="http://schemas.openxmlformats.org/markup-compatibility/2006">
                  <mc:Choice xmlns:v="urn:schemas-microsoft-com:vml" Requires="v">
                    <p:oleObj spid="_x0000_s82103" name="公式" r:id="rId13" imgW="190440" imgH="241200" progId="Equation.3">
                      <p:embed/>
                    </p:oleObj>
                  </mc:Choice>
                  <mc:Fallback>
                    <p:oleObj name="公式" r:id="rId13" imgW="19044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7" y="1628"/>
                            <a:ext cx="28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40"/>
              <p:cNvGraphicFramePr>
                <a:graphicFrameLocks noChangeAspect="1"/>
              </p:cNvGraphicFramePr>
              <p:nvPr/>
            </p:nvGraphicFramePr>
            <p:xfrm>
              <a:off x="3133" y="2512"/>
              <a:ext cx="199" cy="231"/>
            </p:xfrm>
            <a:graphic>
              <a:graphicData uri="http://schemas.openxmlformats.org/presentationml/2006/ole">
                <mc:AlternateContent xmlns:mc="http://schemas.openxmlformats.org/markup-compatibility/2006">
                  <mc:Choice xmlns:v="urn:schemas-microsoft-com:vml" Requires="v">
                    <p:oleObj spid="_x0000_s82104" name="Equation" r:id="rId15" imgW="164880" imgH="228600" progId="Equation.3">
                      <p:embed/>
                    </p:oleObj>
                  </mc:Choice>
                  <mc:Fallback>
                    <p:oleObj name="Equation" r:id="rId15" imgW="1648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3" y="2512"/>
                            <a:ext cx="19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AutoShape 141"/>
              <p:cNvSpPr>
                <a:spLocks noChangeArrowheads="1"/>
              </p:cNvSpPr>
              <p:nvPr/>
            </p:nvSpPr>
            <p:spPr bwMode="auto">
              <a:xfrm>
                <a:off x="3248" y="2328"/>
                <a:ext cx="1715" cy="1380"/>
              </a:xfrm>
              <a:custGeom>
                <a:avLst/>
                <a:gdLst>
                  <a:gd name="G0" fmla="+- 9829 0 0"/>
                  <a:gd name="G1" fmla="+- -11319206 0 0"/>
                  <a:gd name="G2" fmla="+- 0 0 -11319206"/>
                  <a:gd name="T0" fmla="*/ 0 256 1"/>
                  <a:gd name="T1" fmla="*/ 180 256 1"/>
                  <a:gd name="G3" fmla="+- -11319206 T0 T1"/>
                  <a:gd name="T2" fmla="*/ 0 256 1"/>
                  <a:gd name="T3" fmla="*/ 90 256 1"/>
                  <a:gd name="G4" fmla="+- -11319206 T2 T3"/>
                  <a:gd name="G5" fmla="*/ G4 2 1"/>
                  <a:gd name="T4" fmla="*/ 90 256 1"/>
                  <a:gd name="T5" fmla="*/ 0 256 1"/>
                  <a:gd name="G6" fmla="+- -11319206 T4 T5"/>
                  <a:gd name="G7" fmla="*/ G6 2 1"/>
                  <a:gd name="G8" fmla="abs -1131920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829"/>
                  <a:gd name="G18" fmla="*/ 9829 1 2"/>
                  <a:gd name="G19" fmla="+- G18 5400 0"/>
                  <a:gd name="G20" fmla="cos G19 -11319206"/>
                  <a:gd name="G21" fmla="sin G19 -11319206"/>
                  <a:gd name="G22" fmla="+- G20 10800 0"/>
                  <a:gd name="G23" fmla="+- G21 10800 0"/>
                  <a:gd name="G24" fmla="+- 10800 0 G20"/>
                  <a:gd name="G25" fmla="+- 9829 10800 0"/>
                  <a:gd name="G26" fmla="?: G9 G17 G25"/>
                  <a:gd name="G27" fmla="?: G9 0 21600"/>
                  <a:gd name="G28" fmla="cos 10800 -11319206"/>
                  <a:gd name="G29" fmla="sin 10800 -11319206"/>
                  <a:gd name="G30" fmla="sin 9829 -11319206"/>
                  <a:gd name="G31" fmla="+- G28 10800 0"/>
                  <a:gd name="G32" fmla="+- G29 10800 0"/>
                  <a:gd name="G33" fmla="+- G30 10800 0"/>
                  <a:gd name="G34" fmla="?: G4 0 G31"/>
                  <a:gd name="G35" fmla="?: -11319206 G34 0"/>
                  <a:gd name="G36" fmla="?: G6 G35 G31"/>
                  <a:gd name="G37" fmla="+- 21600 0 G36"/>
                  <a:gd name="G38" fmla="?: G4 0 G33"/>
                  <a:gd name="G39" fmla="?: -11319206 G38 G32"/>
                  <a:gd name="G40" fmla="?: G6 G39 0"/>
                  <a:gd name="G41" fmla="?: G4 G32 21600"/>
                  <a:gd name="G42" fmla="?: G6 G41 G33"/>
                  <a:gd name="T12" fmla="*/ 10800 w 21600"/>
                  <a:gd name="T13" fmla="*/ 0 h 21600"/>
                  <a:gd name="T14" fmla="*/ 568 w 21600"/>
                  <a:gd name="T15" fmla="*/ 9492 h 21600"/>
                  <a:gd name="T16" fmla="*/ 10800 w 21600"/>
                  <a:gd name="T17" fmla="*/ 971 h 21600"/>
                  <a:gd name="T18" fmla="*/ 21032 w 21600"/>
                  <a:gd name="T19" fmla="*/ 94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50" y="9554"/>
                    </a:moveTo>
                    <a:cubicBezTo>
                      <a:pt x="1677" y="4647"/>
                      <a:pt x="5853" y="971"/>
                      <a:pt x="10800" y="971"/>
                    </a:cubicBezTo>
                    <a:cubicBezTo>
                      <a:pt x="15746" y="971"/>
                      <a:pt x="19922" y="4647"/>
                      <a:pt x="20549" y="9554"/>
                    </a:cubicBezTo>
                    <a:lnTo>
                      <a:pt x="21512" y="9430"/>
                    </a:lnTo>
                    <a:cubicBezTo>
                      <a:pt x="20823" y="4039"/>
                      <a:pt x="16235" y="0"/>
                      <a:pt x="10799" y="0"/>
                    </a:cubicBezTo>
                    <a:cubicBezTo>
                      <a:pt x="5364" y="0"/>
                      <a:pt x="776" y="4039"/>
                      <a:pt x="87" y="9430"/>
                    </a:cubicBezTo>
                    <a:close/>
                  </a:path>
                </a:pathLst>
              </a:custGeom>
              <a:solidFill>
                <a:srgbClr val="CCEC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42"/>
              <p:cNvSpPr>
                <a:spLocks noChangeArrowheads="1"/>
              </p:cNvSpPr>
              <p:nvPr/>
            </p:nvSpPr>
            <p:spPr bwMode="auto">
              <a:xfrm>
                <a:off x="3253" y="2935"/>
                <a:ext cx="126" cy="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43"/>
              <p:cNvSpPr>
                <a:spLocks noChangeArrowheads="1"/>
              </p:cNvSpPr>
              <p:nvPr/>
            </p:nvSpPr>
            <p:spPr bwMode="auto">
              <a:xfrm>
                <a:off x="4840" y="2935"/>
                <a:ext cx="128" cy="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44"/>
              <p:cNvSpPr>
                <a:spLocks noChangeShapeType="1"/>
              </p:cNvSpPr>
              <p:nvPr/>
            </p:nvSpPr>
            <p:spPr bwMode="auto">
              <a:xfrm>
                <a:off x="3253" y="2918"/>
                <a:ext cx="1715" cy="0"/>
              </a:xfrm>
              <a:prstGeom prst="line">
                <a:avLst/>
              </a:prstGeom>
              <a:noFill/>
              <a:ln w="3810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45"/>
              <p:cNvSpPr>
                <a:spLocks noChangeShapeType="1"/>
              </p:cNvSpPr>
              <p:nvPr/>
            </p:nvSpPr>
            <p:spPr bwMode="auto">
              <a:xfrm flipH="1">
                <a:off x="4174" y="2918"/>
                <a:ext cx="190" cy="0"/>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 name="Object 146"/>
              <p:cNvGraphicFramePr>
                <a:graphicFrameLocks noChangeAspect="1"/>
              </p:cNvGraphicFramePr>
              <p:nvPr/>
            </p:nvGraphicFramePr>
            <p:xfrm>
              <a:off x="4623" y="2952"/>
              <a:ext cx="265" cy="313"/>
            </p:xfrm>
            <a:graphic>
              <a:graphicData uri="http://schemas.openxmlformats.org/presentationml/2006/ole">
                <mc:AlternateContent xmlns:mc="http://schemas.openxmlformats.org/markup-compatibility/2006">
                  <mc:Choice xmlns:v="urn:schemas-microsoft-com:vml" Requires="v">
                    <p:oleObj spid="_x0000_s82105" name="公式" r:id="rId17" imgW="164880" imgH="228600" progId="Equation.3">
                      <p:embed/>
                    </p:oleObj>
                  </mc:Choice>
                  <mc:Fallback>
                    <p:oleObj name="公式" r:id="rId17" imgW="1648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3" y="2952"/>
                            <a:ext cx="26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47"/>
              <p:cNvGraphicFramePr>
                <a:graphicFrameLocks noChangeAspect="1"/>
              </p:cNvGraphicFramePr>
              <p:nvPr/>
            </p:nvGraphicFramePr>
            <p:xfrm>
              <a:off x="3256" y="2927"/>
              <a:ext cx="263" cy="313"/>
            </p:xfrm>
            <a:graphic>
              <a:graphicData uri="http://schemas.openxmlformats.org/presentationml/2006/ole">
                <mc:AlternateContent xmlns:mc="http://schemas.openxmlformats.org/markup-compatibility/2006">
                  <mc:Choice xmlns:v="urn:schemas-microsoft-com:vml" Requires="v">
                    <p:oleObj spid="_x0000_s82106" name="公式" r:id="rId19" imgW="164880" imgH="228600" progId="Equation.3">
                      <p:embed/>
                    </p:oleObj>
                  </mc:Choice>
                  <mc:Fallback>
                    <p:oleObj name="公式" r:id="rId19" imgW="1648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56" y="2927"/>
                            <a:ext cx="263"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48"/>
              <p:cNvGraphicFramePr>
                <a:graphicFrameLocks noChangeAspect="1"/>
              </p:cNvGraphicFramePr>
              <p:nvPr/>
            </p:nvGraphicFramePr>
            <p:xfrm>
              <a:off x="4992" y="1536"/>
              <a:ext cx="324" cy="336"/>
            </p:xfrm>
            <a:graphic>
              <a:graphicData uri="http://schemas.openxmlformats.org/presentationml/2006/ole">
                <mc:AlternateContent xmlns:mc="http://schemas.openxmlformats.org/markup-compatibility/2006">
                  <mc:Choice xmlns:v="urn:schemas-microsoft-com:vml" Requires="v">
                    <p:oleObj spid="_x0000_s82107" name="Equation" r:id="rId20" imgW="215640" imgH="266400" progId="Equation.3">
                      <p:embed/>
                    </p:oleObj>
                  </mc:Choice>
                  <mc:Fallback>
                    <p:oleObj name="Equation" r:id="rId20" imgW="215640" imgH="2664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92" y="1536"/>
                            <a:ext cx="32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Line 149"/>
              <p:cNvSpPr>
                <a:spLocks noChangeShapeType="1"/>
              </p:cNvSpPr>
              <p:nvPr/>
            </p:nvSpPr>
            <p:spPr bwMode="auto">
              <a:xfrm flipH="1" flipV="1">
                <a:off x="3253" y="2918"/>
                <a:ext cx="846" cy="25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50"/>
              <p:cNvSpPr>
                <a:spLocks noChangeShapeType="1"/>
              </p:cNvSpPr>
              <p:nvPr/>
            </p:nvSpPr>
            <p:spPr bwMode="auto">
              <a:xfrm flipV="1">
                <a:off x="4099" y="2927"/>
                <a:ext cx="827" cy="241"/>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151"/>
              <p:cNvSpPr txBox="1">
                <a:spLocks noChangeArrowheads="1"/>
              </p:cNvSpPr>
              <p:nvPr/>
            </p:nvSpPr>
            <p:spPr bwMode="auto">
              <a:xfrm>
                <a:off x="4117" y="3065"/>
                <a:ext cx="34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rgbClr val="1C1C1C"/>
                    </a:solidFill>
                    <a:latin typeface="Times New Roman" panose="02020603050405020304" pitchFamily="18" charset="0"/>
                  </a:rPr>
                  <a:t>o</a:t>
                </a:r>
              </a:p>
            </p:txBody>
          </p:sp>
        </p:grpSp>
        <p:grpSp>
          <p:nvGrpSpPr>
            <p:cNvPr id="13" name="Group 159"/>
            <p:cNvGrpSpPr>
              <a:grpSpLocks/>
            </p:cNvGrpSpPr>
            <p:nvPr/>
          </p:nvGrpSpPr>
          <p:grpSpPr bwMode="auto">
            <a:xfrm>
              <a:off x="3649" y="3071"/>
              <a:ext cx="449" cy="727"/>
              <a:chOff x="3649" y="2927"/>
              <a:chExt cx="449" cy="727"/>
            </a:xfrm>
          </p:grpSpPr>
          <p:sp>
            <p:nvSpPr>
              <p:cNvPr id="30" name="Line 160"/>
              <p:cNvSpPr>
                <a:spLocks noChangeShapeType="1"/>
              </p:cNvSpPr>
              <p:nvPr/>
            </p:nvSpPr>
            <p:spPr bwMode="auto">
              <a:xfrm>
                <a:off x="4098" y="2927"/>
                <a:ext cx="0" cy="657"/>
              </a:xfrm>
              <a:prstGeom prst="line">
                <a:avLst/>
              </a:prstGeom>
              <a:noFill/>
              <a:ln w="38100">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 name="Object 161"/>
              <p:cNvGraphicFramePr>
                <a:graphicFrameLocks noChangeAspect="1"/>
              </p:cNvGraphicFramePr>
              <p:nvPr/>
            </p:nvGraphicFramePr>
            <p:xfrm>
              <a:off x="3649" y="3260"/>
              <a:ext cx="376" cy="394"/>
            </p:xfrm>
            <a:graphic>
              <a:graphicData uri="http://schemas.openxmlformats.org/presentationml/2006/ole">
                <mc:AlternateContent xmlns:mc="http://schemas.openxmlformats.org/markup-compatibility/2006">
                  <mc:Choice xmlns:v="urn:schemas-microsoft-com:vml" Requires="v">
                    <p:oleObj spid="_x0000_s82108" name="Equation" r:id="rId22" imgW="164880" imgH="228600" progId="Equation.3">
                      <p:embed/>
                    </p:oleObj>
                  </mc:Choice>
                  <mc:Fallback>
                    <p:oleObj name="Equation" r:id="rId22" imgW="16488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49" y="3260"/>
                            <a:ext cx="376"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162"/>
            <p:cNvGrpSpPr>
              <a:grpSpLocks/>
            </p:cNvGrpSpPr>
            <p:nvPr/>
          </p:nvGrpSpPr>
          <p:grpSpPr bwMode="auto">
            <a:xfrm>
              <a:off x="2711" y="2016"/>
              <a:ext cx="745" cy="720"/>
              <a:chOff x="2711" y="1872"/>
              <a:chExt cx="745" cy="720"/>
            </a:xfrm>
          </p:grpSpPr>
          <p:sp>
            <p:nvSpPr>
              <p:cNvPr id="28" name="Line 163"/>
              <p:cNvSpPr>
                <a:spLocks noChangeShapeType="1"/>
              </p:cNvSpPr>
              <p:nvPr/>
            </p:nvSpPr>
            <p:spPr bwMode="auto">
              <a:xfrm flipH="1" flipV="1">
                <a:off x="3056" y="2190"/>
                <a:ext cx="400" cy="402"/>
              </a:xfrm>
              <a:prstGeom prst="line">
                <a:avLst/>
              </a:prstGeom>
              <a:noFill/>
              <a:ln w="444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 name="Object 164"/>
              <p:cNvGraphicFramePr>
                <a:graphicFrameLocks noChangeAspect="1"/>
              </p:cNvGraphicFramePr>
              <p:nvPr/>
            </p:nvGraphicFramePr>
            <p:xfrm>
              <a:off x="2711" y="1872"/>
              <a:ext cx="457" cy="353"/>
            </p:xfrm>
            <a:graphic>
              <a:graphicData uri="http://schemas.openxmlformats.org/presentationml/2006/ole">
                <mc:AlternateContent xmlns:mc="http://schemas.openxmlformats.org/markup-compatibility/2006">
                  <mc:Choice xmlns:v="urn:schemas-microsoft-com:vml" Requires="v">
                    <p:oleObj spid="_x0000_s82109" name="Equation" r:id="rId24" imgW="253800" imgH="228600" progId="Equation.3">
                      <p:embed/>
                    </p:oleObj>
                  </mc:Choice>
                  <mc:Fallback>
                    <p:oleObj name="Equation" r:id="rId24" imgW="2538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11" y="1872"/>
                            <a:ext cx="457"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165"/>
            <p:cNvGrpSpPr>
              <a:grpSpLocks/>
            </p:cNvGrpSpPr>
            <p:nvPr/>
          </p:nvGrpSpPr>
          <p:grpSpPr bwMode="auto">
            <a:xfrm>
              <a:off x="3368" y="2332"/>
              <a:ext cx="735" cy="980"/>
              <a:chOff x="3345" y="2188"/>
              <a:chExt cx="735" cy="980"/>
            </a:xfrm>
          </p:grpSpPr>
          <p:graphicFrame>
            <p:nvGraphicFramePr>
              <p:cNvPr id="22" name="Object 166"/>
              <p:cNvGraphicFramePr>
                <a:graphicFrameLocks noChangeAspect="1"/>
              </p:cNvGraphicFramePr>
              <p:nvPr/>
            </p:nvGraphicFramePr>
            <p:xfrm>
              <a:off x="3719" y="2541"/>
              <a:ext cx="191" cy="195"/>
            </p:xfrm>
            <a:graphic>
              <a:graphicData uri="http://schemas.openxmlformats.org/presentationml/2006/ole">
                <mc:AlternateContent xmlns:mc="http://schemas.openxmlformats.org/markup-compatibility/2006">
                  <mc:Choice xmlns:v="urn:schemas-microsoft-com:vml" Requires="v">
                    <p:oleObj spid="_x0000_s82110" name="公式" r:id="rId26" imgW="152280" imgH="177480" progId="Equation.3">
                      <p:embed/>
                    </p:oleObj>
                  </mc:Choice>
                  <mc:Fallback>
                    <p:oleObj name="公式" r:id="rId26" imgW="152280" imgH="1774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19" y="2541"/>
                            <a:ext cx="19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Line 167"/>
              <p:cNvSpPr>
                <a:spLocks noChangeShapeType="1"/>
              </p:cNvSpPr>
              <p:nvPr/>
            </p:nvSpPr>
            <p:spPr bwMode="auto">
              <a:xfrm flipH="1" flipV="1">
                <a:off x="3400" y="2689"/>
                <a:ext cx="660" cy="471"/>
              </a:xfrm>
              <a:prstGeom prst="line">
                <a:avLst/>
              </a:prstGeom>
              <a:noFill/>
              <a:ln w="1905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68"/>
              <p:cNvSpPr>
                <a:spLocks noChangeShapeType="1"/>
              </p:cNvSpPr>
              <p:nvPr/>
            </p:nvSpPr>
            <p:spPr bwMode="auto">
              <a:xfrm flipH="1" flipV="1">
                <a:off x="3564" y="2507"/>
                <a:ext cx="516" cy="661"/>
              </a:xfrm>
              <a:prstGeom prst="line">
                <a:avLst/>
              </a:prstGeom>
              <a:noFill/>
              <a:ln w="1905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169"/>
              <p:cNvGrpSpPr>
                <a:grpSpLocks/>
              </p:cNvGrpSpPr>
              <p:nvPr/>
            </p:nvGrpSpPr>
            <p:grpSpPr bwMode="auto">
              <a:xfrm>
                <a:off x="3345" y="2188"/>
                <a:ext cx="332" cy="511"/>
                <a:chOff x="3345" y="2188"/>
                <a:chExt cx="351" cy="519"/>
              </a:xfrm>
            </p:grpSpPr>
            <p:sp>
              <p:nvSpPr>
                <p:cNvPr id="26" name="AutoShape 170"/>
                <p:cNvSpPr>
                  <a:spLocks noChangeArrowheads="1"/>
                </p:cNvSpPr>
                <p:nvPr/>
              </p:nvSpPr>
              <p:spPr bwMode="auto">
                <a:xfrm rot="2449263">
                  <a:off x="3403" y="2466"/>
                  <a:ext cx="135" cy="241"/>
                </a:xfrm>
                <a:prstGeom prst="upArrow">
                  <a:avLst>
                    <a:gd name="adj1" fmla="val 50000"/>
                    <a:gd name="adj2" fmla="val 92053"/>
                  </a:avLst>
                </a:prstGeom>
                <a:solidFill>
                  <a:srgbClr val="F8ECFE"/>
                </a:solidFill>
                <a:ln w="2857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27" name="Object 171"/>
                <p:cNvGraphicFramePr>
                  <a:graphicFrameLocks noChangeAspect="1"/>
                </p:cNvGraphicFramePr>
                <p:nvPr/>
              </p:nvGraphicFramePr>
              <p:xfrm>
                <a:off x="3345" y="2188"/>
                <a:ext cx="351" cy="278"/>
              </p:xfrm>
              <a:graphic>
                <a:graphicData uri="http://schemas.openxmlformats.org/presentationml/2006/ole">
                  <mc:AlternateContent xmlns:mc="http://schemas.openxmlformats.org/markup-compatibility/2006">
                    <mc:Choice xmlns:v="urn:schemas-microsoft-com:vml" Requires="v">
                      <p:oleObj spid="_x0000_s82111" name="Equation" r:id="rId28" imgW="393480" imgH="291960" progId="Equation.3">
                        <p:embed/>
                      </p:oleObj>
                    </mc:Choice>
                    <mc:Fallback>
                      <p:oleObj name="Equation" r:id="rId28" imgW="393480" imgH="2919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45" y="2188"/>
                              <a:ext cx="35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6" name="Group 172"/>
            <p:cNvGrpSpPr>
              <a:grpSpLocks/>
            </p:cNvGrpSpPr>
            <p:nvPr/>
          </p:nvGrpSpPr>
          <p:grpSpPr bwMode="auto">
            <a:xfrm>
              <a:off x="4656" y="2064"/>
              <a:ext cx="889" cy="624"/>
              <a:chOff x="4656" y="1920"/>
              <a:chExt cx="889" cy="624"/>
            </a:xfrm>
          </p:grpSpPr>
          <p:sp>
            <p:nvSpPr>
              <p:cNvPr id="20" name="Line 173"/>
              <p:cNvSpPr>
                <a:spLocks noChangeShapeType="1"/>
              </p:cNvSpPr>
              <p:nvPr/>
            </p:nvSpPr>
            <p:spPr bwMode="auto">
              <a:xfrm flipV="1">
                <a:off x="4656" y="2112"/>
                <a:ext cx="432" cy="432"/>
              </a:xfrm>
              <a:prstGeom prst="line">
                <a:avLst/>
              </a:prstGeom>
              <a:noFill/>
              <a:ln w="444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 name="Object 174"/>
              <p:cNvGraphicFramePr>
                <a:graphicFrameLocks noChangeAspect="1"/>
              </p:cNvGraphicFramePr>
              <p:nvPr/>
            </p:nvGraphicFramePr>
            <p:xfrm>
              <a:off x="5088" y="1920"/>
              <a:ext cx="457" cy="352"/>
            </p:xfrm>
            <a:graphic>
              <a:graphicData uri="http://schemas.openxmlformats.org/presentationml/2006/ole">
                <mc:AlternateContent xmlns:mc="http://schemas.openxmlformats.org/markup-compatibility/2006">
                  <mc:Choice xmlns:v="urn:schemas-microsoft-com:vml" Requires="v">
                    <p:oleObj spid="_x0000_s82112" name="Equation" r:id="rId30" imgW="253800" imgH="228600" progId="Equation.3">
                      <p:embed/>
                    </p:oleObj>
                  </mc:Choice>
                  <mc:Fallback>
                    <p:oleObj name="Equation" r:id="rId30" imgW="2538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88" y="1920"/>
                            <a:ext cx="457"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75"/>
            <p:cNvGrpSpPr>
              <a:grpSpLocks/>
            </p:cNvGrpSpPr>
            <p:nvPr/>
          </p:nvGrpSpPr>
          <p:grpSpPr bwMode="auto">
            <a:xfrm>
              <a:off x="4298" y="2654"/>
              <a:ext cx="523" cy="316"/>
              <a:chOff x="4288" y="2510"/>
              <a:chExt cx="523" cy="316"/>
            </a:xfrm>
          </p:grpSpPr>
          <p:graphicFrame>
            <p:nvGraphicFramePr>
              <p:cNvPr id="18" name="Object 176"/>
              <p:cNvGraphicFramePr>
                <a:graphicFrameLocks noChangeAspect="1"/>
              </p:cNvGraphicFramePr>
              <p:nvPr/>
            </p:nvGraphicFramePr>
            <p:xfrm>
              <a:off x="4288" y="2574"/>
              <a:ext cx="400" cy="252"/>
            </p:xfrm>
            <a:graphic>
              <a:graphicData uri="http://schemas.openxmlformats.org/presentationml/2006/ole">
                <mc:AlternateContent xmlns:mc="http://schemas.openxmlformats.org/markup-compatibility/2006">
                  <mc:Choice xmlns:v="urn:schemas-microsoft-com:vml" Requires="v">
                    <p:oleObj spid="_x0000_s82113" name="Equation" r:id="rId31" imgW="393480" imgH="291960" progId="Equation.3">
                      <p:embed/>
                    </p:oleObj>
                  </mc:Choice>
                  <mc:Fallback>
                    <p:oleObj name="Equation" r:id="rId31" imgW="393480" imgH="2919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88" y="2574"/>
                            <a:ext cx="40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177"/>
              <p:cNvSpPr>
                <a:spLocks noChangeArrowheads="1"/>
              </p:cNvSpPr>
              <p:nvPr/>
            </p:nvSpPr>
            <p:spPr bwMode="auto">
              <a:xfrm rot="-13954201">
                <a:off x="4623" y="2459"/>
                <a:ext cx="137" cy="239"/>
              </a:xfrm>
              <a:prstGeom prst="upArrow">
                <a:avLst>
                  <a:gd name="adj1" fmla="val 50000"/>
                  <a:gd name="adj2" fmla="val 89956"/>
                </a:avLst>
              </a:prstGeom>
              <a:solidFill>
                <a:srgbClr val="F8ECFE"/>
              </a:solidFill>
              <a:ln w="2857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181" name="Text Box 179"/>
          <p:cNvSpPr txBox="1">
            <a:spLocks noChangeArrowheads="1"/>
          </p:cNvSpPr>
          <p:nvPr/>
        </p:nvSpPr>
        <p:spPr bwMode="auto">
          <a:xfrm>
            <a:off x="61667" y="1046734"/>
            <a:ext cx="88718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5.4】</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如图，一通</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有电流     的闭合回路放在磁感应强度为     的均匀磁场中，回路平面与磁感强度       垂直 .回路由直导线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AB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和半径为      的圆弧导线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BCA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组成 ，电流为顺时针方向，  求磁场作用于闭合导线的力.</a:t>
            </a:r>
          </a:p>
        </p:txBody>
      </p:sp>
      <p:graphicFrame>
        <p:nvGraphicFramePr>
          <p:cNvPr id="182" name="Object 180"/>
          <p:cNvGraphicFramePr>
            <a:graphicFrameLocks noChangeAspect="1"/>
          </p:cNvGraphicFramePr>
          <p:nvPr>
            <p:extLst>
              <p:ext uri="{D42A27DB-BD31-4B8C-83A1-F6EECF244321}">
                <p14:modId xmlns:p14="http://schemas.microsoft.com/office/powerpoint/2010/main" val="1321395351"/>
              </p:ext>
            </p:extLst>
          </p:nvPr>
        </p:nvGraphicFramePr>
        <p:xfrm>
          <a:off x="3921089" y="1049780"/>
          <a:ext cx="292100" cy="406400"/>
        </p:xfrm>
        <a:graphic>
          <a:graphicData uri="http://schemas.openxmlformats.org/presentationml/2006/ole">
            <mc:AlternateContent xmlns:mc="http://schemas.openxmlformats.org/markup-compatibility/2006">
              <mc:Choice xmlns:v="urn:schemas-microsoft-com:vml" Requires="v">
                <p:oleObj spid="_x0000_s82114" name="Equation" r:id="rId32" imgW="126720" imgH="164880" progId="Equation.3">
                  <p:embed/>
                </p:oleObj>
              </mc:Choice>
              <mc:Fallback>
                <p:oleObj name="Equation" r:id="rId32" imgW="126720" imgH="1648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21089" y="1049780"/>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 name="Object 181"/>
          <p:cNvGraphicFramePr>
            <a:graphicFrameLocks noChangeAspect="1"/>
          </p:cNvGraphicFramePr>
          <p:nvPr>
            <p:extLst>
              <p:ext uri="{D42A27DB-BD31-4B8C-83A1-F6EECF244321}">
                <p14:modId xmlns:p14="http://schemas.microsoft.com/office/powerpoint/2010/main" val="2198764996"/>
              </p:ext>
            </p:extLst>
          </p:nvPr>
        </p:nvGraphicFramePr>
        <p:xfrm>
          <a:off x="8329489" y="1049497"/>
          <a:ext cx="319088" cy="419100"/>
        </p:xfrm>
        <a:graphic>
          <a:graphicData uri="http://schemas.openxmlformats.org/presentationml/2006/ole">
            <mc:AlternateContent xmlns:mc="http://schemas.openxmlformats.org/markup-compatibility/2006">
              <mc:Choice xmlns:v="urn:schemas-microsoft-com:vml" Requires="v">
                <p:oleObj spid="_x0000_s82115" name="Equation" r:id="rId34" imgW="215640" imgH="266400" progId="Equation.3">
                  <p:embed/>
                </p:oleObj>
              </mc:Choice>
              <mc:Fallback>
                <p:oleObj name="Equation" r:id="rId34" imgW="215640" imgH="2664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29489" y="1049497"/>
                        <a:ext cx="3190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 name="Object 182"/>
          <p:cNvGraphicFramePr>
            <a:graphicFrameLocks noChangeAspect="1"/>
          </p:cNvGraphicFramePr>
          <p:nvPr>
            <p:extLst>
              <p:ext uri="{D42A27DB-BD31-4B8C-83A1-F6EECF244321}">
                <p14:modId xmlns:p14="http://schemas.microsoft.com/office/powerpoint/2010/main" val="1395528554"/>
              </p:ext>
            </p:extLst>
          </p:nvPr>
        </p:nvGraphicFramePr>
        <p:xfrm>
          <a:off x="1489979" y="1759171"/>
          <a:ext cx="304800" cy="381000"/>
        </p:xfrm>
        <a:graphic>
          <a:graphicData uri="http://schemas.openxmlformats.org/presentationml/2006/ole">
            <mc:AlternateContent xmlns:mc="http://schemas.openxmlformats.org/markup-compatibility/2006">
              <mc:Choice xmlns:v="urn:schemas-microsoft-com:vml" Requires="v">
                <p:oleObj spid="_x0000_s82116" name="Equation" r:id="rId36" imgW="152280" imgH="177480" progId="Equation.3">
                  <p:embed/>
                </p:oleObj>
              </mc:Choice>
              <mc:Fallback>
                <p:oleObj name="Equation" r:id="rId36" imgW="152280" imgH="1774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489979" y="1759171"/>
                        <a:ext cx="304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 name="Object 183"/>
          <p:cNvGraphicFramePr>
            <a:graphicFrameLocks noChangeAspect="1"/>
          </p:cNvGraphicFramePr>
          <p:nvPr>
            <p:extLst>
              <p:ext uri="{D42A27DB-BD31-4B8C-83A1-F6EECF244321}">
                <p14:modId xmlns:p14="http://schemas.microsoft.com/office/powerpoint/2010/main" val="3149402191"/>
              </p:ext>
            </p:extLst>
          </p:nvPr>
        </p:nvGraphicFramePr>
        <p:xfrm>
          <a:off x="5209003" y="1411731"/>
          <a:ext cx="317500" cy="419100"/>
        </p:xfrm>
        <a:graphic>
          <a:graphicData uri="http://schemas.openxmlformats.org/presentationml/2006/ole">
            <mc:AlternateContent xmlns:mc="http://schemas.openxmlformats.org/markup-compatibility/2006">
              <mc:Choice xmlns:v="urn:schemas-microsoft-com:vml" Requires="v">
                <p:oleObj spid="_x0000_s82117" name="Equation" r:id="rId38" imgW="215640" imgH="266400" progId="Equation.3">
                  <p:embed/>
                </p:oleObj>
              </mc:Choice>
              <mc:Fallback>
                <p:oleObj name="Equation" r:id="rId38" imgW="215640" imgH="2664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209003" y="1411731"/>
                        <a:ext cx="317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9836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一、磁场</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565651"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基本</a:t>
            </a:r>
            <a:r>
              <a:rPr kumimoji="1" lang="zh-CN" altLang="en-US" sz="2000" dirty="0">
                <a:latin typeface="+mj-ea"/>
                <a:ea typeface="+mj-ea"/>
              </a:rPr>
              <a:t>磁现象： </a:t>
            </a:r>
            <a:endParaRPr kumimoji="1" lang="zh-CN" altLang="en-US" sz="2000"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0"/>
          </p:nvPr>
        </p:nvSpPr>
        <p:spPr/>
        <p:txBody>
          <a:bodyPr/>
          <a:lstStyle/>
          <a:p>
            <a:fld id="{720AFD23-7FD8-4D17-A0A1-97F143C0E2EC}" type="slidenum">
              <a:rPr lang="zh-CN" altLang="en-US" smtClean="0"/>
              <a:t>5</a:t>
            </a:fld>
            <a:endParaRPr lang="zh-CN" altLang="en-US"/>
          </a:p>
        </p:txBody>
      </p:sp>
      <p:sp>
        <p:nvSpPr>
          <p:cNvPr id="5" name="Text Box 3"/>
          <p:cNvSpPr txBox="1">
            <a:spLocks noChangeArrowheads="1"/>
          </p:cNvSpPr>
          <p:nvPr/>
        </p:nvSpPr>
        <p:spPr bwMode="auto">
          <a:xfrm>
            <a:off x="2286000" y="1381954"/>
            <a:ext cx="2691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smtClean="0">
                <a:latin typeface="Times New Roman" panose="02020603050405020304" pitchFamily="18" charset="0"/>
              </a:rPr>
              <a:t>(</a:t>
            </a:r>
            <a:r>
              <a:rPr kumimoji="1" lang="zh-CN" altLang="en-US" sz="1800" dirty="0">
                <a:latin typeface="Times New Roman" panose="02020603050405020304" pitchFamily="18" charset="0"/>
              </a:rPr>
              <a:t>1)   磁体有两极(</a:t>
            </a:r>
            <a:r>
              <a:rPr kumimoji="1" lang="en-US" altLang="zh-CN" sz="1800" dirty="0">
                <a:latin typeface="Times New Roman" panose="02020603050405020304" pitchFamily="18" charset="0"/>
              </a:rPr>
              <a:t>N，S)；</a:t>
            </a:r>
          </a:p>
        </p:txBody>
      </p:sp>
      <p:sp>
        <p:nvSpPr>
          <p:cNvPr id="6" name="Text Box 4"/>
          <p:cNvSpPr txBox="1">
            <a:spLocks noChangeArrowheads="1"/>
          </p:cNvSpPr>
          <p:nvPr/>
        </p:nvSpPr>
        <p:spPr bwMode="auto">
          <a:xfrm>
            <a:off x="2293664" y="1746577"/>
            <a:ext cx="626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(2)   同号磁极相斥，异号磁极相吸-----推知地球为一大磁体；</a:t>
            </a:r>
          </a:p>
        </p:txBody>
      </p:sp>
      <p:sp>
        <p:nvSpPr>
          <p:cNvPr id="7" name="Text Box 5"/>
          <p:cNvSpPr txBox="1">
            <a:spLocks noChangeArrowheads="1"/>
          </p:cNvSpPr>
          <p:nvPr/>
        </p:nvSpPr>
        <p:spPr bwMode="auto">
          <a:xfrm>
            <a:off x="2286000" y="2108581"/>
            <a:ext cx="38555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(3)   </a:t>
            </a:r>
            <a:r>
              <a:rPr kumimoji="1" lang="zh-CN" altLang="en-US" sz="1800" b="1" dirty="0">
                <a:solidFill>
                  <a:schemeClr val="accent1"/>
                </a:solidFill>
                <a:latin typeface="Times New Roman" panose="02020603050405020304" pitchFamily="18" charset="0"/>
              </a:rPr>
              <a:t>磁单极不存在</a:t>
            </a:r>
            <a:r>
              <a:rPr kumimoji="1" lang="zh-CN" altLang="en-US" sz="1800" dirty="0">
                <a:latin typeface="Times New Roman" panose="02020603050405020304" pitchFamily="18" charset="0"/>
              </a:rPr>
              <a:t>(</a:t>
            </a:r>
            <a:r>
              <a:rPr kumimoji="1" lang="en-US" altLang="zh-CN" sz="1800" dirty="0">
                <a:latin typeface="Times New Roman" panose="02020603050405020304" pitchFamily="18" charset="0"/>
              </a:rPr>
              <a:t>N，S</a:t>
            </a:r>
            <a:r>
              <a:rPr kumimoji="1" lang="zh-CN" altLang="en-US" sz="1800" dirty="0">
                <a:latin typeface="Times New Roman" panose="02020603050405020304" pitchFamily="18" charset="0"/>
              </a:rPr>
              <a:t>不可分割)；</a:t>
            </a:r>
          </a:p>
        </p:txBody>
      </p:sp>
      <p:sp>
        <p:nvSpPr>
          <p:cNvPr id="8" name="Text Box 6"/>
          <p:cNvSpPr txBox="1">
            <a:spLocks noChangeArrowheads="1"/>
          </p:cNvSpPr>
          <p:nvPr/>
        </p:nvSpPr>
        <p:spPr bwMode="auto">
          <a:xfrm>
            <a:off x="2286000" y="2470585"/>
            <a:ext cx="4660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(4)   电流的磁效应(电流对磁体有力的作用)；</a:t>
            </a:r>
          </a:p>
        </p:txBody>
      </p:sp>
      <p:sp>
        <p:nvSpPr>
          <p:cNvPr id="9" name="Text Box 7"/>
          <p:cNvSpPr txBox="1">
            <a:spLocks noChangeArrowheads="1"/>
          </p:cNvSpPr>
          <p:nvPr/>
        </p:nvSpPr>
        <p:spPr bwMode="auto">
          <a:xfrm>
            <a:off x="2299029" y="2832590"/>
            <a:ext cx="450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(5)   磁体对电流、电流对电流有力的作用。</a:t>
            </a:r>
          </a:p>
        </p:txBody>
      </p:sp>
      <p:sp>
        <p:nvSpPr>
          <p:cNvPr id="10" name="Text Box 8"/>
          <p:cNvSpPr txBox="1">
            <a:spLocks noChangeArrowheads="1"/>
          </p:cNvSpPr>
          <p:nvPr/>
        </p:nvSpPr>
        <p:spPr bwMode="auto">
          <a:xfrm>
            <a:off x="267386" y="3222668"/>
            <a:ext cx="90204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在上述各种现象中，</a:t>
            </a:r>
            <a:r>
              <a:rPr kumimoji="1" lang="zh-CN" altLang="en-US" sz="1800" dirty="0">
                <a:solidFill>
                  <a:srgbClr val="CC0000"/>
                </a:solidFill>
                <a:latin typeface="Times New Roman" panose="02020603050405020304" pitchFamily="18" charset="0"/>
              </a:rPr>
              <a:t>力</a:t>
            </a:r>
            <a:r>
              <a:rPr kumimoji="1" lang="zh-CN" altLang="en-US" sz="1800" dirty="0">
                <a:latin typeface="Times New Roman" panose="02020603050405020304" pitchFamily="18" charset="0"/>
              </a:rPr>
              <a:t>的作用是通过</a:t>
            </a:r>
            <a:r>
              <a:rPr kumimoji="1" lang="zh-CN" altLang="en-US" sz="1800" dirty="0">
                <a:solidFill>
                  <a:srgbClr val="CC0000"/>
                </a:solidFill>
                <a:latin typeface="Times New Roman" panose="02020603050405020304" pitchFamily="18" charset="0"/>
              </a:rPr>
              <a:t>磁场来传递</a:t>
            </a:r>
            <a:r>
              <a:rPr kumimoji="1" lang="zh-CN" altLang="en-US" sz="1800" dirty="0">
                <a:latin typeface="Times New Roman" panose="02020603050405020304" pitchFamily="18" charset="0"/>
              </a:rPr>
              <a:t>的。归纳</a:t>
            </a:r>
            <a:r>
              <a:rPr kumimoji="1" lang="zh-CN" altLang="en-US" sz="1800" dirty="0" smtClean="0">
                <a:latin typeface="Times New Roman" panose="02020603050405020304" pitchFamily="18" charset="0"/>
              </a:rPr>
              <a:t>为</a:t>
            </a:r>
            <a:r>
              <a:rPr kumimoji="1" lang="en-US" altLang="zh-CN" sz="1800" dirty="0" smtClean="0">
                <a:latin typeface="楷体" panose="02010609060101010101" pitchFamily="49" charset="-122"/>
                <a:ea typeface="楷体" panose="02010609060101010101" pitchFamily="49" charset="-122"/>
              </a:rPr>
              <a:t>(</a:t>
            </a:r>
            <a:r>
              <a:rPr kumimoji="1" lang="zh-CN" altLang="en-US" sz="1800" dirty="0">
                <a:latin typeface="楷体" panose="02010609060101010101" pitchFamily="49" charset="-122"/>
                <a:ea typeface="楷体" panose="02010609060101010101" pitchFamily="49" charset="-122"/>
              </a:rPr>
              <a:t>电流与磁体都激发</a:t>
            </a:r>
            <a:r>
              <a:rPr kumimoji="1" lang="zh-CN" altLang="en-US" sz="1800" dirty="0" smtClean="0">
                <a:latin typeface="楷体" panose="02010609060101010101" pitchFamily="49" charset="-122"/>
                <a:ea typeface="楷体" panose="02010609060101010101" pitchFamily="49" charset="-122"/>
              </a:rPr>
              <a:t>磁场。</a:t>
            </a:r>
            <a:r>
              <a:rPr kumimoji="1" lang="en-US" altLang="zh-CN" sz="1800" dirty="0" smtClean="0">
                <a:latin typeface="楷体" panose="02010609060101010101" pitchFamily="49" charset="-122"/>
                <a:ea typeface="楷体" panose="02010609060101010101" pitchFamily="49" charset="-122"/>
              </a:rPr>
              <a:t>)</a:t>
            </a:r>
            <a:r>
              <a:rPr kumimoji="1" lang="en-US" altLang="zh-CN" sz="1800" dirty="0" smtClean="0">
                <a:latin typeface="Times New Roman" panose="02020603050405020304" pitchFamily="18" charset="0"/>
              </a:rPr>
              <a:t>:</a:t>
            </a:r>
            <a:endParaRPr kumimoji="1" lang="zh-CN" altLang="en-US" sz="1800" dirty="0">
              <a:latin typeface="Times New Roman" panose="02020603050405020304" pitchFamily="18" charset="0"/>
            </a:endParaRPr>
          </a:p>
        </p:txBody>
      </p:sp>
      <p:grpSp>
        <p:nvGrpSpPr>
          <p:cNvPr id="11" name="Group 10"/>
          <p:cNvGrpSpPr>
            <a:grpSpLocks/>
          </p:cNvGrpSpPr>
          <p:nvPr/>
        </p:nvGrpSpPr>
        <p:grpSpPr bwMode="auto">
          <a:xfrm>
            <a:off x="1981200" y="3634415"/>
            <a:ext cx="4859341" cy="1509713"/>
            <a:chOff x="1238" y="3168"/>
            <a:chExt cx="3061" cy="951"/>
          </a:xfrm>
        </p:grpSpPr>
        <p:sp>
          <p:nvSpPr>
            <p:cNvPr id="12" name="Text Box 11"/>
            <p:cNvSpPr txBox="1">
              <a:spLocks noChangeArrowheads="1"/>
            </p:cNvSpPr>
            <p:nvPr/>
          </p:nvSpPr>
          <p:spPr bwMode="auto">
            <a:xfrm>
              <a:off x="1238" y="3228"/>
              <a:ext cx="79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dirty="0" smtClean="0">
                  <a:latin typeface="Times New Roman" panose="02020603050405020304" pitchFamily="18" charset="0"/>
                </a:rPr>
                <a:t>电流</a:t>
              </a:r>
              <a:endParaRPr kumimoji="1" lang="en-US" altLang="zh-CN" sz="1800" dirty="0" smtClean="0">
                <a:latin typeface="Times New Roman" panose="02020603050405020304" pitchFamily="18" charset="0"/>
              </a:endParaRPr>
            </a:p>
            <a:p>
              <a:pPr algn="ctr"/>
              <a:r>
                <a:rPr kumimoji="1" lang="en-US" altLang="zh-CN" sz="1800" dirty="0" smtClean="0">
                  <a:latin typeface="Times New Roman" panose="02020603050405020304" pitchFamily="18" charset="0"/>
                </a:rPr>
                <a:t>(</a:t>
              </a:r>
              <a:r>
                <a:rPr kumimoji="1" lang="zh-CN" altLang="en-US" sz="1800" dirty="0" smtClean="0">
                  <a:latin typeface="Times New Roman" panose="02020603050405020304" pitchFamily="18" charset="0"/>
                </a:rPr>
                <a:t>运动电荷</a:t>
              </a:r>
              <a:r>
                <a:rPr kumimoji="1" lang="en-US" altLang="zh-CN" sz="1800" dirty="0" smtClean="0">
                  <a:latin typeface="Times New Roman" panose="02020603050405020304" pitchFamily="18" charset="0"/>
                </a:rPr>
                <a:t>)</a:t>
              </a:r>
              <a:endParaRPr kumimoji="1" lang="zh-CN" altLang="en-US" sz="1800" dirty="0">
                <a:latin typeface="Times New Roman" panose="02020603050405020304" pitchFamily="18" charset="0"/>
              </a:endParaRPr>
            </a:p>
          </p:txBody>
        </p:sp>
        <p:sp>
          <p:nvSpPr>
            <p:cNvPr id="14" name="Text Box 12"/>
            <p:cNvSpPr txBox="1">
              <a:spLocks noChangeArrowheads="1"/>
            </p:cNvSpPr>
            <p:nvPr/>
          </p:nvSpPr>
          <p:spPr bwMode="auto">
            <a:xfrm>
              <a:off x="1536" y="3744"/>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latin typeface="Times New Roman" panose="02020603050405020304" pitchFamily="18" charset="0"/>
                </a:rPr>
                <a:t>磁体</a:t>
              </a:r>
            </a:p>
          </p:txBody>
        </p:sp>
        <p:sp>
          <p:nvSpPr>
            <p:cNvPr id="15" name="Text Box 13"/>
            <p:cNvSpPr txBox="1">
              <a:spLocks noChangeArrowheads="1"/>
            </p:cNvSpPr>
            <p:nvPr/>
          </p:nvSpPr>
          <p:spPr bwMode="auto">
            <a:xfrm>
              <a:off x="1430" y="3277"/>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en-US" sz="1800">
                <a:latin typeface="Times New Roman" panose="02020603050405020304" pitchFamily="18" charset="0"/>
              </a:endParaRPr>
            </a:p>
          </p:txBody>
        </p:sp>
        <p:sp>
          <p:nvSpPr>
            <p:cNvPr id="16" name="Text Box 14"/>
            <p:cNvSpPr txBox="1">
              <a:spLocks noChangeArrowheads="1"/>
            </p:cNvSpPr>
            <p:nvPr/>
          </p:nvSpPr>
          <p:spPr bwMode="auto">
            <a:xfrm>
              <a:off x="2609" y="3282"/>
              <a:ext cx="291" cy="59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1800" b="1">
                  <a:solidFill>
                    <a:srgbClr val="660033"/>
                  </a:solidFill>
                  <a:latin typeface="Times New Roman" panose="02020603050405020304" pitchFamily="18" charset="0"/>
                </a:rPr>
                <a:t>磁       场</a:t>
              </a:r>
            </a:p>
          </p:txBody>
        </p:sp>
        <p:sp>
          <p:nvSpPr>
            <p:cNvPr id="17" name="Rectangle 15"/>
            <p:cNvSpPr>
              <a:spLocks noChangeArrowheads="1"/>
            </p:cNvSpPr>
            <p:nvPr/>
          </p:nvSpPr>
          <p:spPr bwMode="auto">
            <a:xfrm>
              <a:off x="3504" y="3237"/>
              <a:ext cx="79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dirty="0" smtClean="0">
                  <a:latin typeface="Times New Roman" panose="02020603050405020304" pitchFamily="18" charset="0"/>
                </a:rPr>
                <a:t>电流</a:t>
              </a:r>
              <a:endParaRPr kumimoji="1" lang="en-US" altLang="zh-CN" sz="1800" dirty="0" smtClean="0">
                <a:latin typeface="Times New Roman" panose="02020603050405020304" pitchFamily="18" charset="0"/>
              </a:endParaRPr>
            </a:p>
            <a:p>
              <a:pPr algn="ctr"/>
              <a:r>
                <a:rPr kumimoji="1" lang="en-US" altLang="zh-CN" sz="1800" dirty="0" smtClean="0">
                  <a:latin typeface="Times New Roman" panose="02020603050405020304" pitchFamily="18" charset="0"/>
                </a:rPr>
                <a:t>(</a:t>
              </a:r>
              <a:r>
                <a:rPr kumimoji="1" lang="zh-CN" altLang="en-US" sz="1800" dirty="0" smtClean="0">
                  <a:latin typeface="Times New Roman" panose="02020603050405020304" pitchFamily="18" charset="0"/>
                </a:rPr>
                <a:t>运动电荷</a:t>
              </a:r>
              <a:r>
                <a:rPr kumimoji="1" lang="en-US" altLang="zh-CN" sz="1800" dirty="0" smtClean="0">
                  <a:latin typeface="Times New Roman" panose="02020603050405020304" pitchFamily="18" charset="0"/>
                </a:rPr>
                <a:t>)</a:t>
              </a:r>
              <a:endParaRPr kumimoji="1" lang="zh-CN" altLang="en-US" sz="1800" dirty="0">
                <a:latin typeface="Times New Roman" panose="02020603050405020304" pitchFamily="18" charset="0"/>
              </a:endParaRPr>
            </a:p>
          </p:txBody>
        </p:sp>
        <p:sp>
          <p:nvSpPr>
            <p:cNvPr id="18" name="Rectangle 16"/>
            <p:cNvSpPr>
              <a:spLocks noChangeArrowheads="1"/>
            </p:cNvSpPr>
            <p:nvPr/>
          </p:nvSpPr>
          <p:spPr bwMode="auto">
            <a:xfrm>
              <a:off x="3600" y="3744"/>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latin typeface="Times New Roman" panose="02020603050405020304" pitchFamily="18" charset="0"/>
                </a:rPr>
                <a:t>磁体</a:t>
              </a:r>
            </a:p>
          </p:txBody>
        </p:sp>
        <p:sp>
          <p:nvSpPr>
            <p:cNvPr id="19" name="Text Box 17"/>
            <p:cNvSpPr txBox="1">
              <a:spLocks noChangeArrowheads="1"/>
            </p:cNvSpPr>
            <p:nvPr/>
          </p:nvSpPr>
          <p:spPr bwMode="auto">
            <a:xfrm>
              <a:off x="2064" y="3168"/>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产生</a:t>
              </a:r>
            </a:p>
          </p:txBody>
        </p:sp>
        <p:sp>
          <p:nvSpPr>
            <p:cNvPr id="20" name="Text Box 18"/>
            <p:cNvSpPr txBox="1">
              <a:spLocks noChangeArrowheads="1"/>
            </p:cNvSpPr>
            <p:nvPr/>
          </p:nvSpPr>
          <p:spPr bwMode="auto">
            <a:xfrm>
              <a:off x="2064" y="3888"/>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作用</a:t>
              </a:r>
            </a:p>
          </p:txBody>
        </p:sp>
        <p:sp>
          <p:nvSpPr>
            <p:cNvPr id="21" name="Rectangle 19"/>
            <p:cNvSpPr>
              <a:spLocks noChangeArrowheads="1"/>
            </p:cNvSpPr>
            <p:nvPr/>
          </p:nvSpPr>
          <p:spPr bwMode="auto">
            <a:xfrm>
              <a:off x="3120" y="3888"/>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产生</a:t>
              </a:r>
            </a:p>
          </p:txBody>
        </p:sp>
        <p:sp>
          <p:nvSpPr>
            <p:cNvPr id="22" name="Rectangle 20"/>
            <p:cNvSpPr>
              <a:spLocks noChangeArrowheads="1"/>
            </p:cNvSpPr>
            <p:nvPr/>
          </p:nvSpPr>
          <p:spPr bwMode="auto">
            <a:xfrm>
              <a:off x="3072" y="3168"/>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作用</a:t>
              </a:r>
            </a:p>
          </p:txBody>
        </p:sp>
        <p:sp>
          <p:nvSpPr>
            <p:cNvPr id="23" name="Line 21"/>
            <p:cNvSpPr>
              <a:spLocks noChangeShapeType="1"/>
            </p:cNvSpPr>
            <p:nvPr/>
          </p:nvSpPr>
          <p:spPr bwMode="auto">
            <a:xfrm flipH="1" flipV="1">
              <a:off x="1968" y="3456"/>
              <a:ext cx="576" cy="336"/>
            </a:xfrm>
            <a:prstGeom prst="line">
              <a:avLst/>
            </a:prstGeom>
            <a:noFill/>
            <a:ln w="1905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4" name="Line 22"/>
            <p:cNvSpPr>
              <a:spLocks noChangeShapeType="1"/>
            </p:cNvSpPr>
            <p:nvPr/>
          </p:nvSpPr>
          <p:spPr bwMode="auto">
            <a:xfrm flipH="1">
              <a:off x="2976" y="3408"/>
              <a:ext cx="624" cy="384"/>
            </a:xfrm>
            <a:prstGeom prst="line">
              <a:avLst/>
            </a:prstGeom>
            <a:noFill/>
            <a:ln w="1905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5" name="Line 23"/>
            <p:cNvSpPr>
              <a:spLocks noChangeShapeType="1"/>
            </p:cNvSpPr>
            <p:nvPr/>
          </p:nvSpPr>
          <p:spPr bwMode="auto">
            <a:xfrm>
              <a:off x="2928" y="3408"/>
              <a:ext cx="672" cy="384"/>
            </a:xfrm>
            <a:prstGeom prst="line">
              <a:avLst/>
            </a:prstGeom>
            <a:noFill/>
            <a:ln w="1905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6" name="Line 24"/>
            <p:cNvSpPr>
              <a:spLocks noChangeShapeType="1"/>
            </p:cNvSpPr>
            <p:nvPr/>
          </p:nvSpPr>
          <p:spPr bwMode="auto">
            <a:xfrm>
              <a:off x="1920" y="3408"/>
              <a:ext cx="672"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 name="Line 25"/>
            <p:cNvSpPr>
              <a:spLocks noChangeShapeType="1"/>
            </p:cNvSpPr>
            <p:nvPr/>
          </p:nvSpPr>
          <p:spPr bwMode="auto">
            <a:xfrm>
              <a:off x="2928" y="3408"/>
              <a:ext cx="672"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 name="Line 26"/>
            <p:cNvSpPr>
              <a:spLocks noChangeShapeType="1"/>
            </p:cNvSpPr>
            <p:nvPr/>
          </p:nvSpPr>
          <p:spPr bwMode="auto">
            <a:xfrm>
              <a:off x="1920" y="3840"/>
              <a:ext cx="672" cy="0"/>
            </a:xfrm>
            <a:prstGeom prst="line">
              <a:avLst/>
            </a:prstGeom>
            <a:noFill/>
            <a:ln w="1905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 name="Line 27"/>
            <p:cNvSpPr>
              <a:spLocks noChangeShapeType="1"/>
            </p:cNvSpPr>
            <p:nvPr/>
          </p:nvSpPr>
          <p:spPr bwMode="auto">
            <a:xfrm>
              <a:off x="2928" y="3840"/>
              <a:ext cx="672" cy="0"/>
            </a:xfrm>
            <a:prstGeom prst="line">
              <a:avLst/>
            </a:prstGeom>
            <a:noFill/>
            <a:ln w="1905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35" name="组合 34"/>
          <p:cNvGrpSpPr/>
          <p:nvPr/>
        </p:nvGrpSpPr>
        <p:grpSpPr>
          <a:xfrm>
            <a:off x="446501" y="5239644"/>
            <a:ext cx="7879080" cy="1477328"/>
            <a:chOff x="446501" y="5239644"/>
            <a:chExt cx="7879080" cy="1477328"/>
          </a:xfrm>
        </p:grpSpPr>
        <p:sp>
          <p:nvSpPr>
            <p:cNvPr id="2" name="矩形 1"/>
            <p:cNvSpPr/>
            <p:nvPr/>
          </p:nvSpPr>
          <p:spPr>
            <a:xfrm>
              <a:off x="446501" y="5239644"/>
              <a:ext cx="7879080" cy="1477328"/>
            </a:xfrm>
            <a:prstGeom prst="rect">
              <a:avLst/>
            </a:prstGeom>
          </p:spPr>
          <p:txBody>
            <a:bodyPr wrap="none">
              <a:spAutoFit/>
            </a:bodyPr>
            <a:lstStyle/>
            <a:p>
              <a:pPr algn="ctr">
                <a:lnSpc>
                  <a:spcPct val="150000"/>
                </a:lnSpc>
              </a:pPr>
              <a:r>
                <a:rPr lang="zh-CN" altLang="en-US" sz="2000" dirty="0">
                  <a:latin typeface="+mj-ea"/>
                  <a:ea typeface="+mj-ea"/>
                </a:rPr>
                <a:t>运动</a:t>
              </a:r>
              <a:r>
                <a:rPr lang="zh-CN" altLang="en-US" sz="2000" dirty="0" smtClean="0">
                  <a:latin typeface="+mj-ea"/>
                  <a:ea typeface="+mj-ea"/>
                </a:rPr>
                <a:t>电荷          磁场         运动电荷</a:t>
              </a:r>
              <a:endParaRPr lang="en-US" altLang="zh-CN" sz="2000" dirty="0" smtClean="0">
                <a:latin typeface="+mj-ea"/>
                <a:ea typeface="+mj-ea"/>
              </a:endParaRPr>
            </a:p>
            <a:p>
              <a:pPr>
                <a:lnSpc>
                  <a:spcPct val="150000"/>
                </a:lnSpc>
              </a:pPr>
              <a:r>
                <a:rPr lang="zh-CN" altLang="en-US" sz="2000" dirty="0" smtClean="0">
                  <a:solidFill>
                    <a:srgbClr val="ED5A00"/>
                  </a:solidFill>
                  <a:latin typeface="+mj-ea"/>
                  <a:ea typeface="+mj-ea"/>
                </a:rPr>
                <a:t>磁场</a:t>
              </a:r>
              <a:r>
                <a:rPr lang="zh-CN" altLang="en-US" sz="2000" dirty="0" smtClean="0">
                  <a:latin typeface="+mj-ea"/>
                  <a:ea typeface="+mj-ea"/>
                </a:rPr>
                <a:t>：运动</a:t>
              </a:r>
              <a:r>
                <a:rPr lang="zh-CN" altLang="en-US" sz="2000" dirty="0">
                  <a:latin typeface="+mj-ea"/>
                  <a:ea typeface="+mj-ea"/>
                </a:rPr>
                <a:t>电荷（电流）周围空间存在的一种场</a:t>
              </a:r>
              <a:r>
                <a:rPr lang="zh-CN" altLang="en-US" sz="2000" dirty="0" smtClean="0">
                  <a:latin typeface="+mj-ea"/>
                  <a:ea typeface="+mj-ea"/>
                </a:rPr>
                <a:t>。</a:t>
              </a:r>
              <a:endParaRPr lang="en-US" altLang="zh-CN" sz="2000" dirty="0" smtClean="0">
                <a:latin typeface="+mj-ea"/>
                <a:ea typeface="+mj-ea"/>
              </a:endParaRPr>
            </a:p>
            <a:p>
              <a:pPr>
                <a:lnSpc>
                  <a:spcPct val="150000"/>
                </a:lnSpc>
              </a:pPr>
              <a:r>
                <a:rPr lang="zh-CN" altLang="en-US" sz="2000" dirty="0" smtClean="0">
                  <a:solidFill>
                    <a:schemeClr val="accent1"/>
                  </a:solidFill>
                  <a:latin typeface="+mj-ea"/>
                  <a:ea typeface="+mj-ea"/>
                </a:rPr>
                <a:t>磁场的基本性质</a:t>
              </a:r>
              <a:r>
                <a:rPr lang="zh-CN" altLang="en-US" sz="2000" dirty="0" smtClean="0">
                  <a:latin typeface="+mj-ea"/>
                  <a:ea typeface="+mj-ea"/>
                </a:rPr>
                <a:t>：对</a:t>
              </a:r>
              <a:r>
                <a:rPr lang="zh-CN" altLang="en-US" sz="2000" dirty="0">
                  <a:latin typeface="+mj-ea"/>
                  <a:ea typeface="+mj-ea"/>
                </a:rPr>
                <a:t>处在磁场中的运动电荷（电流）产生力的</a:t>
              </a:r>
              <a:r>
                <a:rPr lang="zh-CN" altLang="en-US" sz="2000" dirty="0" smtClean="0">
                  <a:latin typeface="+mj-ea"/>
                  <a:ea typeface="+mj-ea"/>
                </a:rPr>
                <a:t>作用</a:t>
              </a:r>
              <a:r>
                <a:rPr lang="zh-CN" altLang="en-US" sz="2000" dirty="0">
                  <a:latin typeface="+mj-ea"/>
                  <a:ea typeface="+mj-ea"/>
                </a:rPr>
                <a:t>。</a:t>
              </a:r>
            </a:p>
          </p:txBody>
        </p:sp>
        <p:graphicFrame>
          <p:nvGraphicFramePr>
            <p:cNvPr id="31" name="Object 22"/>
            <p:cNvGraphicFramePr>
              <a:graphicFrameLocks noChangeAspect="1"/>
            </p:cNvGraphicFramePr>
            <p:nvPr>
              <p:extLst>
                <p:ext uri="{D42A27DB-BD31-4B8C-83A1-F6EECF244321}">
                  <p14:modId xmlns:p14="http://schemas.microsoft.com/office/powerpoint/2010/main" val="4229807930"/>
                </p:ext>
              </p:extLst>
            </p:nvPr>
          </p:nvGraphicFramePr>
          <p:xfrm>
            <a:off x="3613151" y="5355084"/>
            <a:ext cx="512815" cy="293688"/>
          </p:xfrm>
          <a:graphic>
            <a:graphicData uri="http://schemas.openxmlformats.org/presentationml/2006/ole">
              <mc:AlternateContent xmlns:mc="http://schemas.openxmlformats.org/markup-compatibility/2006">
                <mc:Choice xmlns:v="urn:schemas-microsoft-com:vml" Requires="v">
                  <p:oleObj spid="_x0000_s3502" name="Equation" r:id="rId4" imgW="190440" imgH="139680" progId="Equation.3">
                    <p:embed/>
                  </p:oleObj>
                </mc:Choice>
                <mc:Fallback>
                  <p:oleObj name="Equation" r:id="rId4" imgW="19044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3151" y="5355084"/>
                          <a:ext cx="512815" cy="293688"/>
                        </a:xfrm>
                        <a:prstGeom prst="rect">
                          <a:avLst/>
                        </a:prstGeom>
                        <a:noFill/>
                        <a:ln>
                          <a:noFill/>
                        </a:ln>
                        <a:effectLst/>
                      </p:spPr>
                    </p:pic>
                  </p:oleObj>
                </mc:Fallback>
              </mc:AlternateContent>
            </a:graphicData>
          </a:graphic>
        </p:graphicFrame>
        <p:graphicFrame>
          <p:nvGraphicFramePr>
            <p:cNvPr id="32" name="Object 22"/>
            <p:cNvGraphicFramePr>
              <a:graphicFrameLocks noChangeAspect="1"/>
            </p:cNvGraphicFramePr>
            <p:nvPr>
              <p:extLst>
                <p:ext uri="{D42A27DB-BD31-4B8C-83A1-F6EECF244321}">
                  <p14:modId xmlns:p14="http://schemas.microsoft.com/office/powerpoint/2010/main" val="32946923"/>
                </p:ext>
              </p:extLst>
            </p:nvPr>
          </p:nvGraphicFramePr>
          <p:xfrm>
            <a:off x="3529851" y="5516216"/>
            <a:ext cx="473075" cy="293688"/>
          </p:xfrm>
          <a:graphic>
            <a:graphicData uri="http://schemas.openxmlformats.org/presentationml/2006/ole">
              <mc:AlternateContent xmlns:mc="http://schemas.openxmlformats.org/markup-compatibility/2006">
                <mc:Choice xmlns:v="urn:schemas-microsoft-com:vml" Requires="v">
                  <p:oleObj spid="_x0000_s3503" name="Equation" r:id="rId6" imgW="190440" imgH="139680" progId="Equation.3">
                    <p:embed/>
                  </p:oleObj>
                </mc:Choice>
                <mc:Fallback>
                  <p:oleObj name="Equation" r:id="rId6" imgW="19044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9851" y="5516216"/>
                          <a:ext cx="473075" cy="293688"/>
                        </a:xfrm>
                        <a:prstGeom prst="rect">
                          <a:avLst/>
                        </a:prstGeom>
                        <a:noFill/>
                        <a:ln>
                          <a:noFill/>
                        </a:ln>
                        <a:effectLst/>
                      </p:spPr>
                    </p:pic>
                  </p:oleObj>
                </mc:Fallback>
              </mc:AlternateContent>
            </a:graphicData>
          </a:graphic>
        </p:graphicFrame>
        <p:graphicFrame>
          <p:nvGraphicFramePr>
            <p:cNvPr id="33" name="Object 22"/>
            <p:cNvGraphicFramePr>
              <a:graphicFrameLocks noChangeAspect="1"/>
            </p:cNvGraphicFramePr>
            <p:nvPr>
              <p:extLst>
                <p:ext uri="{D42A27DB-BD31-4B8C-83A1-F6EECF244321}">
                  <p14:modId xmlns:p14="http://schemas.microsoft.com/office/powerpoint/2010/main" val="3830232134"/>
                </p:ext>
              </p:extLst>
            </p:nvPr>
          </p:nvGraphicFramePr>
          <p:xfrm>
            <a:off x="4815639" y="5340796"/>
            <a:ext cx="512815" cy="293688"/>
          </p:xfrm>
          <a:graphic>
            <a:graphicData uri="http://schemas.openxmlformats.org/presentationml/2006/ole">
              <mc:AlternateContent xmlns:mc="http://schemas.openxmlformats.org/markup-compatibility/2006">
                <mc:Choice xmlns:v="urn:schemas-microsoft-com:vml" Requires="v">
                  <p:oleObj spid="_x0000_s3504" name="Equation" r:id="rId7" imgW="190440" imgH="139680" progId="Equation.3">
                    <p:embed/>
                  </p:oleObj>
                </mc:Choice>
                <mc:Fallback>
                  <p:oleObj name="Equation" r:id="rId7" imgW="19044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5639" y="5340796"/>
                          <a:ext cx="512815" cy="293688"/>
                        </a:xfrm>
                        <a:prstGeom prst="rect">
                          <a:avLst/>
                        </a:prstGeom>
                        <a:noFill/>
                        <a:ln>
                          <a:noFill/>
                        </a:ln>
                        <a:effectLst/>
                      </p:spPr>
                    </p:pic>
                  </p:oleObj>
                </mc:Fallback>
              </mc:AlternateContent>
            </a:graphicData>
          </a:graphic>
        </p:graphicFrame>
        <p:graphicFrame>
          <p:nvGraphicFramePr>
            <p:cNvPr id="34" name="Object 22"/>
            <p:cNvGraphicFramePr>
              <a:graphicFrameLocks noChangeAspect="1"/>
            </p:cNvGraphicFramePr>
            <p:nvPr>
              <p:extLst>
                <p:ext uri="{D42A27DB-BD31-4B8C-83A1-F6EECF244321}">
                  <p14:modId xmlns:p14="http://schemas.microsoft.com/office/powerpoint/2010/main" val="341607974"/>
                </p:ext>
              </p:extLst>
            </p:nvPr>
          </p:nvGraphicFramePr>
          <p:xfrm>
            <a:off x="4732339" y="5501928"/>
            <a:ext cx="473075" cy="293688"/>
          </p:xfrm>
          <a:graphic>
            <a:graphicData uri="http://schemas.openxmlformats.org/presentationml/2006/ole">
              <mc:AlternateContent xmlns:mc="http://schemas.openxmlformats.org/markup-compatibility/2006">
                <mc:Choice xmlns:v="urn:schemas-microsoft-com:vml" Requires="v">
                  <p:oleObj spid="_x0000_s3505" name="Equation" r:id="rId8" imgW="190440" imgH="139680" progId="Equation.3">
                    <p:embed/>
                  </p:oleObj>
                </mc:Choice>
                <mc:Fallback>
                  <p:oleObj name="Equation" r:id="rId8" imgW="190440" imgH="139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339" y="5501928"/>
                          <a:ext cx="473075" cy="293688"/>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09255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50</a:t>
            </a:fld>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2902993917"/>
              </p:ext>
            </p:extLst>
          </p:nvPr>
        </p:nvGraphicFramePr>
        <p:xfrm>
          <a:off x="467302" y="1004897"/>
          <a:ext cx="6391275" cy="811213"/>
        </p:xfrm>
        <a:graphic>
          <a:graphicData uri="http://schemas.openxmlformats.org/presentationml/2006/ole">
            <mc:AlternateContent xmlns:mc="http://schemas.openxmlformats.org/markup-compatibility/2006">
              <mc:Choice xmlns:v="urn:schemas-microsoft-com:vml" Requires="v">
                <p:oleObj spid="_x0000_s85110" name="公式" r:id="rId3" imgW="2298600" imgH="279360" progId="Equation.3">
                  <p:embed/>
                </p:oleObj>
              </mc:Choice>
              <mc:Fallback>
                <p:oleObj name="公式" r:id="rId3" imgW="229860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02" y="1004897"/>
                        <a:ext cx="6391275"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096678010"/>
              </p:ext>
            </p:extLst>
          </p:nvPr>
        </p:nvGraphicFramePr>
        <p:xfrm>
          <a:off x="3077152" y="1770072"/>
          <a:ext cx="4321175" cy="993775"/>
        </p:xfrm>
        <a:graphic>
          <a:graphicData uri="http://schemas.openxmlformats.org/presentationml/2006/ole">
            <mc:AlternateContent xmlns:mc="http://schemas.openxmlformats.org/markup-compatibility/2006">
              <mc:Choice xmlns:v="urn:schemas-microsoft-com:vml" Requires="v">
                <p:oleObj spid="_x0000_s85111" name="Equation" r:id="rId5" imgW="1346040" imgH="355320" progId="Equation.3">
                  <p:embed/>
                </p:oleObj>
              </mc:Choice>
              <mc:Fallback>
                <p:oleObj name="Equation" r:id="rId5" imgW="134604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152" y="1770072"/>
                        <a:ext cx="432117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6"/>
          <p:cNvGrpSpPr>
            <a:grpSpLocks/>
          </p:cNvGrpSpPr>
          <p:nvPr/>
        </p:nvGrpSpPr>
        <p:grpSpPr bwMode="auto">
          <a:xfrm>
            <a:off x="332364" y="1949460"/>
            <a:ext cx="2286000" cy="519112"/>
            <a:chOff x="3072" y="1728"/>
            <a:chExt cx="1440" cy="327"/>
          </a:xfrm>
        </p:grpSpPr>
        <p:graphicFrame>
          <p:nvGraphicFramePr>
            <p:cNvPr id="7" name="Object 7"/>
            <p:cNvGraphicFramePr>
              <a:graphicFrameLocks noChangeAspect="1"/>
            </p:cNvGraphicFramePr>
            <p:nvPr/>
          </p:nvGraphicFramePr>
          <p:xfrm>
            <a:off x="3475" y="1752"/>
            <a:ext cx="1037" cy="264"/>
          </p:xfrm>
          <a:graphic>
            <a:graphicData uri="http://schemas.openxmlformats.org/presentationml/2006/ole">
              <mc:AlternateContent xmlns:mc="http://schemas.openxmlformats.org/markup-compatibility/2006">
                <mc:Choice xmlns:v="urn:schemas-microsoft-com:vml" Requires="v">
                  <p:oleObj spid="_x0000_s85112" name="Equation" r:id="rId7" imgW="901440" imgH="253800" progId="Equation.3">
                    <p:embed/>
                  </p:oleObj>
                </mc:Choice>
                <mc:Fallback>
                  <p:oleObj name="Equation" r:id="rId7" imgW="90144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5" y="1752"/>
                          <a:ext cx="103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8"/>
            <p:cNvSpPr txBox="1">
              <a:spLocks noChangeArrowheads="1"/>
            </p:cNvSpPr>
            <p:nvPr/>
          </p:nvSpPr>
          <p:spPr bwMode="auto">
            <a:xfrm>
              <a:off x="3072" y="1728"/>
              <a:ext cx="7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因</a:t>
              </a:r>
            </a:p>
          </p:txBody>
        </p:sp>
      </p:grpSp>
      <p:graphicFrame>
        <p:nvGraphicFramePr>
          <p:cNvPr id="9" name="Object 9"/>
          <p:cNvGraphicFramePr>
            <a:graphicFrameLocks noChangeAspect="1"/>
          </p:cNvGraphicFramePr>
          <p:nvPr>
            <p:extLst>
              <p:ext uri="{D42A27DB-BD31-4B8C-83A1-F6EECF244321}">
                <p14:modId xmlns:p14="http://schemas.microsoft.com/office/powerpoint/2010/main" val="1247179324"/>
              </p:ext>
            </p:extLst>
          </p:nvPr>
        </p:nvGraphicFramePr>
        <p:xfrm>
          <a:off x="376814" y="2714635"/>
          <a:ext cx="5319713" cy="569912"/>
        </p:xfrm>
        <a:graphic>
          <a:graphicData uri="http://schemas.openxmlformats.org/presentationml/2006/ole">
            <mc:AlternateContent xmlns:mc="http://schemas.openxmlformats.org/markup-compatibility/2006">
              <mc:Choice xmlns:v="urn:schemas-microsoft-com:vml" Requires="v">
                <p:oleObj spid="_x0000_s85113" name="Equation" r:id="rId9" imgW="3606480" imgH="406080" progId="Equation.3">
                  <p:embed/>
                </p:oleObj>
              </mc:Choice>
              <mc:Fallback>
                <p:oleObj name="Equation" r:id="rId9" imgW="360648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814" y="2714635"/>
                        <a:ext cx="5319713"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89"/>
          <p:cNvGrpSpPr>
            <a:grpSpLocks/>
          </p:cNvGrpSpPr>
          <p:nvPr/>
        </p:nvGrpSpPr>
        <p:grpSpPr bwMode="auto">
          <a:xfrm>
            <a:off x="4913313" y="3284547"/>
            <a:ext cx="4230687" cy="3505200"/>
            <a:chOff x="3095" y="1848"/>
            <a:chExt cx="2665" cy="2208"/>
          </a:xfrm>
        </p:grpSpPr>
        <p:grpSp>
          <p:nvGrpSpPr>
            <p:cNvPr id="11" name="Group 10"/>
            <p:cNvGrpSpPr>
              <a:grpSpLocks/>
            </p:cNvGrpSpPr>
            <p:nvPr/>
          </p:nvGrpSpPr>
          <p:grpSpPr bwMode="auto">
            <a:xfrm>
              <a:off x="3095" y="1848"/>
              <a:ext cx="2665" cy="2208"/>
              <a:chOff x="372" y="624"/>
              <a:chExt cx="2665" cy="2208"/>
            </a:xfrm>
          </p:grpSpPr>
          <p:sp>
            <p:nvSpPr>
              <p:cNvPr id="20" name="Rectangle 11"/>
              <p:cNvSpPr>
                <a:spLocks noChangeArrowheads="1"/>
              </p:cNvSpPr>
              <p:nvPr/>
            </p:nvSpPr>
            <p:spPr bwMode="auto">
              <a:xfrm>
                <a:off x="372" y="624"/>
                <a:ext cx="2504" cy="2208"/>
              </a:xfrm>
              <a:prstGeom prst="rect">
                <a:avLst/>
              </a:prstGeom>
              <a:solidFill>
                <a:srgbClr val="FF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 name="Group 12"/>
              <p:cNvGrpSpPr>
                <a:grpSpLocks/>
              </p:cNvGrpSpPr>
              <p:nvPr/>
            </p:nvGrpSpPr>
            <p:grpSpPr bwMode="auto">
              <a:xfrm>
                <a:off x="788" y="1339"/>
                <a:ext cx="1773" cy="1406"/>
                <a:chOff x="788" y="1387"/>
                <a:chExt cx="1773" cy="1406"/>
              </a:xfrm>
            </p:grpSpPr>
            <p:sp>
              <p:nvSpPr>
                <p:cNvPr id="180" name="AutoShape 13"/>
                <p:cNvSpPr>
                  <a:spLocks noChangeArrowheads="1"/>
                </p:cNvSpPr>
                <p:nvPr/>
              </p:nvSpPr>
              <p:spPr bwMode="auto">
                <a:xfrm>
                  <a:off x="788" y="1387"/>
                  <a:ext cx="1768" cy="1406"/>
                </a:xfrm>
                <a:custGeom>
                  <a:avLst/>
                  <a:gdLst>
                    <a:gd name="G0" fmla="+- 9829 0 0"/>
                    <a:gd name="G1" fmla="+- -11319206 0 0"/>
                    <a:gd name="G2" fmla="+- 0 0 -11319206"/>
                    <a:gd name="T0" fmla="*/ 0 256 1"/>
                    <a:gd name="T1" fmla="*/ 180 256 1"/>
                    <a:gd name="G3" fmla="+- -11319206 T0 T1"/>
                    <a:gd name="T2" fmla="*/ 0 256 1"/>
                    <a:gd name="T3" fmla="*/ 90 256 1"/>
                    <a:gd name="G4" fmla="+- -11319206 T2 T3"/>
                    <a:gd name="G5" fmla="*/ G4 2 1"/>
                    <a:gd name="T4" fmla="*/ 90 256 1"/>
                    <a:gd name="T5" fmla="*/ 0 256 1"/>
                    <a:gd name="G6" fmla="+- -11319206 T4 T5"/>
                    <a:gd name="G7" fmla="*/ G6 2 1"/>
                    <a:gd name="G8" fmla="abs -1131920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829"/>
                    <a:gd name="G18" fmla="*/ 9829 1 2"/>
                    <a:gd name="G19" fmla="+- G18 5400 0"/>
                    <a:gd name="G20" fmla="cos G19 -11319206"/>
                    <a:gd name="G21" fmla="sin G19 -11319206"/>
                    <a:gd name="G22" fmla="+- G20 10800 0"/>
                    <a:gd name="G23" fmla="+- G21 10800 0"/>
                    <a:gd name="G24" fmla="+- 10800 0 G20"/>
                    <a:gd name="G25" fmla="+- 9829 10800 0"/>
                    <a:gd name="G26" fmla="?: G9 G17 G25"/>
                    <a:gd name="G27" fmla="?: G9 0 21600"/>
                    <a:gd name="G28" fmla="cos 10800 -11319206"/>
                    <a:gd name="G29" fmla="sin 10800 -11319206"/>
                    <a:gd name="G30" fmla="sin 9829 -11319206"/>
                    <a:gd name="G31" fmla="+- G28 10800 0"/>
                    <a:gd name="G32" fmla="+- G29 10800 0"/>
                    <a:gd name="G33" fmla="+- G30 10800 0"/>
                    <a:gd name="G34" fmla="?: G4 0 G31"/>
                    <a:gd name="G35" fmla="?: -11319206 G34 0"/>
                    <a:gd name="G36" fmla="?: G6 G35 G31"/>
                    <a:gd name="G37" fmla="+- 21600 0 G36"/>
                    <a:gd name="G38" fmla="?: G4 0 G33"/>
                    <a:gd name="G39" fmla="?: -11319206 G38 G32"/>
                    <a:gd name="G40" fmla="?: G6 G39 0"/>
                    <a:gd name="G41" fmla="?: G4 G32 21600"/>
                    <a:gd name="G42" fmla="?: G6 G41 G33"/>
                    <a:gd name="T12" fmla="*/ 10800 w 21600"/>
                    <a:gd name="T13" fmla="*/ 0 h 21600"/>
                    <a:gd name="T14" fmla="*/ 568 w 21600"/>
                    <a:gd name="T15" fmla="*/ 9492 h 21600"/>
                    <a:gd name="T16" fmla="*/ 10800 w 21600"/>
                    <a:gd name="T17" fmla="*/ 971 h 21600"/>
                    <a:gd name="T18" fmla="*/ 21032 w 21600"/>
                    <a:gd name="T19" fmla="*/ 94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50" y="9554"/>
                      </a:moveTo>
                      <a:cubicBezTo>
                        <a:pt x="1677" y="4647"/>
                        <a:pt x="5853" y="971"/>
                        <a:pt x="10800" y="971"/>
                      </a:cubicBezTo>
                      <a:cubicBezTo>
                        <a:pt x="15746" y="971"/>
                        <a:pt x="19922" y="4647"/>
                        <a:pt x="20549" y="9554"/>
                      </a:cubicBezTo>
                      <a:lnTo>
                        <a:pt x="21512" y="9430"/>
                      </a:lnTo>
                      <a:cubicBezTo>
                        <a:pt x="20823" y="4039"/>
                        <a:pt x="16235" y="0"/>
                        <a:pt x="10799" y="0"/>
                      </a:cubicBezTo>
                      <a:cubicBezTo>
                        <a:pt x="5364" y="0"/>
                        <a:pt x="776" y="4039"/>
                        <a:pt x="87" y="9430"/>
                      </a:cubicBezTo>
                      <a:close/>
                    </a:path>
                  </a:pathLst>
                </a:custGeom>
                <a:solidFill>
                  <a:srgbClr val="CCEC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14"/>
                <p:cNvSpPr>
                  <a:spLocks noChangeShapeType="1"/>
                </p:cNvSpPr>
                <p:nvPr/>
              </p:nvSpPr>
              <p:spPr bwMode="auto">
                <a:xfrm>
                  <a:off x="793" y="1988"/>
                  <a:ext cx="1768" cy="0"/>
                </a:xfrm>
                <a:prstGeom prst="line">
                  <a:avLst/>
                </a:prstGeom>
                <a:noFill/>
                <a:ln w="3810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15"/>
                <p:cNvSpPr>
                  <a:spLocks noChangeShapeType="1"/>
                </p:cNvSpPr>
                <p:nvPr/>
              </p:nvSpPr>
              <p:spPr bwMode="auto">
                <a:xfrm flipH="1">
                  <a:off x="1742" y="1988"/>
                  <a:ext cx="196" cy="0"/>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6"/>
              <p:cNvGrpSpPr>
                <a:grpSpLocks/>
              </p:cNvGrpSpPr>
              <p:nvPr/>
            </p:nvGrpSpPr>
            <p:grpSpPr bwMode="auto">
              <a:xfrm>
                <a:off x="419" y="720"/>
                <a:ext cx="2365" cy="2064"/>
                <a:chOff x="384" y="1008"/>
                <a:chExt cx="2304" cy="1920"/>
              </a:xfrm>
            </p:grpSpPr>
            <p:grpSp>
              <p:nvGrpSpPr>
                <p:cNvPr id="54" name="Group 17"/>
                <p:cNvGrpSpPr>
                  <a:grpSpLocks/>
                </p:cNvGrpSpPr>
                <p:nvPr/>
              </p:nvGrpSpPr>
              <p:grpSpPr bwMode="auto">
                <a:xfrm>
                  <a:off x="2160" y="1008"/>
                  <a:ext cx="96" cy="96"/>
                  <a:chOff x="4080" y="720"/>
                  <a:chExt cx="144" cy="96"/>
                </a:xfrm>
              </p:grpSpPr>
              <p:sp>
                <p:nvSpPr>
                  <p:cNvPr id="178" name="Line 18"/>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Line 19"/>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5" name="Group 20"/>
                <p:cNvGrpSpPr>
                  <a:grpSpLocks/>
                </p:cNvGrpSpPr>
                <p:nvPr/>
              </p:nvGrpSpPr>
              <p:grpSpPr bwMode="auto">
                <a:xfrm>
                  <a:off x="2160" y="1344"/>
                  <a:ext cx="96" cy="96"/>
                  <a:chOff x="4080" y="720"/>
                  <a:chExt cx="144" cy="96"/>
                </a:xfrm>
              </p:grpSpPr>
              <p:sp>
                <p:nvSpPr>
                  <p:cNvPr id="176" name="Line 21"/>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 name="Line 22"/>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6" name="Group 23"/>
                <p:cNvGrpSpPr>
                  <a:grpSpLocks/>
                </p:cNvGrpSpPr>
                <p:nvPr/>
              </p:nvGrpSpPr>
              <p:grpSpPr bwMode="auto">
                <a:xfrm>
                  <a:off x="2160" y="1680"/>
                  <a:ext cx="96" cy="96"/>
                  <a:chOff x="4080" y="720"/>
                  <a:chExt cx="144" cy="96"/>
                </a:xfrm>
              </p:grpSpPr>
              <p:sp>
                <p:nvSpPr>
                  <p:cNvPr id="174" name="Line 24"/>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 name="Line 25"/>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7" name="Group 26"/>
                <p:cNvGrpSpPr>
                  <a:grpSpLocks/>
                </p:cNvGrpSpPr>
                <p:nvPr/>
              </p:nvGrpSpPr>
              <p:grpSpPr bwMode="auto">
                <a:xfrm>
                  <a:off x="384" y="1008"/>
                  <a:ext cx="96" cy="96"/>
                  <a:chOff x="4080" y="720"/>
                  <a:chExt cx="144" cy="96"/>
                </a:xfrm>
              </p:grpSpPr>
              <p:sp>
                <p:nvSpPr>
                  <p:cNvPr id="172" name="Line 27"/>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 name="Line 28"/>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8" name="Group 29"/>
                <p:cNvGrpSpPr>
                  <a:grpSpLocks/>
                </p:cNvGrpSpPr>
                <p:nvPr/>
              </p:nvGrpSpPr>
              <p:grpSpPr bwMode="auto">
                <a:xfrm>
                  <a:off x="720" y="1008"/>
                  <a:ext cx="96" cy="96"/>
                  <a:chOff x="4080" y="720"/>
                  <a:chExt cx="144" cy="96"/>
                </a:xfrm>
              </p:grpSpPr>
              <p:sp>
                <p:nvSpPr>
                  <p:cNvPr id="170" name="Line 30"/>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 name="Line 31"/>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9" name="Group 32"/>
                <p:cNvGrpSpPr>
                  <a:grpSpLocks/>
                </p:cNvGrpSpPr>
                <p:nvPr/>
              </p:nvGrpSpPr>
              <p:grpSpPr bwMode="auto">
                <a:xfrm>
                  <a:off x="1056" y="1008"/>
                  <a:ext cx="96" cy="96"/>
                  <a:chOff x="4080" y="720"/>
                  <a:chExt cx="144" cy="96"/>
                </a:xfrm>
              </p:grpSpPr>
              <p:sp>
                <p:nvSpPr>
                  <p:cNvPr id="168" name="Line 33"/>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9" name="Line 34"/>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 name="Group 35"/>
                <p:cNvGrpSpPr>
                  <a:grpSpLocks/>
                </p:cNvGrpSpPr>
                <p:nvPr/>
              </p:nvGrpSpPr>
              <p:grpSpPr bwMode="auto">
                <a:xfrm>
                  <a:off x="384" y="1344"/>
                  <a:ext cx="96" cy="96"/>
                  <a:chOff x="4080" y="720"/>
                  <a:chExt cx="144" cy="96"/>
                </a:xfrm>
              </p:grpSpPr>
              <p:sp>
                <p:nvSpPr>
                  <p:cNvPr id="166" name="Line 36"/>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 name="Line 37"/>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1" name="Group 38"/>
                <p:cNvGrpSpPr>
                  <a:grpSpLocks/>
                </p:cNvGrpSpPr>
                <p:nvPr/>
              </p:nvGrpSpPr>
              <p:grpSpPr bwMode="auto">
                <a:xfrm>
                  <a:off x="720" y="1344"/>
                  <a:ext cx="96" cy="96"/>
                  <a:chOff x="4080" y="720"/>
                  <a:chExt cx="144" cy="96"/>
                </a:xfrm>
              </p:grpSpPr>
              <p:sp>
                <p:nvSpPr>
                  <p:cNvPr id="164" name="Line 39"/>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5" name="Line 40"/>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2" name="Group 41"/>
                <p:cNvGrpSpPr>
                  <a:grpSpLocks/>
                </p:cNvGrpSpPr>
                <p:nvPr/>
              </p:nvGrpSpPr>
              <p:grpSpPr bwMode="auto">
                <a:xfrm>
                  <a:off x="1056" y="1344"/>
                  <a:ext cx="96" cy="96"/>
                  <a:chOff x="4080" y="720"/>
                  <a:chExt cx="144" cy="96"/>
                </a:xfrm>
              </p:grpSpPr>
              <p:sp>
                <p:nvSpPr>
                  <p:cNvPr id="162" name="Line 42"/>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 name="Line 43"/>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3" name="Group 44"/>
                <p:cNvGrpSpPr>
                  <a:grpSpLocks/>
                </p:cNvGrpSpPr>
                <p:nvPr/>
              </p:nvGrpSpPr>
              <p:grpSpPr bwMode="auto">
                <a:xfrm>
                  <a:off x="384" y="1680"/>
                  <a:ext cx="96" cy="96"/>
                  <a:chOff x="4080" y="720"/>
                  <a:chExt cx="144" cy="96"/>
                </a:xfrm>
              </p:grpSpPr>
              <p:sp>
                <p:nvSpPr>
                  <p:cNvPr id="160" name="Line 45"/>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 name="Line 46"/>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4" name="Group 47"/>
                <p:cNvGrpSpPr>
                  <a:grpSpLocks/>
                </p:cNvGrpSpPr>
                <p:nvPr/>
              </p:nvGrpSpPr>
              <p:grpSpPr bwMode="auto">
                <a:xfrm>
                  <a:off x="720" y="1680"/>
                  <a:ext cx="96" cy="96"/>
                  <a:chOff x="4080" y="720"/>
                  <a:chExt cx="144" cy="96"/>
                </a:xfrm>
              </p:grpSpPr>
              <p:sp>
                <p:nvSpPr>
                  <p:cNvPr id="158" name="Line 48"/>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Line 49"/>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5" name="Group 50"/>
                <p:cNvGrpSpPr>
                  <a:grpSpLocks/>
                </p:cNvGrpSpPr>
                <p:nvPr/>
              </p:nvGrpSpPr>
              <p:grpSpPr bwMode="auto">
                <a:xfrm>
                  <a:off x="1056" y="1680"/>
                  <a:ext cx="96" cy="96"/>
                  <a:chOff x="4080" y="720"/>
                  <a:chExt cx="144" cy="96"/>
                </a:xfrm>
              </p:grpSpPr>
              <p:sp>
                <p:nvSpPr>
                  <p:cNvPr id="156" name="Line 51"/>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 name="Line 52"/>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6" name="Group 53"/>
                <p:cNvGrpSpPr>
                  <a:grpSpLocks/>
                </p:cNvGrpSpPr>
                <p:nvPr/>
              </p:nvGrpSpPr>
              <p:grpSpPr bwMode="auto">
                <a:xfrm>
                  <a:off x="384" y="2064"/>
                  <a:ext cx="96" cy="96"/>
                  <a:chOff x="4080" y="720"/>
                  <a:chExt cx="144" cy="96"/>
                </a:xfrm>
              </p:grpSpPr>
              <p:sp>
                <p:nvSpPr>
                  <p:cNvPr id="154" name="Line 54"/>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 name="Line 55"/>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7" name="Group 56"/>
                <p:cNvGrpSpPr>
                  <a:grpSpLocks/>
                </p:cNvGrpSpPr>
                <p:nvPr/>
              </p:nvGrpSpPr>
              <p:grpSpPr bwMode="auto">
                <a:xfrm>
                  <a:off x="720" y="2064"/>
                  <a:ext cx="96" cy="96"/>
                  <a:chOff x="4080" y="720"/>
                  <a:chExt cx="144" cy="96"/>
                </a:xfrm>
              </p:grpSpPr>
              <p:sp>
                <p:nvSpPr>
                  <p:cNvPr id="152" name="Line 57"/>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 name="Line 58"/>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8" name="Group 59"/>
                <p:cNvGrpSpPr>
                  <a:grpSpLocks/>
                </p:cNvGrpSpPr>
                <p:nvPr/>
              </p:nvGrpSpPr>
              <p:grpSpPr bwMode="auto">
                <a:xfrm>
                  <a:off x="1056" y="2064"/>
                  <a:ext cx="96" cy="96"/>
                  <a:chOff x="4080" y="720"/>
                  <a:chExt cx="144" cy="96"/>
                </a:xfrm>
              </p:grpSpPr>
              <p:sp>
                <p:nvSpPr>
                  <p:cNvPr id="150" name="Line 60"/>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 name="Line 61"/>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 name="Group 62"/>
                <p:cNvGrpSpPr>
                  <a:grpSpLocks/>
                </p:cNvGrpSpPr>
                <p:nvPr/>
              </p:nvGrpSpPr>
              <p:grpSpPr bwMode="auto">
                <a:xfrm>
                  <a:off x="1440" y="1008"/>
                  <a:ext cx="96" cy="96"/>
                  <a:chOff x="4080" y="720"/>
                  <a:chExt cx="144" cy="96"/>
                </a:xfrm>
              </p:grpSpPr>
              <p:sp>
                <p:nvSpPr>
                  <p:cNvPr id="148" name="Line 63"/>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 name="Line 64"/>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0" name="Group 65"/>
                <p:cNvGrpSpPr>
                  <a:grpSpLocks/>
                </p:cNvGrpSpPr>
                <p:nvPr/>
              </p:nvGrpSpPr>
              <p:grpSpPr bwMode="auto">
                <a:xfrm>
                  <a:off x="1824" y="1008"/>
                  <a:ext cx="96" cy="96"/>
                  <a:chOff x="4080" y="720"/>
                  <a:chExt cx="144" cy="96"/>
                </a:xfrm>
              </p:grpSpPr>
              <p:sp>
                <p:nvSpPr>
                  <p:cNvPr id="146" name="Line 66"/>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 name="Line 67"/>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1" name="Group 68"/>
                <p:cNvGrpSpPr>
                  <a:grpSpLocks/>
                </p:cNvGrpSpPr>
                <p:nvPr/>
              </p:nvGrpSpPr>
              <p:grpSpPr bwMode="auto">
                <a:xfrm>
                  <a:off x="1440" y="1344"/>
                  <a:ext cx="96" cy="96"/>
                  <a:chOff x="4080" y="720"/>
                  <a:chExt cx="144" cy="96"/>
                </a:xfrm>
              </p:grpSpPr>
              <p:sp>
                <p:nvSpPr>
                  <p:cNvPr id="144" name="Line 69"/>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 name="Line 70"/>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2" name="Group 71"/>
                <p:cNvGrpSpPr>
                  <a:grpSpLocks/>
                </p:cNvGrpSpPr>
                <p:nvPr/>
              </p:nvGrpSpPr>
              <p:grpSpPr bwMode="auto">
                <a:xfrm>
                  <a:off x="1824" y="1344"/>
                  <a:ext cx="96" cy="96"/>
                  <a:chOff x="4080" y="720"/>
                  <a:chExt cx="144" cy="96"/>
                </a:xfrm>
              </p:grpSpPr>
              <p:sp>
                <p:nvSpPr>
                  <p:cNvPr id="142" name="Line 72"/>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 name="Line 73"/>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3" name="Group 74"/>
                <p:cNvGrpSpPr>
                  <a:grpSpLocks/>
                </p:cNvGrpSpPr>
                <p:nvPr/>
              </p:nvGrpSpPr>
              <p:grpSpPr bwMode="auto">
                <a:xfrm>
                  <a:off x="1440" y="1680"/>
                  <a:ext cx="96" cy="96"/>
                  <a:chOff x="4080" y="720"/>
                  <a:chExt cx="144" cy="96"/>
                </a:xfrm>
              </p:grpSpPr>
              <p:sp>
                <p:nvSpPr>
                  <p:cNvPr id="140" name="Line 75"/>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 name="Line 76"/>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 name="Group 77"/>
                <p:cNvGrpSpPr>
                  <a:grpSpLocks/>
                </p:cNvGrpSpPr>
                <p:nvPr/>
              </p:nvGrpSpPr>
              <p:grpSpPr bwMode="auto">
                <a:xfrm>
                  <a:off x="1824" y="1680"/>
                  <a:ext cx="96" cy="96"/>
                  <a:chOff x="4080" y="720"/>
                  <a:chExt cx="144" cy="96"/>
                </a:xfrm>
              </p:grpSpPr>
              <p:sp>
                <p:nvSpPr>
                  <p:cNvPr id="138" name="Line 78"/>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 name="Line 79"/>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 name="Group 80"/>
                <p:cNvGrpSpPr>
                  <a:grpSpLocks/>
                </p:cNvGrpSpPr>
                <p:nvPr/>
              </p:nvGrpSpPr>
              <p:grpSpPr bwMode="auto">
                <a:xfrm>
                  <a:off x="1440" y="2064"/>
                  <a:ext cx="96" cy="96"/>
                  <a:chOff x="4080" y="720"/>
                  <a:chExt cx="144" cy="96"/>
                </a:xfrm>
              </p:grpSpPr>
              <p:sp>
                <p:nvSpPr>
                  <p:cNvPr id="136" name="Line 81"/>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 name="Line 82"/>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Group 83"/>
                <p:cNvGrpSpPr>
                  <a:grpSpLocks/>
                </p:cNvGrpSpPr>
                <p:nvPr/>
              </p:nvGrpSpPr>
              <p:grpSpPr bwMode="auto">
                <a:xfrm>
                  <a:off x="1824" y="2064"/>
                  <a:ext cx="96" cy="96"/>
                  <a:chOff x="4080" y="720"/>
                  <a:chExt cx="144" cy="96"/>
                </a:xfrm>
              </p:grpSpPr>
              <p:sp>
                <p:nvSpPr>
                  <p:cNvPr id="134" name="Line 84"/>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 name="Line 85"/>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7" name="Group 86"/>
                <p:cNvGrpSpPr>
                  <a:grpSpLocks/>
                </p:cNvGrpSpPr>
                <p:nvPr/>
              </p:nvGrpSpPr>
              <p:grpSpPr bwMode="auto">
                <a:xfrm>
                  <a:off x="2160" y="2064"/>
                  <a:ext cx="96" cy="96"/>
                  <a:chOff x="4080" y="720"/>
                  <a:chExt cx="144" cy="96"/>
                </a:xfrm>
              </p:grpSpPr>
              <p:sp>
                <p:nvSpPr>
                  <p:cNvPr id="132" name="Line 87"/>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88"/>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 name="Group 89"/>
                <p:cNvGrpSpPr>
                  <a:grpSpLocks/>
                </p:cNvGrpSpPr>
                <p:nvPr/>
              </p:nvGrpSpPr>
              <p:grpSpPr bwMode="auto">
                <a:xfrm>
                  <a:off x="384" y="2448"/>
                  <a:ext cx="96" cy="96"/>
                  <a:chOff x="4080" y="720"/>
                  <a:chExt cx="144" cy="96"/>
                </a:xfrm>
              </p:grpSpPr>
              <p:sp>
                <p:nvSpPr>
                  <p:cNvPr id="130" name="Line 90"/>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 name="Line 91"/>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 name="Group 92"/>
                <p:cNvGrpSpPr>
                  <a:grpSpLocks/>
                </p:cNvGrpSpPr>
                <p:nvPr/>
              </p:nvGrpSpPr>
              <p:grpSpPr bwMode="auto">
                <a:xfrm>
                  <a:off x="720" y="2448"/>
                  <a:ext cx="96" cy="96"/>
                  <a:chOff x="4080" y="720"/>
                  <a:chExt cx="144" cy="96"/>
                </a:xfrm>
              </p:grpSpPr>
              <p:sp>
                <p:nvSpPr>
                  <p:cNvPr id="128" name="Line 93"/>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 name="Line 94"/>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 name="Group 95"/>
                <p:cNvGrpSpPr>
                  <a:grpSpLocks/>
                </p:cNvGrpSpPr>
                <p:nvPr/>
              </p:nvGrpSpPr>
              <p:grpSpPr bwMode="auto">
                <a:xfrm>
                  <a:off x="1056" y="2448"/>
                  <a:ext cx="96" cy="96"/>
                  <a:chOff x="4080" y="720"/>
                  <a:chExt cx="144" cy="96"/>
                </a:xfrm>
              </p:grpSpPr>
              <p:sp>
                <p:nvSpPr>
                  <p:cNvPr id="126" name="Line 96"/>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 name="Line 97"/>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1" name="Group 98"/>
                <p:cNvGrpSpPr>
                  <a:grpSpLocks/>
                </p:cNvGrpSpPr>
                <p:nvPr/>
              </p:nvGrpSpPr>
              <p:grpSpPr bwMode="auto">
                <a:xfrm>
                  <a:off x="1440" y="2448"/>
                  <a:ext cx="96" cy="96"/>
                  <a:chOff x="4080" y="720"/>
                  <a:chExt cx="144" cy="96"/>
                </a:xfrm>
              </p:grpSpPr>
              <p:sp>
                <p:nvSpPr>
                  <p:cNvPr id="124" name="Line 99"/>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100"/>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101"/>
                <p:cNvGrpSpPr>
                  <a:grpSpLocks/>
                </p:cNvGrpSpPr>
                <p:nvPr/>
              </p:nvGrpSpPr>
              <p:grpSpPr bwMode="auto">
                <a:xfrm>
                  <a:off x="1824" y="2448"/>
                  <a:ext cx="96" cy="96"/>
                  <a:chOff x="4080" y="720"/>
                  <a:chExt cx="144" cy="96"/>
                </a:xfrm>
              </p:grpSpPr>
              <p:sp>
                <p:nvSpPr>
                  <p:cNvPr id="122" name="Line 102"/>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Line 103"/>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 name="Group 104"/>
                <p:cNvGrpSpPr>
                  <a:grpSpLocks/>
                </p:cNvGrpSpPr>
                <p:nvPr/>
              </p:nvGrpSpPr>
              <p:grpSpPr bwMode="auto">
                <a:xfrm>
                  <a:off x="2160" y="2448"/>
                  <a:ext cx="96" cy="96"/>
                  <a:chOff x="4080" y="720"/>
                  <a:chExt cx="144" cy="96"/>
                </a:xfrm>
              </p:grpSpPr>
              <p:sp>
                <p:nvSpPr>
                  <p:cNvPr id="120" name="Line 105"/>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106"/>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4" name="Group 107"/>
                <p:cNvGrpSpPr>
                  <a:grpSpLocks/>
                </p:cNvGrpSpPr>
                <p:nvPr/>
              </p:nvGrpSpPr>
              <p:grpSpPr bwMode="auto">
                <a:xfrm>
                  <a:off x="2592" y="1008"/>
                  <a:ext cx="96" cy="96"/>
                  <a:chOff x="4080" y="720"/>
                  <a:chExt cx="144" cy="96"/>
                </a:xfrm>
              </p:grpSpPr>
              <p:sp>
                <p:nvSpPr>
                  <p:cNvPr id="118" name="Line 108"/>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109"/>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5" name="Group 110"/>
                <p:cNvGrpSpPr>
                  <a:grpSpLocks/>
                </p:cNvGrpSpPr>
                <p:nvPr/>
              </p:nvGrpSpPr>
              <p:grpSpPr bwMode="auto">
                <a:xfrm>
                  <a:off x="2592" y="1344"/>
                  <a:ext cx="96" cy="96"/>
                  <a:chOff x="4080" y="720"/>
                  <a:chExt cx="144" cy="96"/>
                </a:xfrm>
              </p:grpSpPr>
              <p:sp>
                <p:nvSpPr>
                  <p:cNvPr id="116" name="Line 111"/>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 name="Line 112"/>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6" name="Group 113"/>
                <p:cNvGrpSpPr>
                  <a:grpSpLocks/>
                </p:cNvGrpSpPr>
                <p:nvPr/>
              </p:nvGrpSpPr>
              <p:grpSpPr bwMode="auto">
                <a:xfrm>
                  <a:off x="2592" y="1680"/>
                  <a:ext cx="96" cy="96"/>
                  <a:chOff x="4080" y="720"/>
                  <a:chExt cx="144" cy="96"/>
                </a:xfrm>
              </p:grpSpPr>
              <p:sp>
                <p:nvSpPr>
                  <p:cNvPr id="114" name="Line 114"/>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 name="Line 115"/>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7" name="Group 116"/>
                <p:cNvGrpSpPr>
                  <a:grpSpLocks/>
                </p:cNvGrpSpPr>
                <p:nvPr/>
              </p:nvGrpSpPr>
              <p:grpSpPr bwMode="auto">
                <a:xfrm>
                  <a:off x="2592" y="2064"/>
                  <a:ext cx="96" cy="96"/>
                  <a:chOff x="4080" y="720"/>
                  <a:chExt cx="144" cy="96"/>
                </a:xfrm>
              </p:grpSpPr>
              <p:sp>
                <p:nvSpPr>
                  <p:cNvPr id="112" name="Line 117"/>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 name="Line 118"/>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8" name="Group 119"/>
                <p:cNvGrpSpPr>
                  <a:grpSpLocks/>
                </p:cNvGrpSpPr>
                <p:nvPr/>
              </p:nvGrpSpPr>
              <p:grpSpPr bwMode="auto">
                <a:xfrm>
                  <a:off x="2592" y="2448"/>
                  <a:ext cx="96" cy="96"/>
                  <a:chOff x="4080" y="720"/>
                  <a:chExt cx="144" cy="96"/>
                </a:xfrm>
              </p:grpSpPr>
              <p:sp>
                <p:nvSpPr>
                  <p:cNvPr id="110" name="Line 120"/>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 name="Line 121"/>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9" name="Group 122"/>
                <p:cNvGrpSpPr>
                  <a:grpSpLocks/>
                </p:cNvGrpSpPr>
                <p:nvPr/>
              </p:nvGrpSpPr>
              <p:grpSpPr bwMode="auto">
                <a:xfrm>
                  <a:off x="384" y="2832"/>
                  <a:ext cx="96" cy="96"/>
                  <a:chOff x="4080" y="720"/>
                  <a:chExt cx="144" cy="96"/>
                </a:xfrm>
              </p:grpSpPr>
              <p:sp>
                <p:nvSpPr>
                  <p:cNvPr id="108" name="Line 123"/>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Line 124"/>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0" name="Group 125"/>
                <p:cNvGrpSpPr>
                  <a:grpSpLocks/>
                </p:cNvGrpSpPr>
                <p:nvPr/>
              </p:nvGrpSpPr>
              <p:grpSpPr bwMode="auto">
                <a:xfrm>
                  <a:off x="720" y="2832"/>
                  <a:ext cx="96" cy="96"/>
                  <a:chOff x="4080" y="720"/>
                  <a:chExt cx="144" cy="96"/>
                </a:xfrm>
              </p:grpSpPr>
              <p:sp>
                <p:nvSpPr>
                  <p:cNvPr id="106" name="Line 126"/>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 name="Line 127"/>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1" name="Group 128"/>
                <p:cNvGrpSpPr>
                  <a:grpSpLocks/>
                </p:cNvGrpSpPr>
                <p:nvPr/>
              </p:nvGrpSpPr>
              <p:grpSpPr bwMode="auto">
                <a:xfrm>
                  <a:off x="1056" y="2832"/>
                  <a:ext cx="96" cy="96"/>
                  <a:chOff x="4080" y="720"/>
                  <a:chExt cx="144" cy="96"/>
                </a:xfrm>
              </p:grpSpPr>
              <p:sp>
                <p:nvSpPr>
                  <p:cNvPr id="104" name="Line 129"/>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130"/>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2" name="Group 131"/>
                <p:cNvGrpSpPr>
                  <a:grpSpLocks/>
                </p:cNvGrpSpPr>
                <p:nvPr/>
              </p:nvGrpSpPr>
              <p:grpSpPr bwMode="auto">
                <a:xfrm>
                  <a:off x="1440" y="2832"/>
                  <a:ext cx="96" cy="96"/>
                  <a:chOff x="4080" y="720"/>
                  <a:chExt cx="144" cy="96"/>
                </a:xfrm>
              </p:grpSpPr>
              <p:sp>
                <p:nvSpPr>
                  <p:cNvPr id="102" name="Line 132"/>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133"/>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3" name="Group 134"/>
                <p:cNvGrpSpPr>
                  <a:grpSpLocks/>
                </p:cNvGrpSpPr>
                <p:nvPr/>
              </p:nvGrpSpPr>
              <p:grpSpPr bwMode="auto">
                <a:xfrm>
                  <a:off x="1824" y="2832"/>
                  <a:ext cx="96" cy="96"/>
                  <a:chOff x="4080" y="720"/>
                  <a:chExt cx="144" cy="96"/>
                </a:xfrm>
              </p:grpSpPr>
              <p:sp>
                <p:nvSpPr>
                  <p:cNvPr id="100" name="Line 135"/>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136"/>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 name="Group 137"/>
                <p:cNvGrpSpPr>
                  <a:grpSpLocks/>
                </p:cNvGrpSpPr>
                <p:nvPr/>
              </p:nvGrpSpPr>
              <p:grpSpPr bwMode="auto">
                <a:xfrm>
                  <a:off x="2160" y="2832"/>
                  <a:ext cx="96" cy="96"/>
                  <a:chOff x="4080" y="720"/>
                  <a:chExt cx="144" cy="96"/>
                </a:xfrm>
              </p:grpSpPr>
              <p:sp>
                <p:nvSpPr>
                  <p:cNvPr id="98" name="Line 138"/>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139"/>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5" name="Group 140"/>
                <p:cNvGrpSpPr>
                  <a:grpSpLocks/>
                </p:cNvGrpSpPr>
                <p:nvPr/>
              </p:nvGrpSpPr>
              <p:grpSpPr bwMode="auto">
                <a:xfrm>
                  <a:off x="2592" y="2832"/>
                  <a:ext cx="96" cy="96"/>
                  <a:chOff x="4080" y="720"/>
                  <a:chExt cx="144" cy="96"/>
                </a:xfrm>
              </p:grpSpPr>
              <p:sp>
                <p:nvSpPr>
                  <p:cNvPr id="96" name="Line 141"/>
                  <p:cNvSpPr>
                    <a:spLocks noChangeShapeType="1"/>
                  </p:cNvSpPr>
                  <p:nvPr/>
                </p:nvSpPr>
                <p:spPr bwMode="auto">
                  <a:xfrm flipH="1">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142"/>
                  <p:cNvSpPr>
                    <a:spLocks noChangeShapeType="1"/>
                  </p:cNvSpPr>
                  <p:nvPr/>
                </p:nvSpPr>
                <p:spPr bwMode="auto">
                  <a:xfrm>
                    <a:off x="4080" y="720"/>
                    <a:ext cx="144" cy="96"/>
                  </a:xfrm>
                  <a:prstGeom prst="line">
                    <a:avLst/>
                  </a:prstGeom>
                  <a:noFill/>
                  <a:ln w="254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3" name="Line 143"/>
              <p:cNvSpPr>
                <a:spLocks noChangeShapeType="1"/>
              </p:cNvSpPr>
              <p:nvPr/>
            </p:nvSpPr>
            <p:spPr bwMode="auto">
              <a:xfrm>
                <a:off x="419" y="2222"/>
                <a:ext cx="2356"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44"/>
              <p:cNvSpPr>
                <a:spLocks noChangeShapeType="1"/>
              </p:cNvSpPr>
              <p:nvPr/>
            </p:nvSpPr>
            <p:spPr bwMode="auto">
              <a:xfrm flipH="1" flipV="1">
                <a:off x="1680" y="672"/>
                <a:ext cx="3" cy="1981"/>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145"/>
              <p:cNvSpPr txBox="1">
                <a:spLocks noChangeArrowheads="1"/>
              </p:cNvSpPr>
              <p:nvPr/>
            </p:nvSpPr>
            <p:spPr bwMode="auto">
              <a:xfrm>
                <a:off x="2592" y="1770"/>
                <a:ext cx="4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000FF"/>
                    </a:solidFill>
                    <a:latin typeface="Times New Roman" panose="02020603050405020304" pitchFamily="18" charset="0"/>
                  </a:rPr>
                  <a:t>A</a:t>
                </a:r>
              </a:p>
            </p:txBody>
          </p:sp>
          <p:sp>
            <p:nvSpPr>
              <p:cNvPr id="26" name="Text Box 146"/>
              <p:cNvSpPr txBox="1">
                <a:spLocks noChangeArrowheads="1"/>
              </p:cNvSpPr>
              <p:nvPr/>
            </p:nvSpPr>
            <p:spPr bwMode="auto">
              <a:xfrm>
                <a:off x="1678" y="1065"/>
                <a:ext cx="4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000FF"/>
                    </a:solidFill>
                    <a:latin typeface="Times New Roman" panose="02020603050405020304" pitchFamily="18" charset="0"/>
                  </a:rPr>
                  <a:t>C</a:t>
                </a:r>
              </a:p>
            </p:txBody>
          </p:sp>
          <p:sp>
            <p:nvSpPr>
              <p:cNvPr id="27" name="Text Box 147"/>
              <p:cNvSpPr txBox="1">
                <a:spLocks noChangeArrowheads="1"/>
              </p:cNvSpPr>
              <p:nvPr/>
            </p:nvSpPr>
            <p:spPr bwMode="auto">
              <a:xfrm>
                <a:off x="1585" y="2149"/>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zh-CN" altLang="en-US" sz="2800" b="1">
                  <a:latin typeface="Times New Roman" panose="02020603050405020304" pitchFamily="18" charset="0"/>
                </a:endParaRPr>
              </a:p>
            </p:txBody>
          </p:sp>
          <p:sp>
            <p:nvSpPr>
              <p:cNvPr id="28" name="Text Box 148"/>
              <p:cNvSpPr txBox="1">
                <a:spLocks noChangeArrowheads="1"/>
              </p:cNvSpPr>
              <p:nvPr/>
            </p:nvSpPr>
            <p:spPr bwMode="auto">
              <a:xfrm>
                <a:off x="618" y="1570"/>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zh-CN" altLang="en-US" sz="2800" b="1">
                  <a:latin typeface="Times New Roman" panose="02020603050405020304" pitchFamily="18" charset="0"/>
                </a:endParaRPr>
              </a:p>
            </p:txBody>
          </p:sp>
          <p:graphicFrame>
            <p:nvGraphicFramePr>
              <p:cNvPr id="29" name="Object 149"/>
              <p:cNvGraphicFramePr>
                <a:graphicFrameLocks noChangeAspect="1"/>
              </p:cNvGraphicFramePr>
              <p:nvPr/>
            </p:nvGraphicFramePr>
            <p:xfrm>
              <a:off x="2609" y="2256"/>
              <a:ext cx="271" cy="218"/>
            </p:xfrm>
            <a:graphic>
              <a:graphicData uri="http://schemas.openxmlformats.org/presentationml/2006/ole">
                <mc:AlternateContent xmlns:mc="http://schemas.openxmlformats.org/markup-compatibility/2006">
                  <mc:Choice xmlns:v="urn:schemas-microsoft-com:vml" Requires="v">
                    <p:oleObj spid="_x0000_s85114" name="公式" r:id="rId11" imgW="177480" imgH="190440" progId="Equation.3">
                      <p:embed/>
                    </p:oleObj>
                  </mc:Choice>
                  <mc:Fallback>
                    <p:oleObj name="公式" r:id="rId11" imgW="1774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9" y="2256"/>
                            <a:ext cx="271"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0"/>
              <p:cNvGraphicFramePr>
                <a:graphicFrameLocks noChangeAspect="1"/>
              </p:cNvGraphicFramePr>
              <p:nvPr/>
            </p:nvGraphicFramePr>
            <p:xfrm>
              <a:off x="1437" y="672"/>
              <a:ext cx="291" cy="272"/>
            </p:xfrm>
            <a:graphic>
              <a:graphicData uri="http://schemas.openxmlformats.org/presentationml/2006/ole">
                <mc:AlternateContent xmlns:mc="http://schemas.openxmlformats.org/markup-compatibility/2006">
                  <mc:Choice xmlns:v="urn:schemas-microsoft-com:vml" Requires="v">
                    <p:oleObj spid="_x0000_s85115" name="公式" r:id="rId13" imgW="190440" imgH="241200" progId="Equation.3">
                      <p:embed/>
                    </p:oleObj>
                  </mc:Choice>
                  <mc:Fallback>
                    <p:oleObj name="公式" r:id="rId13" imgW="19044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7" y="672"/>
                            <a:ext cx="29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51"/>
              <p:cNvGraphicFramePr>
                <a:graphicFrameLocks noChangeAspect="1"/>
              </p:cNvGraphicFramePr>
              <p:nvPr/>
            </p:nvGraphicFramePr>
            <p:xfrm>
              <a:off x="1704" y="1940"/>
              <a:ext cx="216" cy="210"/>
            </p:xfrm>
            <a:graphic>
              <a:graphicData uri="http://schemas.openxmlformats.org/presentationml/2006/ole">
                <mc:AlternateContent xmlns:mc="http://schemas.openxmlformats.org/markup-compatibility/2006">
                  <mc:Choice xmlns:v="urn:schemas-microsoft-com:vml" Requires="v">
                    <p:oleObj spid="_x0000_s85116" name="公式" r:id="rId15" imgW="152280" imgH="177480" progId="Equation.3">
                      <p:embed/>
                    </p:oleObj>
                  </mc:Choice>
                  <mc:Fallback>
                    <p:oleObj name="公式" r:id="rId15" imgW="15228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4" y="1940"/>
                            <a:ext cx="21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52"/>
              <p:cNvGraphicFramePr>
                <a:graphicFrameLocks noChangeAspect="1"/>
              </p:cNvGraphicFramePr>
              <p:nvPr/>
            </p:nvGraphicFramePr>
            <p:xfrm>
              <a:off x="669" y="1527"/>
              <a:ext cx="206" cy="234"/>
            </p:xfrm>
            <a:graphic>
              <a:graphicData uri="http://schemas.openxmlformats.org/presentationml/2006/ole">
                <mc:AlternateContent xmlns:mc="http://schemas.openxmlformats.org/markup-compatibility/2006">
                  <mc:Choice xmlns:v="urn:schemas-microsoft-com:vml" Requires="v">
                    <p:oleObj spid="_x0000_s85117" name="Equation" r:id="rId17" imgW="164880" imgH="228600" progId="Equation.3">
                      <p:embed/>
                    </p:oleObj>
                  </mc:Choice>
                  <mc:Fallback>
                    <p:oleObj name="Equation" r:id="rId17" imgW="1648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9" y="1527"/>
                            <a:ext cx="20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153"/>
              <p:cNvGrpSpPr>
                <a:grpSpLocks/>
              </p:cNvGrpSpPr>
              <p:nvPr/>
            </p:nvGrpSpPr>
            <p:grpSpPr bwMode="auto">
              <a:xfrm>
                <a:off x="1368" y="1949"/>
                <a:ext cx="360" cy="739"/>
                <a:chOff x="1368" y="1997"/>
                <a:chExt cx="353" cy="693"/>
              </a:xfrm>
            </p:grpSpPr>
            <p:sp>
              <p:nvSpPr>
                <p:cNvPr id="52" name="Line 154"/>
                <p:cNvSpPr>
                  <a:spLocks noChangeShapeType="1"/>
                </p:cNvSpPr>
                <p:nvPr/>
              </p:nvSpPr>
              <p:spPr bwMode="auto">
                <a:xfrm>
                  <a:off x="1683" y="1997"/>
                  <a:ext cx="0" cy="669"/>
                </a:xfrm>
                <a:prstGeom prst="line">
                  <a:avLst/>
                </a:prstGeom>
                <a:noFill/>
                <a:ln w="38100">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 name="Object 155"/>
                <p:cNvGraphicFramePr>
                  <a:graphicFrameLocks noChangeAspect="1"/>
                </p:cNvGraphicFramePr>
                <p:nvPr/>
              </p:nvGraphicFramePr>
              <p:xfrm>
                <a:off x="1368" y="2373"/>
                <a:ext cx="353" cy="317"/>
              </p:xfrm>
              <a:graphic>
                <a:graphicData uri="http://schemas.openxmlformats.org/presentationml/2006/ole">
                  <mc:AlternateContent xmlns:mc="http://schemas.openxmlformats.org/markup-compatibility/2006">
                    <mc:Choice xmlns:v="urn:schemas-microsoft-com:vml" Requires="v">
                      <p:oleObj spid="_x0000_s85118" name="Equation" r:id="rId19" imgW="164880" imgH="228600" progId="Equation.3">
                        <p:embed/>
                      </p:oleObj>
                    </mc:Choice>
                    <mc:Fallback>
                      <p:oleObj name="Equation" r:id="rId19" imgW="1648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8" y="2373"/>
                              <a:ext cx="35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 name="Object 156"/>
              <p:cNvGraphicFramePr>
                <a:graphicFrameLocks noChangeAspect="1"/>
              </p:cNvGraphicFramePr>
              <p:nvPr/>
            </p:nvGraphicFramePr>
            <p:xfrm>
              <a:off x="1880" y="1589"/>
              <a:ext cx="412" cy="257"/>
            </p:xfrm>
            <a:graphic>
              <a:graphicData uri="http://schemas.openxmlformats.org/presentationml/2006/ole">
                <mc:AlternateContent xmlns:mc="http://schemas.openxmlformats.org/markup-compatibility/2006">
                  <mc:Choice xmlns:v="urn:schemas-microsoft-com:vml" Requires="v">
                    <p:oleObj spid="_x0000_s85119" name="Equation" r:id="rId21" imgW="393480" imgH="291960" progId="Equation.3">
                      <p:embed/>
                    </p:oleObj>
                  </mc:Choice>
                  <mc:Fallback>
                    <p:oleObj name="Equation" r:id="rId21" imgW="393480" imgH="291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80" y="1589"/>
                            <a:ext cx="41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Rectangle 157"/>
              <p:cNvSpPr>
                <a:spLocks noChangeArrowheads="1"/>
              </p:cNvSpPr>
              <p:nvPr/>
            </p:nvSpPr>
            <p:spPr bwMode="auto">
              <a:xfrm>
                <a:off x="793" y="1957"/>
                <a:ext cx="131"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58"/>
              <p:cNvSpPr>
                <a:spLocks noChangeArrowheads="1"/>
              </p:cNvSpPr>
              <p:nvPr/>
            </p:nvSpPr>
            <p:spPr bwMode="auto">
              <a:xfrm>
                <a:off x="2429" y="1957"/>
                <a:ext cx="13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59"/>
              <p:cNvSpPr>
                <a:spLocks noChangeShapeType="1"/>
              </p:cNvSpPr>
              <p:nvPr/>
            </p:nvSpPr>
            <p:spPr bwMode="auto">
              <a:xfrm flipH="1" flipV="1">
                <a:off x="624" y="1200"/>
                <a:ext cx="384" cy="384"/>
              </a:xfrm>
              <a:prstGeom prst="line">
                <a:avLst/>
              </a:prstGeom>
              <a:noFill/>
              <a:ln w="444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160"/>
              <p:cNvGraphicFramePr>
                <a:graphicFrameLocks noChangeAspect="1"/>
              </p:cNvGraphicFramePr>
              <p:nvPr/>
            </p:nvGraphicFramePr>
            <p:xfrm>
              <a:off x="2258" y="1949"/>
              <a:ext cx="273" cy="319"/>
            </p:xfrm>
            <a:graphic>
              <a:graphicData uri="http://schemas.openxmlformats.org/presentationml/2006/ole">
                <mc:AlternateContent xmlns:mc="http://schemas.openxmlformats.org/markup-compatibility/2006">
                  <mc:Choice xmlns:v="urn:schemas-microsoft-com:vml" Requires="v">
                    <p:oleObj spid="_x0000_s85120" name="公式" r:id="rId23" imgW="164880" imgH="228600" progId="Equation.3">
                      <p:embed/>
                    </p:oleObj>
                  </mc:Choice>
                  <mc:Fallback>
                    <p:oleObj name="公式" r:id="rId23" imgW="16488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58" y="1949"/>
                            <a:ext cx="273"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61"/>
              <p:cNvGraphicFramePr>
                <a:graphicFrameLocks noChangeAspect="1"/>
              </p:cNvGraphicFramePr>
              <p:nvPr/>
            </p:nvGraphicFramePr>
            <p:xfrm>
              <a:off x="2400" y="624"/>
              <a:ext cx="301" cy="308"/>
            </p:xfrm>
            <a:graphic>
              <a:graphicData uri="http://schemas.openxmlformats.org/presentationml/2006/ole">
                <mc:AlternateContent xmlns:mc="http://schemas.openxmlformats.org/markup-compatibility/2006">
                  <mc:Choice xmlns:v="urn:schemas-microsoft-com:vml" Requires="v">
                    <p:oleObj spid="_x0000_s85121" name="Equation" r:id="rId25" imgW="215640" imgH="266400" progId="Equation.3">
                      <p:embed/>
                    </p:oleObj>
                  </mc:Choice>
                  <mc:Fallback>
                    <p:oleObj name="Equation" r:id="rId25" imgW="215640" imgH="2664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00" y="624"/>
                            <a:ext cx="30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162"/>
              <p:cNvSpPr>
                <a:spLocks noChangeShapeType="1"/>
              </p:cNvSpPr>
              <p:nvPr/>
            </p:nvSpPr>
            <p:spPr bwMode="auto">
              <a:xfrm flipH="1" flipV="1">
                <a:off x="968" y="1714"/>
                <a:ext cx="720" cy="487"/>
              </a:xfrm>
              <a:prstGeom prst="line">
                <a:avLst/>
              </a:prstGeom>
              <a:noFill/>
              <a:ln w="1905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63"/>
              <p:cNvSpPr>
                <a:spLocks noChangeShapeType="1"/>
              </p:cNvSpPr>
              <p:nvPr/>
            </p:nvSpPr>
            <p:spPr bwMode="auto">
              <a:xfrm flipH="1" flipV="1">
                <a:off x="1146" y="1527"/>
                <a:ext cx="564" cy="683"/>
              </a:xfrm>
              <a:prstGeom prst="line">
                <a:avLst/>
              </a:prstGeom>
              <a:noFill/>
              <a:ln w="1905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64"/>
              <p:cNvSpPr>
                <a:spLocks noChangeShapeType="1"/>
              </p:cNvSpPr>
              <p:nvPr/>
            </p:nvSpPr>
            <p:spPr bwMode="auto">
              <a:xfrm flipH="1" flipV="1">
                <a:off x="793" y="1940"/>
                <a:ext cx="917" cy="27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65"/>
              <p:cNvSpPr>
                <a:spLocks noChangeShapeType="1"/>
              </p:cNvSpPr>
              <p:nvPr/>
            </p:nvSpPr>
            <p:spPr bwMode="auto">
              <a:xfrm flipV="1">
                <a:off x="1724" y="1949"/>
                <a:ext cx="794" cy="258"/>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 name="Object 166"/>
              <p:cNvGraphicFramePr>
                <a:graphicFrameLocks noChangeAspect="1"/>
              </p:cNvGraphicFramePr>
              <p:nvPr/>
            </p:nvGraphicFramePr>
            <p:xfrm>
              <a:off x="466" y="849"/>
              <a:ext cx="446" cy="340"/>
            </p:xfrm>
            <a:graphic>
              <a:graphicData uri="http://schemas.openxmlformats.org/presentationml/2006/ole">
                <mc:AlternateContent xmlns:mc="http://schemas.openxmlformats.org/markup-compatibility/2006">
                  <mc:Choice xmlns:v="urn:schemas-microsoft-com:vml" Requires="v">
                    <p:oleObj spid="_x0000_s85122" name="Equation" r:id="rId27" imgW="253800" imgH="228600" progId="Equation.3">
                      <p:embed/>
                    </p:oleObj>
                  </mc:Choice>
                  <mc:Fallback>
                    <p:oleObj name="Equation" r:id="rId27" imgW="25380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6" y="849"/>
                            <a:ext cx="446"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167"/>
              <p:cNvGraphicFramePr>
                <a:graphicFrameLocks noChangeAspect="1"/>
              </p:cNvGraphicFramePr>
              <p:nvPr/>
            </p:nvGraphicFramePr>
            <p:xfrm>
              <a:off x="908" y="1212"/>
              <a:ext cx="436" cy="268"/>
            </p:xfrm>
            <a:graphic>
              <a:graphicData uri="http://schemas.openxmlformats.org/presentationml/2006/ole">
                <mc:AlternateContent xmlns:mc="http://schemas.openxmlformats.org/markup-compatibility/2006">
                  <mc:Choice xmlns:v="urn:schemas-microsoft-com:vml" Requires="v">
                    <p:oleObj spid="_x0000_s85123" name="Equation" r:id="rId29" imgW="393480" imgH="291960" progId="Equation.3">
                      <p:embed/>
                    </p:oleObj>
                  </mc:Choice>
                  <mc:Fallback>
                    <p:oleObj name="Equation" r:id="rId29" imgW="393480" imgH="291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08" y="1212"/>
                            <a:ext cx="43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Text Box 168"/>
              <p:cNvSpPr txBox="1">
                <a:spLocks noChangeArrowheads="1"/>
              </p:cNvSpPr>
              <p:nvPr/>
            </p:nvSpPr>
            <p:spPr bwMode="auto">
              <a:xfrm>
                <a:off x="1683" y="2090"/>
                <a:ext cx="3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rgbClr val="1C1C1C"/>
                    </a:solidFill>
                    <a:latin typeface="Times New Roman" panose="02020603050405020304" pitchFamily="18" charset="0"/>
                  </a:rPr>
                  <a:t>o</a:t>
                </a:r>
              </a:p>
            </p:txBody>
          </p:sp>
          <p:grpSp>
            <p:nvGrpSpPr>
              <p:cNvPr id="47" name="Group 169"/>
              <p:cNvGrpSpPr>
                <a:grpSpLocks/>
              </p:cNvGrpSpPr>
              <p:nvPr/>
            </p:nvGrpSpPr>
            <p:grpSpPr bwMode="auto">
              <a:xfrm>
                <a:off x="796" y="1949"/>
                <a:ext cx="283" cy="319"/>
                <a:chOff x="1104" y="2793"/>
                <a:chExt cx="288" cy="326"/>
              </a:xfrm>
            </p:grpSpPr>
            <p:graphicFrame>
              <p:nvGraphicFramePr>
                <p:cNvPr id="50" name="Object 170"/>
                <p:cNvGraphicFramePr>
                  <a:graphicFrameLocks noChangeAspect="1"/>
                </p:cNvGraphicFramePr>
                <p:nvPr/>
              </p:nvGraphicFramePr>
              <p:xfrm>
                <a:off x="1104" y="2793"/>
                <a:ext cx="277" cy="326"/>
              </p:xfrm>
              <a:graphic>
                <a:graphicData uri="http://schemas.openxmlformats.org/presentationml/2006/ole">
                  <mc:AlternateContent xmlns:mc="http://schemas.openxmlformats.org/markup-compatibility/2006">
                    <mc:Choice xmlns:v="urn:schemas-microsoft-com:vml" Requires="v">
                      <p:oleObj spid="_x0000_s85124" name="公式" r:id="rId30" imgW="164880" imgH="228600" progId="Equation.3">
                        <p:embed/>
                      </p:oleObj>
                    </mc:Choice>
                    <mc:Fallback>
                      <p:oleObj name="公式" r:id="rId30" imgW="16488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4" y="2793"/>
                              <a:ext cx="27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Freeform 171"/>
                <p:cNvSpPr>
                  <a:spLocks/>
                </p:cNvSpPr>
                <p:nvPr/>
              </p:nvSpPr>
              <p:spPr bwMode="auto">
                <a:xfrm>
                  <a:off x="1344" y="2880"/>
                  <a:ext cx="48" cy="192"/>
                </a:xfrm>
                <a:custGeom>
                  <a:avLst/>
                  <a:gdLst>
                    <a:gd name="T0" fmla="*/ 70 w 70"/>
                    <a:gd name="T1" fmla="*/ 0 h 168"/>
                    <a:gd name="T2" fmla="*/ 10 w 70"/>
                    <a:gd name="T3" fmla="*/ 72 h 168"/>
                    <a:gd name="T4" fmla="*/ 10 w 70"/>
                    <a:gd name="T5" fmla="*/ 168 h 168"/>
                  </a:gdLst>
                  <a:ahLst/>
                  <a:cxnLst>
                    <a:cxn ang="0">
                      <a:pos x="T0" y="T1"/>
                    </a:cxn>
                    <a:cxn ang="0">
                      <a:pos x="T2" y="T3"/>
                    </a:cxn>
                    <a:cxn ang="0">
                      <a:pos x="T4" y="T5"/>
                    </a:cxn>
                  </a:cxnLst>
                  <a:rect l="0" t="0" r="r" b="b"/>
                  <a:pathLst>
                    <a:path w="70" h="168">
                      <a:moveTo>
                        <a:pt x="70" y="0"/>
                      </a:moveTo>
                      <a:cubicBezTo>
                        <a:pt x="60" y="12"/>
                        <a:pt x="20" y="44"/>
                        <a:pt x="10" y="72"/>
                      </a:cubicBezTo>
                      <a:cubicBezTo>
                        <a:pt x="0" y="100"/>
                        <a:pt x="10" y="148"/>
                        <a:pt x="10" y="16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 name="Text Box 172"/>
              <p:cNvSpPr txBox="1">
                <a:spLocks noChangeArrowheads="1"/>
              </p:cNvSpPr>
              <p:nvPr/>
            </p:nvSpPr>
            <p:spPr bwMode="auto">
              <a:xfrm>
                <a:off x="554" y="1770"/>
                <a:ext cx="6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rgbClr val="0000FF"/>
                    </a:solidFill>
                    <a:latin typeface="Times New Roman" panose="02020603050405020304" pitchFamily="18" charset="0"/>
                  </a:rPr>
                  <a:t>B</a:t>
                </a:r>
              </a:p>
            </p:txBody>
          </p:sp>
          <p:sp>
            <p:nvSpPr>
              <p:cNvPr id="49" name="AutoShape 173"/>
              <p:cNvSpPr>
                <a:spLocks noChangeArrowheads="1"/>
              </p:cNvSpPr>
              <p:nvPr/>
            </p:nvSpPr>
            <p:spPr bwMode="auto">
              <a:xfrm rot="2449263">
                <a:off x="968" y="1473"/>
                <a:ext cx="138" cy="245"/>
              </a:xfrm>
              <a:prstGeom prst="upArrow">
                <a:avLst>
                  <a:gd name="adj1" fmla="val 50000"/>
                  <a:gd name="adj2" fmla="val 91546"/>
                </a:avLst>
              </a:prstGeom>
              <a:solidFill>
                <a:srgbClr val="F8ECFE"/>
              </a:solidFill>
              <a:ln w="2857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12" name="Group 174"/>
            <p:cNvGrpSpPr>
              <a:grpSpLocks/>
            </p:cNvGrpSpPr>
            <p:nvPr/>
          </p:nvGrpSpPr>
          <p:grpSpPr bwMode="auto">
            <a:xfrm>
              <a:off x="3930" y="2736"/>
              <a:ext cx="377" cy="405"/>
              <a:chOff x="1255" y="1536"/>
              <a:chExt cx="377" cy="405"/>
            </a:xfrm>
          </p:grpSpPr>
          <p:sp>
            <p:nvSpPr>
              <p:cNvPr id="16" name="Freeform 175"/>
              <p:cNvSpPr>
                <a:spLocks/>
              </p:cNvSpPr>
              <p:nvPr/>
            </p:nvSpPr>
            <p:spPr bwMode="auto">
              <a:xfrm>
                <a:off x="1255" y="1842"/>
                <a:ext cx="106" cy="99"/>
              </a:xfrm>
              <a:custGeom>
                <a:avLst/>
                <a:gdLst>
                  <a:gd name="T0" fmla="*/ 108 w 108"/>
                  <a:gd name="T1" fmla="*/ 0 h 102"/>
                  <a:gd name="T2" fmla="*/ 48 w 108"/>
                  <a:gd name="T3" fmla="*/ 18 h 102"/>
                  <a:gd name="T4" fmla="*/ 12 w 108"/>
                  <a:gd name="T5" fmla="*/ 48 h 102"/>
                  <a:gd name="T6" fmla="*/ 0 w 108"/>
                  <a:gd name="T7" fmla="*/ 102 h 102"/>
                </a:gdLst>
                <a:ahLst/>
                <a:cxnLst>
                  <a:cxn ang="0">
                    <a:pos x="T0" y="T1"/>
                  </a:cxn>
                  <a:cxn ang="0">
                    <a:pos x="T2" y="T3"/>
                  </a:cxn>
                  <a:cxn ang="0">
                    <a:pos x="T4" y="T5"/>
                  </a:cxn>
                  <a:cxn ang="0">
                    <a:pos x="T6" y="T7"/>
                  </a:cxn>
                </a:cxnLst>
                <a:rect l="0" t="0" r="r" b="b"/>
                <a:pathLst>
                  <a:path w="108" h="102">
                    <a:moveTo>
                      <a:pt x="108" y="0"/>
                    </a:moveTo>
                    <a:cubicBezTo>
                      <a:pt x="98" y="3"/>
                      <a:pt x="64" y="10"/>
                      <a:pt x="48" y="18"/>
                    </a:cubicBezTo>
                    <a:cubicBezTo>
                      <a:pt x="32" y="26"/>
                      <a:pt x="20" y="34"/>
                      <a:pt x="12" y="48"/>
                    </a:cubicBezTo>
                    <a:cubicBezTo>
                      <a:pt x="4" y="62"/>
                      <a:pt x="2" y="91"/>
                      <a:pt x="0" y="102"/>
                    </a:cubicBezTo>
                  </a:path>
                </a:pathLst>
              </a:custGeom>
              <a:noFill/>
              <a:ln w="31750" cmpd="sng">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7" name="Group 176"/>
              <p:cNvGrpSpPr>
                <a:grpSpLocks/>
              </p:cNvGrpSpPr>
              <p:nvPr/>
            </p:nvGrpSpPr>
            <p:grpSpPr bwMode="auto">
              <a:xfrm>
                <a:off x="1344" y="1536"/>
                <a:ext cx="288" cy="256"/>
                <a:chOff x="1344" y="1536"/>
                <a:chExt cx="288" cy="256"/>
              </a:xfrm>
            </p:grpSpPr>
            <p:sp>
              <p:nvSpPr>
                <p:cNvPr id="18" name="AutoShape 177"/>
                <p:cNvSpPr>
                  <a:spLocks noChangeArrowheads="1"/>
                </p:cNvSpPr>
                <p:nvPr/>
              </p:nvSpPr>
              <p:spPr bwMode="auto">
                <a:xfrm>
                  <a:off x="1344" y="1536"/>
                  <a:ext cx="288" cy="235"/>
                </a:xfrm>
                <a:prstGeom prst="wedgeRectCallout">
                  <a:avLst>
                    <a:gd name="adj1" fmla="val -47222"/>
                    <a:gd name="adj2" fmla="val 102764"/>
                  </a:avLst>
                </a:prstGeom>
                <a:gradFill rotWithShape="0">
                  <a:gsLst>
                    <a:gs pos="0">
                      <a:schemeClr val="accent1"/>
                    </a:gs>
                    <a:gs pos="100000">
                      <a:srgbClr val="FFFFFF"/>
                    </a:gs>
                  </a:gsLst>
                  <a:lin ang="5400000" scaled="1"/>
                </a:gradFill>
                <a:ln w="127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1C1C1C"/>
                    </a:solidFill>
                    <a:latin typeface="Times New Roman" panose="02020603050405020304" pitchFamily="18" charset="0"/>
                  </a:endParaRPr>
                </a:p>
              </p:txBody>
            </p:sp>
            <p:graphicFrame>
              <p:nvGraphicFramePr>
                <p:cNvPr id="19" name="Object 178"/>
                <p:cNvGraphicFramePr>
                  <a:graphicFrameLocks noChangeAspect="1"/>
                </p:cNvGraphicFramePr>
                <p:nvPr/>
              </p:nvGraphicFramePr>
              <p:xfrm>
                <a:off x="1344" y="1536"/>
                <a:ext cx="288" cy="256"/>
              </p:xfrm>
              <a:graphic>
                <a:graphicData uri="http://schemas.openxmlformats.org/presentationml/2006/ole">
                  <mc:AlternateContent xmlns:mc="http://schemas.openxmlformats.org/markup-compatibility/2006">
                    <mc:Choice xmlns:v="urn:schemas-microsoft-com:vml" Requires="v">
                      <p:oleObj spid="_x0000_s85125" name="公式" r:id="rId31" imgW="228600" imgH="177480" progId="Equation.3">
                        <p:embed/>
                      </p:oleObj>
                    </mc:Choice>
                    <mc:Fallback>
                      <p:oleObj name="公式" r:id="rId31" imgW="228600" imgH="1774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344" y="1536"/>
                              <a:ext cx="288" cy="25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FF0066"/>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3" name="Group 179"/>
            <p:cNvGrpSpPr>
              <a:grpSpLocks/>
            </p:cNvGrpSpPr>
            <p:nvPr/>
          </p:nvGrpSpPr>
          <p:grpSpPr bwMode="auto">
            <a:xfrm>
              <a:off x="3587" y="3000"/>
              <a:ext cx="348" cy="456"/>
              <a:chOff x="912" y="1800"/>
              <a:chExt cx="348" cy="456"/>
            </a:xfrm>
          </p:grpSpPr>
          <p:graphicFrame>
            <p:nvGraphicFramePr>
              <p:cNvPr id="14" name="Object 180"/>
              <p:cNvGraphicFramePr>
                <a:graphicFrameLocks noChangeAspect="1"/>
              </p:cNvGraphicFramePr>
              <p:nvPr/>
            </p:nvGraphicFramePr>
            <p:xfrm>
              <a:off x="912" y="1800"/>
              <a:ext cx="186" cy="264"/>
            </p:xfrm>
            <a:graphic>
              <a:graphicData uri="http://schemas.openxmlformats.org/presentationml/2006/ole">
                <mc:AlternateContent xmlns:mc="http://schemas.openxmlformats.org/markup-compatibility/2006">
                  <mc:Choice xmlns:v="urn:schemas-microsoft-com:vml" Requires="v">
                    <p:oleObj spid="_x0000_s85126" name="Equation" r:id="rId33" imgW="126720" imgH="177480" progId="Equation.3">
                      <p:embed/>
                    </p:oleObj>
                  </mc:Choice>
                  <mc:Fallback>
                    <p:oleObj name="Equation" r:id="rId33" imgW="126720" imgH="1774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12" y="1800"/>
                            <a:ext cx="18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Freeform 181"/>
              <p:cNvSpPr>
                <a:spLocks/>
              </p:cNvSpPr>
              <p:nvPr/>
            </p:nvSpPr>
            <p:spPr bwMode="auto">
              <a:xfrm>
                <a:off x="1152" y="1968"/>
                <a:ext cx="108" cy="288"/>
              </a:xfrm>
              <a:custGeom>
                <a:avLst/>
                <a:gdLst>
                  <a:gd name="T0" fmla="*/ 110 w 110"/>
                  <a:gd name="T1" fmla="*/ 0 h 282"/>
                  <a:gd name="T2" fmla="*/ 34 w 110"/>
                  <a:gd name="T3" fmla="*/ 43 h 282"/>
                  <a:gd name="T4" fmla="*/ 2 w 110"/>
                  <a:gd name="T5" fmla="*/ 109 h 282"/>
                  <a:gd name="T6" fmla="*/ 24 w 110"/>
                  <a:gd name="T7" fmla="*/ 282 h 282"/>
                </a:gdLst>
                <a:ahLst/>
                <a:cxnLst>
                  <a:cxn ang="0">
                    <a:pos x="T0" y="T1"/>
                  </a:cxn>
                  <a:cxn ang="0">
                    <a:pos x="T2" y="T3"/>
                  </a:cxn>
                  <a:cxn ang="0">
                    <a:pos x="T4" y="T5"/>
                  </a:cxn>
                  <a:cxn ang="0">
                    <a:pos x="T6" y="T7"/>
                  </a:cxn>
                </a:cxnLst>
                <a:rect l="0" t="0" r="r" b="b"/>
                <a:pathLst>
                  <a:path w="110" h="282">
                    <a:moveTo>
                      <a:pt x="110" y="0"/>
                    </a:moveTo>
                    <a:cubicBezTo>
                      <a:pt x="99" y="7"/>
                      <a:pt x="52" y="25"/>
                      <a:pt x="34" y="43"/>
                    </a:cubicBezTo>
                    <a:cubicBezTo>
                      <a:pt x="16" y="61"/>
                      <a:pt x="4" y="69"/>
                      <a:pt x="2" y="109"/>
                    </a:cubicBezTo>
                    <a:cubicBezTo>
                      <a:pt x="0" y="149"/>
                      <a:pt x="20" y="246"/>
                      <a:pt x="24" y="282"/>
                    </a:cubicBezTo>
                  </a:path>
                </a:pathLst>
              </a:custGeom>
              <a:noFill/>
              <a:ln w="317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83" name="Group 182"/>
          <p:cNvGrpSpPr>
            <a:grpSpLocks/>
          </p:cNvGrpSpPr>
          <p:nvPr/>
        </p:nvGrpSpPr>
        <p:grpSpPr bwMode="auto">
          <a:xfrm>
            <a:off x="376814" y="3435360"/>
            <a:ext cx="3781425" cy="539750"/>
            <a:chOff x="336" y="3600"/>
            <a:chExt cx="2419" cy="370"/>
          </a:xfrm>
        </p:grpSpPr>
        <p:graphicFrame>
          <p:nvGraphicFramePr>
            <p:cNvPr id="184" name="Object 183"/>
            <p:cNvGraphicFramePr>
              <a:graphicFrameLocks noChangeAspect="1"/>
            </p:cNvGraphicFramePr>
            <p:nvPr/>
          </p:nvGraphicFramePr>
          <p:xfrm>
            <a:off x="1008" y="3600"/>
            <a:ext cx="1747" cy="370"/>
          </p:xfrm>
          <a:graphic>
            <a:graphicData uri="http://schemas.openxmlformats.org/presentationml/2006/ole">
              <mc:AlternateContent xmlns:mc="http://schemas.openxmlformats.org/markup-compatibility/2006">
                <mc:Choice xmlns:v="urn:schemas-microsoft-com:vml" Requires="v">
                  <p:oleObj spid="_x0000_s85127" name="Equation" r:id="rId35" imgW="1688760" imgH="393480" progId="Equation.3">
                    <p:embed/>
                  </p:oleObj>
                </mc:Choice>
                <mc:Fallback>
                  <p:oleObj name="Equation" r:id="rId35" imgW="1688760" imgH="39348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08" y="3600"/>
                          <a:ext cx="1747"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 name="Text Box 184"/>
            <p:cNvSpPr txBox="1">
              <a:spLocks noChangeArrowheads="1"/>
            </p:cNvSpPr>
            <p:nvPr/>
          </p:nvSpPr>
          <p:spPr bwMode="auto">
            <a:xfrm>
              <a:off x="336" y="3609"/>
              <a:ext cx="1162"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由于</a:t>
              </a:r>
            </a:p>
          </p:txBody>
        </p:sp>
      </p:grpSp>
      <p:grpSp>
        <p:nvGrpSpPr>
          <p:cNvPr id="186" name="Group 185"/>
          <p:cNvGrpSpPr>
            <a:grpSpLocks/>
          </p:cNvGrpSpPr>
          <p:nvPr/>
        </p:nvGrpSpPr>
        <p:grpSpPr bwMode="auto">
          <a:xfrm>
            <a:off x="692727" y="4110047"/>
            <a:ext cx="3060700" cy="674688"/>
            <a:chOff x="3014" y="3566"/>
            <a:chExt cx="1978" cy="418"/>
          </a:xfrm>
        </p:grpSpPr>
        <p:graphicFrame>
          <p:nvGraphicFramePr>
            <p:cNvPr id="187" name="Object 186"/>
            <p:cNvGraphicFramePr>
              <a:graphicFrameLocks noChangeAspect="1"/>
            </p:cNvGraphicFramePr>
            <p:nvPr/>
          </p:nvGraphicFramePr>
          <p:xfrm>
            <a:off x="3483" y="3566"/>
            <a:ext cx="1509" cy="418"/>
          </p:xfrm>
          <a:graphic>
            <a:graphicData uri="http://schemas.openxmlformats.org/presentationml/2006/ole">
              <mc:AlternateContent xmlns:mc="http://schemas.openxmlformats.org/markup-compatibility/2006">
                <mc:Choice xmlns:v="urn:schemas-microsoft-com:vml" Requires="v">
                  <p:oleObj spid="_x0000_s85128" name="Equation" r:id="rId37" imgW="952200" imgH="228600" progId="Equation.3">
                    <p:embed/>
                  </p:oleObj>
                </mc:Choice>
                <mc:Fallback>
                  <p:oleObj name="Equation" r:id="rId37" imgW="9522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483" y="3566"/>
                          <a:ext cx="1509"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 name="Text Box 187"/>
            <p:cNvSpPr txBox="1">
              <a:spLocks noChangeArrowheads="1"/>
            </p:cNvSpPr>
            <p:nvPr/>
          </p:nvSpPr>
          <p:spPr bwMode="auto">
            <a:xfrm>
              <a:off x="3014" y="3600"/>
              <a:ext cx="121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故</a:t>
              </a:r>
            </a:p>
          </p:txBody>
        </p:sp>
      </p:grpSp>
      <p:sp>
        <p:nvSpPr>
          <p:cNvPr id="189" name="Text Box 188"/>
          <p:cNvSpPr txBox="1">
            <a:spLocks noChangeArrowheads="1"/>
          </p:cNvSpPr>
          <p:nvPr/>
        </p:nvSpPr>
        <p:spPr bwMode="auto">
          <a:xfrm>
            <a:off x="129164" y="4795847"/>
            <a:ext cx="464820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400" b="1" dirty="0">
                <a:solidFill>
                  <a:srgbClr val="000000"/>
                </a:solidFill>
                <a:latin typeface="Times New Roman" panose="02020603050405020304" pitchFamily="18" charset="0"/>
              </a:rPr>
              <a:t> </a:t>
            </a:r>
            <a:r>
              <a:rPr lang="zh-CN" altLang="en-US" sz="2400" b="1" dirty="0">
                <a:solidFill>
                  <a:srgbClr val="CC0000"/>
                </a:solidFill>
                <a:latin typeface="Times New Roman" panose="02020603050405020304" pitchFamily="18" charset="0"/>
              </a:rPr>
              <a:t>注意：</a:t>
            </a:r>
            <a:r>
              <a:rPr lang="zh-CN" altLang="en-US" sz="2400" b="1" dirty="0">
                <a:solidFill>
                  <a:srgbClr val="000000"/>
                </a:solidFill>
                <a:latin typeface="Times New Roman" panose="02020603050405020304" pitchFamily="18" charset="0"/>
              </a:rPr>
              <a:t>可以证明，在均匀磁场中，任意形状的载流导线闭合回路的平面与磁感强度垂直，此闭合回路不受磁场力的作用.</a:t>
            </a:r>
          </a:p>
        </p:txBody>
      </p:sp>
      <p:sp>
        <p:nvSpPr>
          <p:cNvPr id="191"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一、安培定律</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磁场对载流导线的作用力</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45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blinds(horizontal)">
                                      <p:cBhvr>
                                        <p:cTn id="27" dur="500"/>
                                        <p:tgtEl>
                                          <p:spTgt spid="1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6"/>
                                        </p:tgtEl>
                                        <p:attrNameLst>
                                          <p:attrName>style.visibility</p:attrName>
                                        </p:attrNameLst>
                                      </p:cBhvr>
                                      <p:to>
                                        <p:strVal val="visible"/>
                                      </p:to>
                                    </p:set>
                                    <p:animEffect transition="in" filter="blinds(horizontal)">
                                      <p:cBhvr>
                                        <p:cTn id="32" dur="500"/>
                                        <p:tgtEl>
                                          <p:spTgt spid="18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9"/>
                                        </p:tgtEl>
                                        <p:attrNameLst>
                                          <p:attrName>style.visibility</p:attrName>
                                        </p:attrNameLst>
                                      </p:cBhvr>
                                      <p:to>
                                        <p:strVal val="visible"/>
                                      </p:to>
                                    </p:set>
                                    <p:animEffect transition="in" filter="blinds(horizontal)">
                                      <p:cBhvr>
                                        <p:cTn id="3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51</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二、两平行长直电流之间的相互作用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4" name="Group 42"/>
          <p:cNvGrpSpPr>
            <a:grpSpLocks/>
          </p:cNvGrpSpPr>
          <p:nvPr/>
        </p:nvGrpSpPr>
        <p:grpSpPr bwMode="auto">
          <a:xfrm>
            <a:off x="180000" y="914815"/>
            <a:ext cx="8586788" cy="1311276"/>
            <a:chOff x="102" y="402"/>
            <a:chExt cx="5409" cy="826"/>
          </a:xfrm>
        </p:grpSpPr>
        <p:sp>
          <p:nvSpPr>
            <p:cNvPr id="5" name="Rectangle 3"/>
            <p:cNvSpPr>
              <a:spLocks noChangeArrowheads="1"/>
            </p:cNvSpPr>
            <p:nvPr/>
          </p:nvSpPr>
          <p:spPr bwMode="auto">
            <a:xfrm>
              <a:off x="102" y="402"/>
              <a:ext cx="540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smtClean="0">
                  <a:solidFill>
                    <a:srgbClr val="CC0000"/>
                  </a:solidFill>
                  <a:latin typeface="Times New Roman" panose="02020603050405020304" pitchFamily="18" charset="0"/>
                </a:rPr>
                <a:t>例 </a:t>
              </a:r>
              <a:r>
                <a:rPr lang="zh-CN" altLang="en-US" sz="2400" b="1" dirty="0">
                  <a:latin typeface="Times New Roman" panose="02020603050405020304" pitchFamily="18" charset="0"/>
                </a:rPr>
                <a:t>设在真空中有两根相距为</a:t>
              </a:r>
              <a:r>
                <a:rPr lang="en-US" altLang="zh-CN" sz="2400" b="1" i="1" dirty="0">
                  <a:latin typeface="Times New Roman" panose="02020603050405020304" pitchFamily="18" charset="0"/>
                </a:rPr>
                <a:t>d </a:t>
              </a:r>
              <a:r>
                <a:rPr lang="zh-CN" altLang="en-US" sz="2400" b="1" dirty="0">
                  <a:latin typeface="Times New Roman" panose="02020603050405020304" pitchFamily="18" charset="0"/>
                </a:rPr>
                <a:t>的无限长平行直导线， 分别通以电流       和       ，且电流的流向相同，试求单位长度上的导线所受的安培力为多少？</a:t>
              </a:r>
            </a:p>
          </p:txBody>
        </p:sp>
        <p:graphicFrame>
          <p:nvGraphicFramePr>
            <p:cNvPr id="6" name="Object 4"/>
            <p:cNvGraphicFramePr>
              <a:graphicFrameLocks noChangeAspect="1"/>
            </p:cNvGraphicFramePr>
            <p:nvPr>
              <p:extLst>
                <p:ext uri="{D42A27DB-BD31-4B8C-83A1-F6EECF244321}">
                  <p14:modId xmlns:p14="http://schemas.microsoft.com/office/powerpoint/2010/main" val="2272301624"/>
                </p:ext>
              </p:extLst>
            </p:nvPr>
          </p:nvGraphicFramePr>
          <p:xfrm>
            <a:off x="652" y="614"/>
            <a:ext cx="265" cy="384"/>
          </p:xfrm>
          <a:graphic>
            <a:graphicData uri="http://schemas.openxmlformats.org/presentationml/2006/ole">
              <mc:AlternateContent xmlns:mc="http://schemas.openxmlformats.org/markup-compatibility/2006">
                <mc:Choice xmlns:v="urn:schemas-microsoft-com:vml" Requires="v">
                  <p:oleObj spid="_x0000_s46078" name="Equation" r:id="rId3" imgW="152280" imgH="215640" progId="Equation.3">
                    <p:embed/>
                  </p:oleObj>
                </mc:Choice>
                <mc:Fallback>
                  <p:oleObj name="Equation" r:id="rId3" imgW="1522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 y="614"/>
                          <a:ext cx="26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497689687"/>
                </p:ext>
              </p:extLst>
            </p:nvPr>
          </p:nvGraphicFramePr>
          <p:xfrm>
            <a:off x="1110" y="604"/>
            <a:ext cx="287" cy="384"/>
          </p:xfrm>
          <a:graphic>
            <a:graphicData uri="http://schemas.openxmlformats.org/presentationml/2006/ole">
              <mc:AlternateContent xmlns:mc="http://schemas.openxmlformats.org/markup-compatibility/2006">
                <mc:Choice xmlns:v="urn:schemas-microsoft-com:vml" Requires="v">
                  <p:oleObj spid="_x0000_s46079" name="Equation" r:id="rId5" imgW="164880" imgH="215640" progId="Equation.3">
                    <p:embed/>
                  </p:oleObj>
                </mc:Choice>
                <mc:Fallback>
                  <p:oleObj name="Equation" r:id="rId5" imgW="1648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 y="604"/>
                          <a:ext cx="2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3"/>
          <p:cNvGrpSpPr>
            <a:grpSpLocks/>
          </p:cNvGrpSpPr>
          <p:nvPr/>
        </p:nvGrpSpPr>
        <p:grpSpPr bwMode="auto">
          <a:xfrm>
            <a:off x="169046" y="2271523"/>
            <a:ext cx="3505200" cy="3886200"/>
            <a:chOff x="240" y="1536"/>
            <a:chExt cx="2208" cy="2448"/>
          </a:xfrm>
        </p:grpSpPr>
        <p:grpSp>
          <p:nvGrpSpPr>
            <p:cNvPr id="9" name="Group 6"/>
            <p:cNvGrpSpPr>
              <a:grpSpLocks/>
            </p:cNvGrpSpPr>
            <p:nvPr/>
          </p:nvGrpSpPr>
          <p:grpSpPr bwMode="auto">
            <a:xfrm>
              <a:off x="240" y="1536"/>
              <a:ext cx="2208" cy="2448"/>
              <a:chOff x="240" y="1536"/>
              <a:chExt cx="2208" cy="2448"/>
            </a:xfrm>
          </p:grpSpPr>
          <p:grpSp>
            <p:nvGrpSpPr>
              <p:cNvPr id="27" name="Group 7"/>
              <p:cNvGrpSpPr>
                <a:grpSpLocks/>
              </p:cNvGrpSpPr>
              <p:nvPr/>
            </p:nvGrpSpPr>
            <p:grpSpPr bwMode="auto">
              <a:xfrm>
                <a:off x="240" y="1536"/>
                <a:ext cx="2208" cy="2448"/>
                <a:chOff x="240" y="1536"/>
                <a:chExt cx="2208" cy="2448"/>
              </a:xfrm>
            </p:grpSpPr>
            <p:sp>
              <p:nvSpPr>
                <p:cNvPr id="31" name="Rectangle 8"/>
                <p:cNvSpPr>
                  <a:spLocks noChangeArrowheads="1"/>
                </p:cNvSpPr>
                <p:nvPr/>
              </p:nvSpPr>
              <p:spPr bwMode="auto">
                <a:xfrm>
                  <a:off x="240" y="1536"/>
                  <a:ext cx="2208" cy="244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 name="Object 9"/>
                <p:cNvGraphicFramePr>
                  <a:graphicFrameLocks noChangeAspect="1"/>
                </p:cNvGraphicFramePr>
                <p:nvPr/>
              </p:nvGraphicFramePr>
              <p:xfrm>
                <a:off x="726" y="1644"/>
                <a:ext cx="231" cy="355"/>
              </p:xfrm>
              <a:graphic>
                <a:graphicData uri="http://schemas.openxmlformats.org/presentationml/2006/ole">
                  <mc:AlternateContent xmlns:mc="http://schemas.openxmlformats.org/markup-compatibility/2006">
                    <mc:Choice xmlns:v="urn:schemas-microsoft-com:vml" Requires="v">
                      <p:oleObj spid="_x0000_s87040" name="公式" r:id="rId7" imgW="139680" imgH="215640" progId="Equation.3">
                        <p:embed/>
                      </p:oleObj>
                    </mc:Choice>
                    <mc:Fallback>
                      <p:oleObj name="公式" r:id="rId7" imgW="139680" imgH="21564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 y="1644"/>
                              <a:ext cx="231"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0"/>
                <p:cNvGraphicFramePr>
                  <a:graphicFrameLocks noChangeAspect="1"/>
                </p:cNvGraphicFramePr>
                <p:nvPr/>
              </p:nvGraphicFramePr>
              <p:xfrm>
                <a:off x="1619" y="1644"/>
                <a:ext cx="270" cy="355"/>
              </p:xfrm>
              <a:graphic>
                <a:graphicData uri="http://schemas.openxmlformats.org/presentationml/2006/ole">
                  <mc:AlternateContent xmlns:mc="http://schemas.openxmlformats.org/markup-compatibility/2006">
                    <mc:Choice xmlns:v="urn:schemas-microsoft-com:vml" Requires="v">
                      <p:oleObj spid="_x0000_s87041" name="公式" r:id="rId9" imgW="164880" imgH="215640" progId="Equation.3">
                        <p:embed/>
                      </p:oleObj>
                    </mc:Choice>
                    <mc:Fallback>
                      <p:oleObj name="公式" r:id="rId9" imgW="164880" imgH="21564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 y="1644"/>
                              <a:ext cx="270"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AutoShape 11"/>
                <p:cNvSpPr>
                  <a:spLocks noChangeArrowheads="1"/>
                </p:cNvSpPr>
                <p:nvPr/>
              </p:nvSpPr>
              <p:spPr bwMode="auto">
                <a:xfrm rot="-499561">
                  <a:off x="1734" y="2028"/>
                  <a:ext cx="96" cy="1824"/>
                </a:xfrm>
                <a:prstGeom prst="can">
                  <a:avLst>
                    <a:gd name="adj" fmla="val 44157"/>
                  </a:avLst>
                </a:prstGeom>
                <a:gradFill rotWithShape="0">
                  <a:gsLst>
                    <a:gs pos="0">
                      <a:srgbClr val="F0F0F0">
                        <a:gamma/>
                        <a:shade val="46275"/>
                        <a:invGamma/>
                      </a:srgbClr>
                    </a:gs>
                    <a:gs pos="50000">
                      <a:srgbClr val="F0F0F0"/>
                    </a:gs>
                    <a:gs pos="100000">
                      <a:srgbClr val="F0F0F0">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12"/>
                <p:cNvSpPr>
                  <a:spLocks noChangeArrowheads="1"/>
                </p:cNvSpPr>
                <p:nvPr/>
              </p:nvSpPr>
              <p:spPr bwMode="auto">
                <a:xfrm rot="-499561">
                  <a:off x="822" y="1980"/>
                  <a:ext cx="96" cy="1824"/>
                </a:xfrm>
                <a:prstGeom prst="can">
                  <a:avLst>
                    <a:gd name="adj" fmla="val 44157"/>
                  </a:avLst>
                </a:prstGeom>
                <a:gradFill rotWithShape="0">
                  <a:gsLst>
                    <a:gs pos="0">
                      <a:srgbClr val="F0F0F0">
                        <a:gamma/>
                        <a:shade val="46275"/>
                        <a:invGamma/>
                      </a:srgbClr>
                    </a:gs>
                    <a:gs pos="50000">
                      <a:srgbClr val="F0F0F0"/>
                    </a:gs>
                    <a:gs pos="100000">
                      <a:srgbClr val="F0F0F0">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3"/>
                <p:cNvSpPr>
                  <a:spLocks noChangeShapeType="1"/>
                </p:cNvSpPr>
                <p:nvPr/>
              </p:nvSpPr>
              <p:spPr bwMode="auto">
                <a:xfrm flipH="1" flipV="1">
                  <a:off x="678" y="1644"/>
                  <a:ext cx="48" cy="384"/>
                </a:xfrm>
                <a:prstGeom prst="line">
                  <a:avLst/>
                </a:prstGeom>
                <a:noFill/>
                <a:ln w="28575">
                  <a:solidFill>
                    <a:srgbClr val="FF33CC"/>
                  </a:solidFill>
                  <a:round/>
                  <a:headEnd type="none" w="sm" len="lg"/>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4"/>
                <p:cNvSpPr>
                  <a:spLocks noChangeShapeType="1"/>
                </p:cNvSpPr>
                <p:nvPr/>
              </p:nvSpPr>
              <p:spPr bwMode="auto">
                <a:xfrm flipH="1" flipV="1">
                  <a:off x="1590" y="1692"/>
                  <a:ext cx="48" cy="384"/>
                </a:xfrm>
                <a:prstGeom prst="line">
                  <a:avLst/>
                </a:prstGeom>
                <a:noFill/>
                <a:ln w="28575">
                  <a:solidFill>
                    <a:srgbClr val="FF33CC"/>
                  </a:solidFill>
                  <a:round/>
                  <a:headEnd type="none" w="sm" len="lg"/>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8" name="Object 15"/>
              <p:cNvGraphicFramePr>
                <a:graphicFrameLocks noChangeAspect="1"/>
              </p:cNvGraphicFramePr>
              <p:nvPr/>
            </p:nvGraphicFramePr>
            <p:xfrm>
              <a:off x="1254" y="3372"/>
              <a:ext cx="240" cy="320"/>
            </p:xfrm>
            <a:graphic>
              <a:graphicData uri="http://schemas.openxmlformats.org/presentationml/2006/ole">
                <mc:AlternateContent xmlns:mc="http://schemas.openxmlformats.org/markup-compatibility/2006">
                  <mc:Choice xmlns:v="urn:schemas-microsoft-com:vml" Requires="v">
                    <p:oleObj spid="_x0000_s87042" name="Equation" r:id="rId11" imgW="190440" imgH="253800" progId="Equation.3">
                      <p:embed/>
                    </p:oleObj>
                  </mc:Choice>
                  <mc:Fallback>
                    <p:oleObj name="Equation" r:id="rId11" imgW="190440" imgH="25380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4" y="3372"/>
                            <a:ext cx="24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6"/>
              <p:cNvSpPr>
                <a:spLocks noChangeShapeType="1"/>
              </p:cNvSpPr>
              <p:nvPr/>
            </p:nvSpPr>
            <p:spPr bwMode="auto">
              <a:xfrm>
                <a:off x="1494" y="3564"/>
                <a:ext cx="336" cy="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7"/>
              <p:cNvSpPr>
                <a:spLocks noChangeShapeType="1"/>
              </p:cNvSpPr>
              <p:nvPr/>
            </p:nvSpPr>
            <p:spPr bwMode="auto">
              <a:xfrm flipH="1">
                <a:off x="1014" y="3564"/>
                <a:ext cx="240" cy="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 name="Group 18"/>
            <p:cNvGrpSpPr>
              <a:grpSpLocks/>
            </p:cNvGrpSpPr>
            <p:nvPr/>
          </p:nvGrpSpPr>
          <p:grpSpPr bwMode="auto">
            <a:xfrm>
              <a:off x="303" y="2592"/>
              <a:ext cx="2145" cy="636"/>
              <a:chOff x="303" y="2592"/>
              <a:chExt cx="2145" cy="636"/>
            </a:xfrm>
          </p:grpSpPr>
          <p:sp>
            <p:nvSpPr>
              <p:cNvPr id="23" name="Line 19"/>
              <p:cNvSpPr>
                <a:spLocks noChangeShapeType="1"/>
              </p:cNvSpPr>
              <p:nvPr/>
            </p:nvSpPr>
            <p:spPr bwMode="auto">
              <a:xfrm flipV="1">
                <a:off x="1824" y="2592"/>
                <a:ext cx="378" cy="396"/>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0"/>
              <p:cNvSpPr>
                <a:spLocks noChangeShapeType="1"/>
              </p:cNvSpPr>
              <p:nvPr/>
            </p:nvSpPr>
            <p:spPr bwMode="auto">
              <a:xfrm flipH="1">
                <a:off x="478" y="2844"/>
                <a:ext cx="386" cy="384"/>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21"/>
              <p:cNvGraphicFramePr>
                <a:graphicFrameLocks noChangeAspect="1"/>
              </p:cNvGraphicFramePr>
              <p:nvPr/>
            </p:nvGraphicFramePr>
            <p:xfrm>
              <a:off x="2078" y="2640"/>
              <a:ext cx="370" cy="360"/>
            </p:xfrm>
            <a:graphic>
              <a:graphicData uri="http://schemas.openxmlformats.org/presentationml/2006/ole">
                <mc:AlternateContent xmlns:mc="http://schemas.openxmlformats.org/markup-compatibility/2006">
                  <mc:Choice xmlns:v="urn:schemas-microsoft-com:vml" Requires="v">
                    <p:oleObj spid="_x0000_s87043" name="Equation" r:id="rId13" imgW="241200" imgH="228600" progId="Equation.3">
                      <p:embed/>
                    </p:oleObj>
                  </mc:Choice>
                  <mc:Fallback>
                    <p:oleObj name="Equation" r:id="rId13" imgW="241200" imgH="22860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8" y="2640"/>
                            <a:ext cx="37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2"/>
              <p:cNvGraphicFramePr>
                <a:graphicFrameLocks noChangeAspect="1"/>
              </p:cNvGraphicFramePr>
              <p:nvPr/>
            </p:nvGraphicFramePr>
            <p:xfrm>
              <a:off x="303" y="2748"/>
              <a:ext cx="373" cy="360"/>
            </p:xfrm>
            <a:graphic>
              <a:graphicData uri="http://schemas.openxmlformats.org/presentationml/2006/ole">
                <mc:AlternateContent xmlns:mc="http://schemas.openxmlformats.org/markup-compatibility/2006">
                  <mc:Choice xmlns:v="urn:schemas-microsoft-com:vml" Requires="v">
                    <p:oleObj spid="_x0000_s87044" name="Equation" r:id="rId15" imgW="241200" imgH="228600" progId="Equation.3">
                      <p:embed/>
                    </p:oleObj>
                  </mc:Choice>
                  <mc:Fallback>
                    <p:oleObj name="Equation" r:id="rId15" imgW="241200" imgH="22860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 y="2748"/>
                            <a:ext cx="37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23"/>
            <p:cNvGrpSpPr>
              <a:grpSpLocks/>
            </p:cNvGrpSpPr>
            <p:nvPr/>
          </p:nvGrpSpPr>
          <p:grpSpPr bwMode="auto">
            <a:xfrm>
              <a:off x="1206" y="2460"/>
              <a:ext cx="808" cy="885"/>
              <a:chOff x="1206" y="2460"/>
              <a:chExt cx="808" cy="885"/>
            </a:xfrm>
          </p:grpSpPr>
          <p:sp>
            <p:nvSpPr>
              <p:cNvPr id="17" name="Line 24"/>
              <p:cNvSpPr>
                <a:spLocks noChangeShapeType="1"/>
              </p:cNvSpPr>
              <p:nvPr/>
            </p:nvSpPr>
            <p:spPr bwMode="auto">
              <a:xfrm flipH="1" flipV="1">
                <a:off x="1734" y="2652"/>
                <a:ext cx="48" cy="336"/>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 name="Group 25"/>
              <p:cNvGrpSpPr>
                <a:grpSpLocks/>
              </p:cNvGrpSpPr>
              <p:nvPr/>
            </p:nvGrpSpPr>
            <p:grpSpPr bwMode="auto">
              <a:xfrm>
                <a:off x="1206" y="2460"/>
                <a:ext cx="808" cy="885"/>
                <a:chOff x="1206" y="2460"/>
                <a:chExt cx="808" cy="885"/>
              </a:xfrm>
            </p:grpSpPr>
            <p:graphicFrame>
              <p:nvGraphicFramePr>
                <p:cNvPr id="19" name="Object 26"/>
                <p:cNvGraphicFramePr>
                  <a:graphicFrameLocks noChangeAspect="1"/>
                </p:cNvGraphicFramePr>
                <p:nvPr/>
              </p:nvGraphicFramePr>
              <p:xfrm>
                <a:off x="1344" y="2971"/>
                <a:ext cx="480" cy="374"/>
              </p:xfrm>
              <a:graphic>
                <a:graphicData uri="http://schemas.openxmlformats.org/presentationml/2006/ole">
                  <mc:AlternateContent xmlns:mc="http://schemas.openxmlformats.org/markup-compatibility/2006">
                    <mc:Choice xmlns:v="urn:schemas-microsoft-com:vml" Requires="v">
                      <p:oleObj spid="_x0000_s87045" name="Equation" r:id="rId17" imgW="291960" imgH="228600" progId="Equation.3">
                        <p:embed/>
                      </p:oleObj>
                    </mc:Choice>
                    <mc:Fallback>
                      <p:oleObj name="Equation" r:id="rId17" imgW="291960" imgH="22860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2971"/>
                              <a:ext cx="48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7"/>
                <p:cNvGraphicFramePr>
                  <a:graphicFrameLocks noChangeAspect="1"/>
                </p:cNvGraphicFramePr>
                <p:nvPr/>
              </p:nvGraphicFramePr>
              <p:xfrm>
                <a:off x="1206" y="2460"/>
                <a:ext cx="475" cy="336"/>
              </p:xfrm>
              <a:graphic>
                <a:graphicData uri="http://schemas.openxmlformats.org/presentationml/2006/ole">
                  <mc:AlternateContent xmlns:mc="http://schemas.openxmlformats.org/markup-compatibility/2006">
                    <mc:Choice xmlns:v="urn:schemas-microsoft-com:vml" Requires="v">
                      <p:oleObj spid="_x0000_s87046" name="Equation" r:id="rId19" imgW="520560" imgH="342720" progId="Equation.3">
                        <p:embed/>
                      </p:oleObj>
                    </mc:Choice>
                    <mc:Fallback>
                      <p:oleObj name="Equation" r:id="rId19" imgW="520560" imgH="34272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06" y="2460"/>
                              <a:ext cx="47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8"/>
                <p:cNvGraphicFramePr>
                  <a:graphicFrameLocks noChangeAspect="1"/>
                </p:cNvGraphicFramePr>
                <p:nvPr/>
              </p:nvGraphicFramePr>
              <p:xfrm>
                <a:off x="1830" y="2604"/>
                <a:ext cx="184" cy="319"/>
              </p:xfrm>
              <a:graphic>
                <a:graphicData uri="http://schemas.openxmlformats.org/presentationml/2006/ole">
                  <mc:AlternateContent xmlns:mc="http://schemas.openxmlformats.org/markup-compatibility/2006">
                    <mc:Choice xmlns:v="urn:schemas-microsoft-com:vml" Requires="v">
                      <p:oleObj spid="_x0000_s87047" name="公式" r:id="rId21" imgW="126720" imgH="203040" progId="Equation.3">
                        <p:embed/>
                      </p:oleObj>
                    </mc:Choice>
                    <mc:Fallback>
                      <p:oleObj name="公式" r:id="rId21" imgW="126720" imgH="203040" progId="Equation.3">
                        <p:embed/>
                        <p:pic>
                          <p:nvPicPr>
                            <p:cNvPr id="0" name=""/>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30" y="2604"/>
                              <a:ext cx="18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29"/>
                <p:cNvSpPr>
                  <a:spLocks noChangeShapeType="1"/>
                </p:cNvSpPr>
                <p:nvPr/>
              </p:nvSpPr>
              <p:spPr bwMode="auto">
                <a:xfrm flipH="1" flipV="1">
                  <a:off x="1398" y="2940"/>
                  <a:ext cx="384" cy="48"/>
                </a:xfrm>
                <a:prstGeom prst="line">
                  <a:avLst/>
                </a:prstGeom>
                <a:noFill/>
                <a:ln w="2857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 name="Group 30"/>
            <p:cNvGrpSpPr>
              <a:grpSpLocks/>
            </p:cNvGrpSpPr>
            <p:nvPr/>
          </p:nvGrpSpPr>
          <p:grpSpPr bwMode="auto">
            <a:xfrm>
              <a:off x="288" y="2316"/>
              <a:ext cx="1104" cy="948"/>
              <a:chOff x="288" y="2316"/>
              <a:chExt cx="1104" cy="948"/>
            </a:xfrm>
          </p:grpSpPr>
          <p:graphicFrame>
            <p:nvGraphicFramePr>
              <p:cNvPr id="13" name="Object 31"/>
              <p:cNvGraphicFramePr>
                <a:graphicFrameLocks noChangeAspect="1"/>
              </p:cNvGraphicFramePr>
              <p:nvPr/>
            </p:nvGraphicFramePr>
            <p:xfrm>
              <a:off x="288" y="2316"/>
              <a:ext cx="458" cy="334"/>
            </p:xfrm>
            <a:graphic>
              <a:graphicData uri="http://schemas.openxmlformats.org/presentationml/2006/ole">
                <mc:AlternateContent xmlns:mc="http://schemas.openxmlformats.org/markup-compatibility/2006">
                  <mc:Choice xmlns:v="urn:schemas-microsoft-com:vml" Requires="v">
                    <p:oleObj spid="_x0000_s87048" name="Equation" r:id="rId23" imgW="469800" imgH="342720" progId="Equation.3">
                      <p:embed/>
                    </p:oleObj>
                  </mc:Choice>
                  <mc:Fallback>
                    <p:oleObj name="Equation" r:id="rId23" imgW="469800" imgH="34272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8" y="2316"/>
                            <a:ext cx="45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2"/>
              <p:cNvGraphicFramePr>
                <a:graphicFrameLocks noChangeAspect="1"/>
              </p:cNvGraphicFramePr>
              <p:nvPr/>
            </p:nvGraphicFramePr>
            <p:xfrm>
              <a:off x="912" y="2903"/>
              <a:ext cx="480" cy="361"/>
            </p:xfrm>
            <a:graphic>
              <a:graphicData uri="http://schemas.openxmlformats.org/presentationml/2006/ole">
                <mc:AlternateContent xmlns:mc="http://schemas.openxmlformats.org/markup-compatibility/2006">
                  <mc:Choice xmlns:v="urn:schemas-microsoft-com:vml" Requires="v">
                    <p:oleObj spid="_x0000_s87049" name="Equation" r:id="rId25" imgW="304560" imgH="228600" progId="Equation.3">
                      <p:embed/>
                    </p:oleObj>
                  </mc:Choice>
                  <mc:Fallback>
                    <p:oleObj name="Equation" r:id="rId25" imgW="304560" imgH="22860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12" y="2903"/>
                            <a:ext cx="48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33"/>
              <p:cNvSpPr>
                <a:spLocks noChangeShapeType="1"/>
              </p:cNvSpPr>
              <p:nvPr/>
            </p:nvSpPr>
            <p:spPr bwMode="auto">
              <a:xfrm>
                <a:off x="870" y="2844"/>
                <a:ext cx="384" cy="48"/>
              </a:xfrm>
              <a:prstGeom prst="line">
                <a:avLst/>
              </a:prstGeom>
              <a:noFill/>
              <a:ln w="2857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34"/>
              <p:cNvSpPr>
                <a:spLocks noChangeShapeType="1"/>
              </p:cNvSpPr>
              <p:nvPr/>
            </p:nvSpPr>
            <p:spPr bwMode="auto">
              <a:xfrm flipH="1" flipV="1">
                <a:off x="822" y="2508"/>
                <a:ext cx="48" cy="336"/>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8" name="Text Box 35"/>
          <p:cNvSpPr txBox="1">
            <a:spLocks noChangeArrowheads="1"/>
          </p:cNvSpPr>
          <p:nvPr/>
        </p:nvSpPr>
        <p:spPr bwMode="auto">
          <a:xfrm>
            <a:off x="3758996" y="1762696"/>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C0000"/>
                </a:solidFill>
                <a:latin typeface="Times New Roman" panose="02020603050405020304" pitchFamily="18" charset="0"/>
              </a:rPr>
              <a:t>解：</a:t>
            </a:r>
          </a:p>
        </p:txBody>
      </p:sp>
      <p:graphicFrame>
        <p:nvGraphicFramePr>
          <p:cNvPr id="39" name="Object 36"/>
          <p:cNvGraphicFramePr>
            <a:graphicFrameLocks noChangeAspect="1"/>
          </p:cNvGraphicFramePr>
          <p:nvPr>
            <p:extLst>
              <p:ext uri="{D42A27DB-BD31-4B8C-83A1-F6EECF244321}">
                <p14:modId xmlns:p14="http://schemas.microsoft.com/office/powerpoint/2010/main" val="2837807060"/>
              </p:ext>
            </p:extLst>
          </p:nvPr>
        </p:nvGraphicFramePr>
        <p:xfrm>
          <a:off x="7406949" y="1556165"/>
          <a:ext cx="1737051" cy="943583"/>
        </p:xfrm>
        <a:graphic>
          <a:graphicData uri="http://schemas.openxmlformats.org/presentationml/2006/ole">
            <mc:AlternateContent xmlns:mc="http://schemas.openxmlformats.org/markup-compatibility/2006">
              <mc:Choice xmlns:v="urn:schemas-microsoft-com:vml" Requires="v">
                <p:oleObj spid="_x0000_s87050" name="Equation" r:id="rId27" imgW="723600" imgH="393480" progId="Equation.3">
                  <p:embed/>
                </p:oleObj>
              </mc:Choice>
              <mc:Fallback>
                <p:oleObj name="Equation" r:id="rId27" imgW="723600" imgH="393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06949" y="1556165"/>
                        <a:ext cx="1737051" cy="943583"/>
                      </a:xfrm>
                      <a:prstGeom prst="rect">
                        <a:avLst/>
                      </a:prstGeom>
                      <a:noFill/>
                      <a:ln>
                        <a:noFill/>
                      </a:ln>
                      <a:effectLst/>
                    </p:spPr>
                  </p:pic>
                </p:oleObj>
              </mc:Fallback>
            </mc:AlternateContent>
          </a:graphicData>
        </a:graphic>
      </p:graphicFrame>
      <p:graphicFrame>
        <p:nvGraphicFramePr>
          <p:cNvPr id="40" name="Object 37"/>
          <p:cNvGraphicFramePr>
            <a:graphicFrameLocks noChangeAspect="1"/>
          </p:cNvGraphicFramePr>
          <p:nvPr>
            <p:extLst>
              <p:ext uri="{D42A27DB-BD31-4B8C-83A1-F6EECF244321}">
                <p14:modId xmlns:p14="http://schemas.microsoft.com/office/powerpoint/2010/main" val="2834286092"/>
              </p:ext>
            </p:extLst>
          </p:nvPr>
        </p:nvGraphicFramePr>
        <p:xfrm>
          <a:off x="4488582" y="2853230"/>
          <a:ext cx="3657600" cy="595313"/>
        </p:xfrm>
        <a:graphic>
          <a:graphicData uri="http://schemas.openxmlformats.org/presentationml/2006/ole">
            <mc:AlternateContent xmlns:mc="http://schemas.openxmlformats.org/markup-compatibility/2006">
              <mc:Choice xmlns:v="urn:schemas-microsoft-com:vml" Requires="v">
                <p:oleObj spid="_x0000_s87051" name="Equation" r:id="rId29" imgW="1206360" imgH="215640" progId="Equation.3">
                  <p:embed/>
                </p:oleObj>
              </mc:Choice>
              <mc:Fallback>
                <p:oleObj name="Equation" r:id="rId29" imgW="120636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88582" y="2853230"/>
                        <a:ext cx="36576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8"/>
          <p:cNvGraphicFramePr>
            <a:graphicFrameLocks noChangeAspect="1"/>
          </p:cNvGraphicFramePr>
          <p:nvPr>
            <p:extLst>
              <p:ext uri="{D42A27DB-BD31-4B8C-83A1-F6EECF244321}">
                <p14:modId xmlns:p14="http://schemas.microsoft.com/office/powerpoint/2010/main" val="754591560"/>
              </p:ext>
            </p:extLst>
          </p:nvPr>
        </p:nvGraphicFramePr>
        <p:xfrm>
          <a:off x="5023734" y="3407130"/>
          <a:ext cx="2482120" cy="526958"/>
        </p:xfrm>
        <a:graphic>
          <a:graphicData uri="http://schemas.openxmlformats.org/presentationml/2006/ole">
            <mc:AlternateContent xmlns:mc="http://schemas.openxmlformats.org/markup-compatibility/2006">
              <mc:Choice xmlns:v="urn:schemas-microsoft-com:vml" Requires="v">
                <p:oleObj spid="_x0000_s87052" name="Equation" r:id="rId31" imgW="1688760" imgH="368280" progId="Equation.3">
                  <p:embed/>
                </p:oleObj>
              </mc:Choice>
              <mc:Fallback>
                <p:oleObj name="Equation" r:id="rId31" imgW="1688760" imgH="3682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23734" y="3407130"/>
                        <a:ext cx="2482120" cy="526958"/>
                      </a:xfrm>
                      <a:prstGeom prst="rect">
                        <a:avLst/>
                      </a:prstGeom>
                      <a:noFill/>
                      <a:ln>
                        <a:noFill/>
                      </a:ln>
                      <a:effectLst/>
                    </p:spPr>
                  </p:pic>
                </p:oleObj>
              </mc:Fallback>
            </mc:AlternateContent>
          </a:graphicData>
        </a:graphic>
      </p:graphicFrame>
      <p:graphicFrame>
        <p:nvGraphicFramePr>
          <p:cNvPr id="42" name="Object 39"/>
          <p:cNvGraphicFramePr>
            <a:graphicFrameLocks noChangeAspect="1"/>
          </p:cNvGraphicFramePr>
          <p:nvPr>
            <p:extLst>
              <p:ext uri="{D42A27DB-BD31-4B8C-83A1-F6EECF244321}">
                <p14:modId xmlns:p14="http://schemas.microsoft.com/office/powerpoint/2010/main" val="4154820686"/>
              </p:ext>
            </p:extLst>
          </p:nvPr>
        </p:nvGraphicFramePr>
        <p:xfrm>
          <a:off x="4227399" y="3862198"/>
          <a:ext cx="4914900" cy="1123950"/>
        </p:xfrm>
        <a:graphic>
          <a:graphicData uri="http://schemas.openxmlformats.org/presentationml/2006/ole">
            <mc:AlternateContent xmlns:mc="http://schemas.openxmlformats.org/markup-compatibility/2006">
              <mc:Choice xmlns:v="urn:schemas-microsoft-com:vml" Requires="v">
                <p:oleObj spid="_x0000_s87053" name="Equation" r:id="rId33" imgW="1714320" imgH="393480" progId="Equation.3">
                  <p:embed/>
                </p:oleObj>
              </mc:Choice>
              <mc:Fallback>
                <p:oleObj name="Equation" r:id="rId33" imgW="1714320" imgH="3934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27399" y="3862198"/>
                        <a:ext cx="4914900"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0"/>
          <p:cNvGraphicFramePr>
            <a:graphicFrameLocks noChangeAspect="1"/>
          </p:cNvGraphicFramePr>
          <p:nvPr>
            <p:extLst>
              <p:ext uri="{D42A27DB-BD31-4B8C-83A1-F6EECF244321}">
                <p14:modId xmlns:p14="http://schemas.microsoft.com/office/powerpoint/2010/main" val="2375104105"/>
              </p:ext>
            </p:extLst>
          </p:nvPr>
        </p:nvGraphicFramePr>
        <p:xfrm>
          <a:off x="4915054" y="5507372"/>
          <a:ext cx="2590800" cy="1219200"/>
        </p:xfrm>
        <a:graphic>
          <a:graphicData uri="http://schemas.openxmlformats.org/presentationml/2006/ole">
            <mc:AlternateContent xmlns:mc="http://schemas.openxmlformats.org/markup-compatibility/2006">
              <mc:Choice xmlns:v="urn:schemas-microsoft-com:vml" Requires="v">
                <p:oleObj spid="_x0000_s87054" name="Equation" r:id="rId35" imgW="901440" imgH="431640" progId="Equation.3">
                  <p:embed/>
                </p:oleObj>
              </mc:Choice>
              <mc:Fallback>
                <p:oleObj name="Equation" r:id="rId35" imgW="901440" imgH="43164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15054" y="5507372"/>
                        <a:ext cx="2590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矩形 43"/>
          <p:cNvSpPr/>
          <p:nvPr/>
        </p:nvSpPr>
        <p:spPr>
          <a:xfrm>
            <a:off x="4412444" y="1822197"/>
            <a:ext cx="3432350" cy="400110"/>
          </a:xfrm>
          <a:prstGeom prst="rect">
            <a:avLst/>
          </a:prstGeom>
        </p:spPr>
        <p:txBody>
          <a:bodyPr wrap="none">
            <a:spAutoFit/>
          </a:bodyPr>
          <a:lstStyle/>
          <a:p>
            <a:r>
              <a:rPr lang="zh-CN" altLang="en-US" sz="2000" dirty="0"/>
              <a:t>电流</a:t>
            </a:r>
            <a:r>
              <a:rPr lang="en-US" altLang="zh-CN" sz="2000" dirty="0"/>
              <a:t>I</a:t>
            </a:r>
            <a:r>
              <a:rPr lang="en-US" altLang="zh-CN" sz="2000" baseline="-25000" dirty="0"/>
              <a:t>1</a:t>
            </a:r>
            <a:r>
              <a:rPr lang="zh-CN" altLang="en-US" sz="2000" dirty="0"/>
              <a:t>在</a:t>
            </a:r>
            <a:r>
              <a:rPr lang="en-US" altLang="zh-CN" sz="2000" dirty="0"/>
              <a:t>I</a:t>
            </a:r>
            <a:r>
              <a:rPr lang="en-US" altLang="zh-CN" sz="2000" baseline="-25000" dirty="0"/>
              <a:t>2</a:t>
            </a:r>
            <a:r>
              <a:rPr lang="zh-CN" altLang="en-US" sz="2000" dirty="0"/>
              <a:t>处产生的磁场为：</a:t>
            </a:r>
          </a:p>
        </p:txBody>
      </p:sp>
      <p:sp>
        <p:nvSpPr>
          <p:cNvPr id="45" name="矩形 44"/>
          <p:cNvSpPr/>
          <p:nvPr/>
        </p:nvSpPr>
        <p:spPr>
          <a:xfrm>
            <a:off x="4128472" y="2424623"/>
            <a:ext cx="3897221" cy="400110"/>
          </a:xfrm>
          <a:prstGeom prst="rect">
            <a:avLst/>
          </a:prstGeom>
        </p:spPr>
        <p:txBody>
          <a:bodyPr wrap="none">
            <a:spAutoFit/>
          </a:bodyPr>
          <a:lstStyle/>
          <a:p>
            <a:r>
              <a:rPr lang="en-US" altLang="zh-CN" sz="2000" dirty="0" smtClean="0"/>
              <a:t>I</a:t>
            </a:r>
            <a:r>
              <a:rPr lang="en-US" altLang="zh-CN" sz="2000" baseline="-25000" dirty="0" smtClean="0"/>
              <a:t>2</a:t>
            </a:r>
            <a:r>
              <a:rPr lang="en-US" altLang="zh-CN" sz="2000" dirty="0" smtClean="0"/>
              <a:t>dl</a:t>
            </a:r>
            <a:r>
              <a:rPr lang="en-US" altLang="zh-CN" sz="2000" baseline="-25000" dirty="0" smtClean="0"/>
              <a:t>2</a:t>
            </a:r>
            <a:r>
              <a:rPr lang="zh-CN" altLang="en-US" sz="2000" dirty="0" smtClean="0"/>
              <a:t>放</a:t>
            </a:r>
            <a:r>
              <a:rPr lang="zh-CN" altLang="en-US" sz="2000" dirty="0"/>
              <a:t>在 </a:t>
            </a:r>
            <a:r>
              <a:rPr lang="en-US" altLang="zh-CN" sz="2000" dirty="0" smtClean="0"/>
              <a:t>B</a:t>
            </a:r>
            <a:r>
              <a:rPr lang="en-US" altLang="zh-CN" sz="2000" baseline="-25000" dirty="0" smtClean="0"/>
              <a:t>12</a:t>
            </a:r>
            <a:r>
              <a:rPr lang="zh-CN" altLang="en-US" sz="2000" dirty="0" smtClean="0"/>
              <a:t>中</a:t>
            </a:r>
            <a:r>
              <a:rPr lang="zh-CN" altLang="en-US" sz="2000" dirty="0"/>
              <a:t>受到的安培力为：</a:t>
            </a:r>
          </a:p>
        </p:txBody>
      </p:sp>
      <p:sp>
        <p:nvSpPr>
          <p:cNvPr id="46" name="矩形 45"/>
          <p:cNvSpPr/>
          <p:nvPr/>
        </p:nvSpPr>
        <p:spPr>
          <a:xfrm>
            <a:off x="4089264" y="5128685"/>
            <a:ext cx="2236510" cy="400110"/>
          </a:xfrm>
          <a:prstGeom prst="rect">
            <a:avLst/>
          </a:prstGeom>
        </p:spPr>
        <p:txBody>
          <a:bodyPr wrap="none">
            <a:spAutoFit/>
          </a:bodyPr>
          <a:lstStyle/>
          <a:p>
            <a:r>
              <a:rPr lang="zh-CN" altLang="en-US" sz="2000" dirty="0" smtClean="0"/>
              <a:t>单位长度受力为</a:t>
            </a:r>
            <a:r>
              <a:rPr lang="zh-CN" altLang="en-US" sz="2000" dirty="0"/>
              <a:t>：</a:t>
            </a:r>
          </a:p>
        </p:txBody>
      </p:sp>
    </p:spTree>
    <p:extLst>
      <p:ext uri="{BB962C8B-B14F-4D97-AF65-F5344CB8AC3E}">
        <p14:creationId xmlns:p14="http://schemas.microsoft.com/office/powerpoint/2010/main" val="90588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vertic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vertic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52</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二、两平行长直电流之间的相互作用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4" name="Object 8"/>
          <p:cNvGraphicFramePr>
            <a:graphicFrameLocks noChangeAspect="1"/>
          </p:cNvGraphicFramePr>
          <p:nvPr>
            <p:extLst>
              <p:ext uri="{D42A27DB-BD31-4B8C-83A1-F6EECF244321}">
                <p14:modId xmlns:p14="http://schemas.microsoft.com/office/powerpoint/2010/main" val="756901810"/>
              </p:ext>
            </p:extLst>
          </p:nvPr>
        </p:nvGraphicFramePr>
        <p:xfrm>
          <a:off x="3938725" y="1199134"/>
          <a:ext cx="3429000" cy="1184275"/>
        </p:xfrm>
        <a:graphic>
          <a:graphicData uri="http://schemas.openxmlformats.org/presentationml/2006/ole">
            <mc:AlternateContent xmlns:mc="http://schemas.openxmlformats.org/markup-compatibility/2006">
              <mc:Choice xmlns:v="urn:schemas-microsoft-com:vml" Requires="v">
                <p:oleObj spid="_x0000_s46720" name="Equation" r:id="rId3" imgW="1346040" imgH="431640" progId="Equation.3">
                  <p:embed/>
                </p:oleObj>
              </mc:Choice>
              <mc:Fallback>
                <p:oleObj name="Equation" r:id="rId3" imgW="13460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725" y="1199134"/>
                        <a:ext cx="34290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9"/>
          <p:cNvGrpSpPr>
            <a:grpSpLocks/>
          </p:cNvGrpSpPr>
          <p:nvPr/>
        </p:nvGrpSpPr>
        <p:grpSpPr bwMode="auto">
          <a:xfrm>
            <a:off x="8074" y="1046734"/>
            <a:ext cx="3216275" cy="3733800"/>
            <a:chOff x="144" y="864"/>
            <a:chExt cx="2026" cy="2352"/>
          </a:xfrm>
        </p:grpSpPr>
        <p:sp>
          <p:nvSpPr>
            <p:cNvPr id="6" name="Rectangle 10"/>
            <p:cNvSpPr>
              <a:spLocks noChangeArrowheads="1"/>
            </p:cNvSpPr>
            <p:nvPr/>
          </p:nvSpPr>
          <p:spPr bwMode="auto">
            <a:xfrm>
              <a:off x="144" y="864"/>
              <a:ext cx="2026" cy="23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 name="Object 11"/>
            <p:cNvGraphicFramePr>
              <a:graphicFrameLocks noChangeAspect="1"/>
            </p:cNvGraphicFramePr>
            <p:nvPr/>
          </p:nvGraphicFramePr>
          <p:xfrm>
            <a:off x="578" y="960"/>
            <a:ext cx="232" cy="355"/>
          </p:xfrm>
          <a:graphic>
            <a:graphicData uri="http://schemas.openxmlformats.org/presentationml/2006/ole">
              <mc:AlternateContent xmlns:mc="http://schemas.openxmlformats.org/markup-compatibility/2006">
                <mc:Choice xmlns:v="urn:schemas-microsoft-com:vml" Requires="v">
                  <p:oleObj spid="_x0000_s46721" name="公式" r:id="rId5" imgW="139680" imgH="215640" progId="Equation.3">
                    <p:embed/>
                  </p:oleObj>
                </mc:Choice>
                <mc:Fallback>
                  <p:oleObj name="公式" r:id="rId5" imgW="139680" imgH="21564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 y="960"/>
                          <a:ext cx="232"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nvGraphicFramePr>
          <p:xfrm>
            <a:off x="1475" y="960"/>
            <a:ext cx="272" cy="355"/>
          </p:xfrm>
          <a:graphic>
            <a:graphicData uri="http://schemas.openxmlformats.org/presentationml/2006/ole">
              <mc:AlternateContent xmlns:mc="http://schemas.openxmlformats.org/markup-compatibility/2006">
                <mc:Choice xmlns:v="urn:schemas-microsoft-com:vml" Requires="v">
                  <p:oleObj spid="_x0000_s46722" name="公式" r:id="rId7" imgW="164880" imgH="215640" progId="Equation.3">
                    <p:embed/>
                  </p:oleObj>
                </mc:Choice>
                <mc:Fallback>
                  <p:oleObj name="公式" r:id="rId7" imgW="164880" imgH="21564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 y="960"/>
                          <a:ext cx="272"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13"/>
            <p:cNvSpPr>
              <a:spLocks noChangeShapeType="1"/>
            </p:cNvSpPr>
            <p:nvPr/>
          </p:nvSpPr>
          <p:spPr bwMode="auto">
            <a:xfrm flipV="1">
              <a:off x="1687" y="1968"/>
              <a:ext cx="338" cy="336"/>
            </a:xfrm>
            <a:prstGeom prst="line">
              <a:avLst/>
            </a:prstGeom>
            <a:noFill/>
            <a:ln w="28575">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4"/>
            <p:cNvSpPr>
              <a:spLocks noChangeShapeType="1"/>
            </p:cNvSpPr>
            <p:nvPr/>
          </p:nvSpPr>
          <p:spPr bwMode="auto">
            <a:xfrm flipH="1">
              <a:off x="286" y="2160"/>
              <a:ext cx="388" cy="384"/>
            </a:xfrm>
            <a:prstGeom prst="line">
              <a:avLst/>
            </a:prstGeom>
            <a:noFill/>
            <a:ln w="28575">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 name="Object 15"/>
            <p:cNvGraphicFramePr>
              <a:graphicFrameLocks noChangeAspect="1"/>
            </p:cNvGraphicFramePr>
            <p:nvPr/>
          </p:nvGraphicFramePr>
          <p:xfrm>
            <a:off x="1776" y="1608"/>
            <a:ext cx="371" cy="360"/>
          </p:xfrm>
          <a:graphic>
            <a:graphicData uri="http://schemas.openxmlformats.org/presentationml/2006/ole">
              <mc:AlternateContent xmlns:mc="http://schemas.openxmlformats.org/markup-compatibility/2006">
                <mc:Choice xmlns:v="urn:schemas-microsoft-com:vml" Requires="v">
                  <p:oleObj spid="_x0000_s46723" name="Equation" r:id="rId9" imgW="241200" imgH="228600" progId="Equation.3">
                    <p:embed/>
                  </p:oleObj>
                </mc:Choice>
                <mc:Fallback>
                  <p:oleObj name="Equation" r:id="rId9" imgW="241200" imgH="22860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1608"/>
                          <a:ext cx="371"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6"/>
            <p:cNvGraphicFramePr>
              <a:graphicFrameLocks noChangeAspect="1"/>
            </p:cNvGraphicFramePr>
            <p:nvPr/>
          </p:nvGraphicFramePr>
          <p:xfrm>
            <a:off x="153" y="2016"/>
            <a:ext cx="374" cy="360"/>
          </p:xfrm>
          <a:graphic>
            <a:graphicData uri="http://schemas.openxmlformats.org/presentationml/2006/ole">
              <mc:AlternateContent xmlns:mc="http://schemas.openxmlformats.org/markup-compatibility/2006">
                <mc:Choice xmlns:v="urn:schemas-microsoft-com:vml" Requires="v">
                  <p:oleObj spid="_x0000_s46724" name="Equation" r:id="rId11" imgW="241200" imgH="228600" progId="Equation.3">
                    <p:embed/>
                  </p:oleObj>
                </mc:Choice>
                <mc:Fallback>
                  <p:oleObj name="Equation" r:id="rId11" imgW="241200" imgH="22860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 y="2016"/>
                          <a:ext cx="374"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7"/>
            <p:cNvSpPr>
              <a:spLocks noChangeShapeType="1"/>
            </p:cNvSpPr>
            <p:nvPr/>
          </p:nvSpPr>
          <p:spPr bwMode="auto">
            <a:xfrm flipH="1" flipV="1">
              <a:off x="1591" y="1968"/>
              <a:ext cx="48" cy="336"/>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8"/>
            <p:cNvGraphicFramePr>
              <a:graphicFrameLocks noChangeAspect="1"/>
            </p:cNvGraphicFramePr>
            <p:nvPr/>
          </p:nvGraphicFramePr>
          <p:xfrm>
            <a:off x="1104" y="1883"/>
            <a:ext cx="480" cy="372"/>
          </p:xfrm>
          <a:graphic>
            <a:graphicData uri="http://schemas.openxmlformats.org/presentationml/2006/ole">
              <mc:AlternateContent xmlns:mc="http://schemas.openxmlformats.org/markup-compatibility/2006">
                <mc:Choice xmlns:v="urn:schemas-microsoft-com:vml" Requires="v">
                  <p:oleObj spid="_x0000_s46725" name="Equation" r:id="rId13" imgW="291960" imgH="228600" progId="Equation.3">
                    <p:embed/>
                  </p:oleObj>
                </mc:Choice>
                <mc:Fallback>
                  <p:oleObj name="Equation" r:id="rId13" imgW="291960" imgH="22860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4" y="1883"/>
                          <a:ext cx="4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19"/>
            <p:cNvSpPr>
              <a:spLocks noChangeShapeType="1"/>
            </p:cNvSpPr>
            <p:nvPr/>
          </p:nvSpPr>
          <p:spPr bwMode="auto">
            <a:xfrm flipH="1" flipV="1">
              <a:off x="1253" y="2256"/>
              <a:ext cx="386" cy="48"/>
            </a:xfrm>
            <a:prstGeom prst="line">
              <a:avLst/>
            </a:prstGeom>
            <a:noFill/>
            <a:ln w="2857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20"/>
            <p:cNvGraphicFramePr>
              <a:graphicFrameLocks noChangeAspect="1"/>
            </p:cNvGraphicFramePr>
            <p:nvPr/>
          </p:nvGraphicFramePr>
          <p:xfrm>
            <a:off x="816" y="2212"/>
            <a:ext cx="480" cy="358"/>
          </p:xfrm>
          <a:graphic>
            <a:graphicData uri="http://schemas.openxmlformats.org/presentationml/2006/ole">
              <mc:AlternateContent xmlns:mc="http://schemas.openxmlformats.org/markup-compatibility/2006">
                <mc:Choice xmlns:v="urn:schemas-microsoft-com:vml" Requires="v">
                  <p:oleObj spid="_x0000_s46726" name="Equation" r:id="rId15" imgW="304560" imgH="228600" progId="Equation.3">
                    <p:embed/>
                  </p:oleObj>
                </mc:Choice>
                <mc:Fallback>
                  <p:oleObj name="Equation" r:id="rId15" imgW="304560" imgH="22860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2212"/>
                          <a:ext cx="480"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21"/>
            <p:cNvSpPr>
              <a:spLocks noChangeShapeType="1"/>
            </p:cNvSpPr>
            <p:nvPr/>
          </p:nvSpPr>
          <p:spPr bwMode="auto">
            <a:xfrm>
              <a:off x="723" y="2160"/>
              <a:ext cx="386" cy="48"/>
            </a:xfrm>
            <a:prstGeom prst="line">
              <a:avLst/>
            </a:prstGeom>
            <a:noFill/>
            <a:ln w="2857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2"/>
            <p:cNvSpPr>
              <a:spLocks noChangeShapeType="1"/>
            </p:cNvSpPr>
            <p:nvPr/>
          </p:nvSpPr>
          <p:spPr bwMode="auto">
            <a:xfrm flipH="1" flipV="1">
              <a:off x="675" y="1824"/>
              <a:ext cx="48" cy="336"/>
            </a:xfrm>
            <a:prstGeom prst="line">
              <a:avLst/>
            </a:prstGeom>
            <a:noFill/>
            <a:ln w="3810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23"/>
            <p:cNvSpPr>
              <a:spLocks noChangeArrowheads="1"/>
            </p:cNvSpPr>
            <p:nvPr/>
          </p:nvSpPr>
          <p:spPr bwMode="auto">
            <a:xfrm rot="-499561">
              <a:off x="1591" y="1344"/>
              <a:ext cx="96" cy="1824"/>
            </a:xfrm>
            <a:prstGeom prst="can">
              <a:avLst>
                <a:gd name="adj" fmla="val 44157"/>
              </a:avLst>
            </a:prstGeom>
            <a:gradFill rotWithShape="0">
              <a:gsLst>
                <a:gs pos="0">
                  <a:srgbClr val="F0F0F0">
                    <a:gamma/>
                    <a:shade val="46275"/>
                    <a:invGamma/>
                  </a:srgbClr>
                </a:gs>
                <a:gs pos="50000">
                  <a:srgbClr val="F0F0F0"/>
                </a:gs>
                <a:gs pos="100000">
                  <a:srgbClr val="F0F0F0">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24"/>
            <p:cNvSpPr>
              <a:spLocks noChangeArrowheads="1"/>
            </p:cNvSpPr>
            <p:nvPr/>
          </p:nvSpPr>
          <p:spPr bwMode="auto">
            <a:xfrm rot="-499561">
              <a:off x="675" y="1296"/>
              <a:ext cx="96" cy="1824"/>
            </a:xfrm>
            <a:prstGeom prst="can">
              <a:avLst>
                <a:gd name="adj" fmla="val 44157"/>
              </a:avLst>
            </a:prstGeom>
            <a:gradFill rotWithShape="0">
              <a:gsLst>
                <a:gs pos="0">
                  <a:srgbClr val="F0F0F0">
                    <a:gamma/>
                    <a:shade val="46275"/>
                    <a:invGamma/>
                  </a:srgbClr>
                </a:gs>
                <a:gs pos="50000">
                  <a:srgbClr val="F0F0F0"/>
                </a:gs>
                <a:gs pos="100000">
                  <a:srgbClr val="F0F0F0">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5"/>
            <p:cNvSpPr>
              <a:spLocks noChangeShapeType="1"/>
            </p:cNvSpPr>
            <p:nvPr/>
          </p:nvSpPr>
          <p:spPr bwMode="auto">
            <a:xfrm flipH="1" flipV="1">
              <a:off x="530" y="960"/>
              <a:ext cx="48" cy="384"/>
            </a:xfrm>
            <a:prstGeom prst="line">
              <a:avLst/>
            </a:prstGeom>
            <a:noFill/>
            <a:ln w="28575">
              <a:solidFill>
                <a:srgbClr val="FF33CC"/>
              </a:solidFill>
              <a:round/>
              <a:headEnd type="none" w="sm" len="lg"/>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6"/>
            <p:cNvSpPr>
              <a:spLocks noChangeShapeType="1"/>
            </p:cNvSpPr>
            <p:nvPr/>
          </p:nvSpPr>
          <p:spPr bwMode="auto">
            <a:xfrm flipH="1" flipV="1">
              <a:off x="1446" y="1008"/>
              <a:ext cx="49" cy="384"/>
            </a:xfrm>
            <a:prstGeom prst="line">
              <a:avLst/>
            </a:prstGeom>
            <a:noFill/>
            <a:ln w="28575">
              <a:solidFill>
                <a:srgbClr val="FF33CC"/>
              </a:solidFill>
              <a:round/>
              <a:headEnd type="none" w="sm" len="lg"/>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27"/>
            <p:cNvGraphicFramePr>
              <a:graphicFrameLocks noChangeAspect="1"/>
            </p:cNvGraphicFramePr>
            <p:nvPr/>
          </p:nvGraphicFramePr>
          <p:xfrm>
            <a:off x="1109" y="2688"/>
            <a:ext cx="241" cy="320"/>
          </p:xfrm>
          <a:graphic>
            <a:graphicData uri="http://schemas.openxmlformats.org/presentationml/2006/ole">
              <mc:AlternateContent xmlns:mc="http://schemas.openxmlformats.org/markup-compatibility/2006">
                <mc:Choice xmlns:v="urn:schemas-microsoft-com:vml" Requires="v">
                  <p:oleObj spid="_x0000_s46727" name="Equation" r:id="rId17" imgW="190440" imgH="253800" progId="Equation.3">
                    <p:embed/>
                  </p:oleObj>
                </mc:Choice>
                <mc:Fallback>
                  <p:oleObj name="Equation" r:id="rId17" imgW="190440" imgH="25380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9" y="2688"/>
                          <a:ext cx="241"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28"/>
            <p:cNvSpPr>
              <a:spLocks noChangeShapeType="1"/>
            </p:cNvSpPr>
            <p:nvPr/>
          </p:nvSpPr>
          <p:spPr bwMode="auto">
            <a:xfrm>
              <a:off x="1350" y="2880"/>
              <a:ext cx="337" cy="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9"/>
            <p:cNvSpPr>
              <a:spLocks noChangeShapeType="1"/>
            </p:cNvSpPr>
            <p:nvPr/>
          </p:nvSpPr>
          <p:spPr bwMode="auto">
            <a:xfrm flipH="1">
              <a:off x="868" y="2880"/>
              <a:ext cx="241" cy="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 name="Text Box 4"/>
          <p:cNvSpPr txBox="1">
            <a:spLocks noChangeArrowheads="1"/>
          </p:cNvSpPr>
          <p:nvPr/>
        </p:nvSpPr>
        <p:spPr bwMode="auto">
          <a:xfrm>
            <a:off x="3187837" y="3713734"/>
            <a:ext cx="5956162" cy="2385268"/>
          </a:xfrm>
          <a:prstGeom prst="rect">
            <a:avLst/>
          </a:prstGeom>
          <a:noFill/>
          <a:ln w="9525">
            <a:solidFill>
              <a:schemeClr val="tx2"/>
            </a:solidFill>
            <a:miter lim="800000"/>
            <a:headEnd/>
            <a:tailEnd/>
          </a:ln>
          <a:effectLst/>
        </p:spPr>
        <p:txBody>
          <a:bodyPr wrap="square">
            <a:spAutoFit/>
          </a:bodyPr>
          <a:lstStyle/>
          <a:p>
            <a:pPr>
              <a:lnSpc>
                <a:spcPct val="120000"/>
              </a:lnSpc>
              <a:spcBef>
                <a:spcPct val="50000"/>
              </a:spcBef>
            </a:pPr>
            <a:r>
              <a:rPr lang="zh-CN" altLang="en-US" sz="2400" b="1" dirty="0" smtClean="0">
                <a:latin typeface="Times New Roman" panose="02020603050405020304" pitchFamily="18" charset="0"/>
              </a:rPr>
              <a:t>国际单位制</a:t>
            </a:r>
            <a:r>
              <a:rPr lang="zh-CN" altLang="en-US" sz="2400" b="1" dirty="0">
                <a:latin typeface="Times New Roman" panose="02020603050405020304" pitchFamily="18" charset="0"/>
              </a:rPr>
              <a:t>中</a:t>
            </a:r>
            <a:r>
              <a:rPr lang="zh-CN" altLang="en-US" sz="2400" b="1" dirty="0">
                <a:solidFill>
                  <a:srgbClr val="CC0000"/>
                </a:solidFill>
                <a:latin typeface="Times New Roman" panose="02020603050405020304" pitchFamily="18" charset="0"/>
              </a:rPr>
              <a:t>电流单位安培的</a:t>
            </a:r>
            <a:r>
              <a:rPr lang="zh-CN" altLang="en-US" sz="2400" b="1" dirty="0" smtClean="0">
                <a:solidFill>
                  <a:srgbClr val="CC0000"/>
                </a:solidFill>
                <a:latin typeface="Times New Roman" panose="02020603050405020304" pitchFamily="18" charset="0"/>
              </a:rPr>
              <a:t>定义：</a:t>
            </a:r>
            <a:endParaRPr lang="zh-CN" altLang="en-US" sz="2400" b="1" dirty="0">
              <a:latin typeface="Times New Roman" panose="02020603050405020304" pitchFamily="18" charset="0"/>
            </a:endParaRPr>
          </a:p>
          <a:p>
            <a:pPr>
              <a:lnSpc>
                <a:spcPct val="120000"/>
              </a:lnSpc>
              <a:spcBef>
                <a:spcPts val="600"/>
              </a:spcBef>
            </a:pPr>
            <a:r>
              <a:rPr lang="zh-CN" altLang="en-US" sz="2400" b="1" dirty="0" smtClean="0">
                <a:latin typeface="Times New Roman" panose="02020603050405020304" pitchFamily="18" charset="0"/>
              </a:rPr>
              <a:t>       在</a:t>
            </a:r>
            <a:r>
              <a:rPr lang="zh-CN" altLang="en-US" sz="2400" b="1" dirty="0">
                <a:latin typeface="Times New Roman" panose="02020603050405020304" pitchFamily="18" charset="0"/>
              </a:rPr>
              <a:t>真空中两平行长直导线相距 </a:t>
            </a:r>
            <a:r>
              <a:rPr lang="zh-CN" altLang="en-US" sz="2400" dirty="0">
                <a:solidFill>
                  <a:srgbClr val="CC0000"/>
                </a:solidFill>
                <a:latin typeface="Times New Roman" panose="02020603050405020304" pitchFamily="18" charset="0"/>
              </a:rPr>
              <a:t>1 </a:t>
            </a:r>
            <a:r>
              <a:rPr lang="en-US" altLang="zh-CN" sz="2400" dirty="0">
                <a:solidFill>
                  <a:srgbClr val="CC0000"/>
                </a:solidFill>
                <a:latin typeface="Times New Roman" panose="02020603050405020304" pitchFamily="18" charset="0"/>
              </a:rPr>
              <a:t>m</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，通有大小相等、方向相同的电流，当两导线每单位长度上的吸引力</a:t>
            </a:r>
            <a:r>
              <a:rPr lang="zh-CN" altLang="en-US" sz="2400" b="1" dirty="0" smtClean="0">
                <a:latin typeface="Times New Roman" panose="02020603050405020304" pitchFamily="18" charset="0"/>
              </a:rPr>
              <a:t>为                            </a:t>
            </a:r>
            <a:r>
              <a:rPr lang="zh-CN" altLang="en-US" sz="2400" b="1" dirty="0">
                <a:latin typeface="Times New Roman" panose="02020603050405020304" pitchFamily="18" charset="0"/>
              </a:rPr>
              <a:t>时，规定这时的电流为 </a:t>
            </a:r>
            <a:r>
              <a:rPr lang="zh-CN" altLang="en-US" sz="2400" dirty="0">
                <a:solidFill>
                  <a:srgbClr val="CC0000"/>
                </a:solidFill>
                <a:latin typeface="Times New Roman" panose="02020603050405020304" pitchFamily="18" charset="0"/>
              </a:rPr>
              <a:t>1 </a:t>
            </a:r>
            <a:r>
              <a:rPr lang="en-US" altLang="zh-CN" sz="2400" dirty="0">
                <a:solidFill>
                  <a:srgbClr val="CC0000"/>
                </a:solidFill>
                <a:latin typeface="Times New Roman" panose="02020603050405020304" pitchFamily="18" charset="0"/>
              </a:rPr>
              <a:t>A</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安培</a:t>
            </a:r>
            <a:r>
              <a:rPr lang="zh-CN" altLang="en-US" sz="2400" b="1" dirty="0" smtClean="0">
                <a:latin typeface="Times New Roman" panose="02020603050405020304" pitchFamily="18" charset="0"/>
              </a:rPr>
              <a:t>）。</a:t>
            </a:r>
            <a:endParaRPr lang="zh-CN" altLang="en-US" sz="2400" b="1" dirty="0">
              <a:latin typeface="Times New Roman" panose="02020603050405020304" pitchFamily="18" charset="0"/>
            </a:endParaRPr>
          </a:p>
        </p:txBody>
      </p:sp>
      <p:graphicFrame>
        <p:nvGraphicFramePr>
          <p:cNvPr id="27" name="Object 5"/>
          <p:cNvGraphicFramePr>
            <a:graphicFrameLocks noChangeAspect="1"/>
          </p:cNvGraphicFramePr>
          <p:nvPr>
            <p:extLst>
              <p:ext uri="{D42A27DB-BD31-4B8C-83A1-F6EECF244321}">
                <p14:modId xmlns:p14="http://schemas.microsoft.com/office/powerpoint/2010/main" val="2670931291"/>
              </p:ext>
            </p:extLst>
          </p:nvPr>
        </p:nvGraphicFramePr>
        <p:xfrm>
          <a:off x="6876133" y="5050409"/>
          <a:ext cx="2057400" cy="457200"/>
        </p:xfrm>
        <a:graphic>
          <a:graphicData uri="http://schemas.openxmlformats.org/presentationml/2006/ole">
            <mc:AlternateContent xmlns:mc="http://schemas.openxmlformats.org/markup-compatibility/2006">
              <mc:Choice xmlns:v="urn:schemas-microsoft-com:vml" Requires="v">
                <p:oleObj spid="_x0000_s46728" name="Equation" r:id="rId19" imgW="1485720" imgH="304560" progId="Equation.3">
                  <p:embed/>
                </p:oleObj>
              </mc:Choice>
              <mc:Fallback>
                <p:oleObj name="Equation" r:id="rId19" imgW="1485720" imgH="304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6133" y="5050409"/>
                        <a:ext cx="20574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1"/>
          <p:cNvGraphicFramePr>
            <a:graphicFrameLocks noChangeAspect="1"/>
          </p:cNvGraphicFramePr>
          <p:nvPr>
            <p:extLst>
              <p:ext uri="{D42A27DB-BD31-4B8C-83A1-F6EECF244321}">
                <p14:modId xmlns:p14="http://schemas.microsoft.com/office/powerpoint/2010/main" val="2819741208"/>
              </p:ext>
            </p:extLst>
          </p:nvPr>
        </p:nvGraphicFramePr>
        <p:xfrm>
          <a:off x="4469653" y="2383409"/>
          <a:ext cx="3810000" cy="708025"/>
        </p:xfrm>
        <a:graphic>
          <a:graphicData uri="http://schemas.openxmlformats.org/presentationml/2006/ole">
            <mc:AlternateContent xmlns:mc="http://schemas.openxmlformats.org/markup-compatibility/2006">
              <mc:Choice xmlns:v="urn:schemas-microsoft-com:vml" Requires="v">
                <p:oleObj spid="_x0000_s46729" name="Equation" r:id="rId21" imgW="1295280" imgH="241200" progId="Equation.3">
                  <p:embed/>
                </p:oleObj>
              </mc:Choice>
              <mc:Fallback>
                <p:oleObj name="Equation" r:id="rId21" imgW="129528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69653" y="2383409"/>
                        <a:ext cx="38100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
          <p:cNvGraphicFramePr>
            <a:graphicFrameLocks noChangeAspect="1"/>
          </p:cNvGraphicFramePr>
          <p:nvPr>
            <p:extLst>
              <p:ext uri="{D42A27DB-BD31-4B8C-83A1-F6EECF244321}">
                <p14:modId xmlns:p14="http://schemas.microsoft.com/office/powerpoint/2010/main" val="4232322896"/>
              </p:ext>
            </p:extLst>
          </p:nvPr>
        </p:nvGraphicFramePr>
        <p:xfrm>
          <a:off x="5079253" y="2902785"/>
          <a:ext cx="3200400" cy="598488"/>
        </p:xfrm>
        <a:graphic>
          <a:graphicData uri="http://schemas.openxmlformats.org/presentationml/2006/ole">
            <mc:AlternateContent xmlns:mc="http://schemas.openxmlformats.org/markup-compatibility/2006">
              <mc:Choice xmlns:v="urn:schemas-microsoft-com:vml" Requires="v">
                <p:oleObj spid="_x0000_s46730" name="Equation" r:id="rId23" imgW="1104840" imgH="203040" progId="Equation.3">
                  <p:embed/>
                </p:oleObj>
              </mc:Choice>
              <mc:Fallback>
                <p:oleObj name="Equation" r:id="rId23" imgW="110484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79253" y="2902785"/>
                        <a:ext cx="32004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294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53</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三、磁场对载流线圈的作用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13"/>
          <p:cNvSpPr txBox="1">
            <a:spLocks noChangeArrowheads="1"/>
          </p:cNvSpPr>
          <p:nvPr/>
        </p:nvSpPr>
        <p:spPr bwMode="auto">
          <a:xfrm>
            <a:off x="1018949" y="1046734"/>
            <a:ext cx="5037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dirty="0">
                <a:latin typeface="Times New Roman" panose="02020603050405020304" pitchFamily="18" charset="0"/>
              </a:rPr>
              <a:t>考察矩形载流线圈在外磁场中的受力磁距：</a:t>
            </a:r>
          </a:p>
        </p:txBody>
      </p:sp>
      <p:graphicFrame>
        <p:nvGraphicFramePr>
          <p:cNvPr id="5" name="Object 14"/>
          <p:cNvGraphicFramePr>
            <a:graphicFrameLocks noChangeAspect="1"/>
          </p:cNvGraphicFramePr>
          <p:nvPr>
            <p:extLst>
              <p:ext uri="{D42A27DB-BD31-4B8C-83A1-F6EECF244321}">
                <p14:modId xmlns:p14="http://schemas.microsoft.com/office/powerpoint/2010/main" val="3412761987"/>
              </p:ext>
            </p:extLst>
          </p:nvPr>
        </p:nvGraphicFramePr>
        <p:xfrm>
          <a:off x="5908449" y="1014984"/>
          <a:ext cx="1065212" cy="506413"/>
        </p:xfrm>
        <a:graphic>
          <a:graphicData uri="http://schemas.openxmlformats.org/presentationml/2006/ole">
            <mc:AlternateContent xmlns:mc="http://schemas.openxmlformats.org/markup-compatibility/2006">
              <mc:Choice xmlns:v="urn:schemas-microsoft-com:vml" Requires="v">
                <p:oleObj spid="_x0000_s74302" name="Equation" r:id="rId3" imgW="507960" imgH="241200" progId="Equation.3">
                  <p:embed/>
                </p:oleObj>
              </mc:Choice>
              <mc:Fallback>
                <p:oleObj name="Equation" r:id="rId3" imgW="5079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49" y="1014984"/>
                        <a:ext cx="1065212" cy="506413"/>
                      </a:xfrm>
                      <a:prstGeom prst="rect">
                        <a:avLst/>
                      </a:prstGeom>
                      <a:noFill/>
                      <a:ln>
                        <a:solidFill>
                          <a:schemeClr val="tx1"/>
                        </a:solidFill>
                      </a:ln>
                      <a:effectLs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1435679415"/>
              </p:ext>
            </p:extLst>
          </p:nvPr>
        </p:nvGraphicFramePr>
        <p:xfrm>
          <a:off x="528411" y="1641475"/>
          <a:ext cx="5064125" cy="441325"/>
        </p:xfrm>
        <a:graphic>
          <a:graphicData uri="http://schemas.openxmlformats.org/presentationml/2006/ole">
            <mc:AlternateContent xmlns:mc="http://schemas.openxmlformats.org/markup-compatibility/2006">
              <mc:Choice xmlns:v="urn:schemas-microsoft-com:vml" Requires="v">
                <p:oleObj spid="_x0000_s74303" name="Equation" r:id="rId5" imgW="2705040" imgH="241200" progId="Equation.3">
                  <p:embed/>
                </p:oleObj>
              </mc:Choice>
              <mc:Fallback>
                <p:oleObj name="Equation" r:id="rId5" imgW="27050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411" y="1641475"/>
                        <a:ext cx="506412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6"/>
          <p:cNvGraphicFramePr>
            <a:graphicFrameLocks noChangeAspect="1"/>
          </p:cNvGraphicFramePr>
          <p:nvPr>
            <p:extLst>
              <p:ext uri="{D42A27DB-BD31-4B8C-83A1-F6EECF244321}">
                <p14:modId xmlns:p14="http://schemas.microsoft.com/office/powerpoint/2010/main" val="2045451133"/>
              </p:ext>
            </p:extLst>
          </p:nvPr>
        </p:nvGraphicFramePr>
        <p:xfrm>
          <a:off x="1266599" y="2840037"/>
          <a:ext cx="3736975" cy="1087438"/>
        </p:xfrm>
        <a:graphic>
          <a:graphicData uri="http://schemas.openxmlformats.org/presentationml/2006/ole">
            <mc:AlternateContent xmlns:mc="http://schemas.openxmlformats.org/markup-compatibility/2006">
              <mc:Choice xmlns:v="urn:schemas-microsoft-com:vml" Requires="v">
                <p:oleObj spid="_x0000_s74304" name="Equation" r:id="rId7" imgW="2184120" imgH="634680" progId="Equation.3">
                  <p:embed/>
                </p:oleObj>
              </mc:Choice>
              <mc:Fallback>
                <p:oleObj name="Equation" r:id="rId7" imgW="2184120" imgH="634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6599" y="2840037"/>
                        <a:ext cx="3736975"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548565551"/>
              </p:ext>
            </p:extLst>
          </p:nvPr>
        </p:nvGraphicFramePr>
        <p:xfrm>
          <a:off x="1266599" y="2112962"/>
          <a:ext cx="1825625" cy="809625"/>
        </p:xfrm>
        <a:graphic>
          <a:graphicData uri="http://schemas.openxmlformats.org/presentationml/2006/ole">
            <mc:AlternateContent xmlns:mc="http://schemas.openxmlformats.org/markup-compatibility/2006">
              <mc:Choice xmlns:v="urn:schemas-microsoft-com:vml" Requires="v">
                <p:oleObj spid="_x0000_s74305" name="Equation" r:id="rId9" imgW="1028520" imgH="457200" progId="Equation.3">
                  <p:embed/>
                </p:oleObj>
              </mc:Choice>
              <mc:Fallback>
                <p:oleObj name="Equation" r:id="rId9" imgW="102852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6599" y="2112962"/>
                        <a:ext cx="182562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8"/>
          <p:cNvGrpSpPr>
            <a:grpSpLocks/>
          </p:cNvGrpSpPr>
          <p:nvPr/>
        </p:nvGrpSpPr>
        <p:grpSpPr bwMode="auto">
          <a:xfrm>
            <a:off x="6376631" y="1588294"/>
            <a:ext cx="2700337" cy="2644775"/>
            <a:chOff x="3573" y="888"/>
            <a:chExt cx="1701" cy="1666"/>
          </a:xfrm>
        </p:grpSpPr>
        <p:sp>
          <p:nvSpPr>
            <p:cNvPr id="10" name="AutoShape 19"/>
            <p:cNvSpPr>
              <a:spLocks noChangeArrowheads="1"/>
            </p:cNvSpPr>
            <p:nvPr/>
          </p:nvSpPr>
          <p:spPr bwMode="auto">
            <a:xfrm rot="5400000" flipH="1">
              <a:off x="3976" y="1357"/>
              <a:ext cx="879" cy="500"/>
            </a:xfrm>
            <a:prstGeom prst="parallelogram">
              <a:avLst>
                <a:gd name="adj" fmla="val 19078"/>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0"/>
            <p:cNvSpPr>
              <a:spLocks noChangeShapeType="1"/>
            </p:cNvSpPr>
            <p:nvPr/>
          </p:nvSpPr>
          <p:spPr bwMode="auto">
            <a:xfrm>
              <a:off x="3729" y="924"/>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1"/>
            <p:cNvSpPr>
              <a:spLocks noChangeShapeType="1"/>
            </p:cNvSpPr>
            <p:nvPr/>
          </p:nvSpPr>
          <p:spPr bwMode="auto">
            <a:xfrm>
              <a:off x="3729" y="2285"/>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2"/>
            <p:cNvSpPr>
              <a:spLocks noChangeShapeType="1"/>
            </p:cNvSpPr>
            <p:nvPr/>
          </p:nvSpPr>
          <p:spPr bwMode="auto">
            <a:xfrm>
              <a:off x="3734" y="1214"/>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23"/>
            <p:cNvSpPr>
              <a:spLocks noChangeShapeType="1"/>
            </p:cNvSpPr>
            <p:nvPr/>
          </p:nvSpPr>
          <p:spPr bwMode="auto">
            <a:xfrm>
              <a:off x="3729" y="1470"/>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4"/>
            <p:cNvSpPr>
              <a:spLocks noChangeShapeType="1"/>
            </p:cNvSpPr>
            <p:nvPr/>
          </p:nvSpPr>
          <p:spPr bwMode="auto">
            <a:xfrm>
              <a:off x="3729" y="1726"/>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5"/>
            <p:cNvSpPr>
              <a:spLocks noChangeShapeType="1"/>
            </p:cNvSpPr>
            <p:nvPr/>
          </p:nvSpPr>
          <p:spPr bwMode="auto">
            <a:xfrm>
              <a:off x="3734" y="2000"/>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6"/>
            <p:cNvSpPr>
              <a:spLocks noChangeShapeType="1"/>
            </p:cNvSpPr>
            <p:nvPr/>
          </p:nvSpPr>
          <p:spPr bwMode="auto">
            <a:xfrm flipV="1">
              <a:off x="4419" y="951"/>
              <a:ext cx="0" cy="27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7"/>
            <p:cNvSpPr>
              <a:spLocks noChangeShapeType="1"/>
            </p:cNvSpPr>
            <p:nvPr/>
          </p:nvSpPr>
          <p:spPr bwMode="auto">
            <a:xfrm>
              <a:off x="4419" y="1991"/>
              <a:ext cx="0" cy="28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8"/>
            <p:cNvSpPr>
              <a:spLocks noChangeShapeType="1"/>
            </p:cNvSpPr>
            <p:nvPr/>
          </p:nvSpPr>
          <p:spPr bwMode="auto">
            <a:xfrm>
              <a:off x="4419" y="924"/>
              <a:ext cx="0" cy="1361"/>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9"/>
            <p:cNvSpPr>
              <a:spLocks noChangeShapeType="1"/>
            </p:cNvSpPr>
            <p:nvPr/>
          </p:nvSpPr>
          <p:spPr bwMode="auto">
            <a:xfrm flipV="1">
              <a:off x="4666" y="1351"/>
              <a:ext cx="200" cy="20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0"/>
            <p:cNvSpPr>
              <a:spLocks noChangeShapeType="1"/>
            </p:cNvSpPr>
            <p:nvPr/>
          </p:nvSpPr>
          <p:spPr bwMode="auto">
            <a:xfrm flipH="1">
              <a:off x="3981" y="1645"/>
              <a:ext cx="185" cy="18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31"/>
            <p:cNvGraphicFramePr>
              <a:graphicFrameLocks noChangeAspect="1"/>
            </p:cNvGraphicFramePr>
            <p:nvPr/>
          </p:nvGraphicFramePr>
          <p:xfrm>
            <a:off x="4904" y="1229"/>
            <a:ext cx="186" cy="243"/>
          </p:xfrm>
          <a:graphic>
            <a:graphicData uri="http://schemas.openxmlformats.org/presentationml/2006/ole">
              <mc:AlternateContent xmlns:mc="http://schemas.openxmlformats.org/markup-compatibility/2006">
                <mc:Choice xmlns:v="urn:schemas-microsoft-com:vml" Requires="v">
                  <p:oleObj spid="_x0000_s74306" name="Equation" r:id="rId11" imgW="164880" imgH="215640" progId="Equation.3">
                    <p:embed/>
                  </p:oleObj>
                </mc:Choice>
                <mc:Fallback>
                  <p:oleObj name="Equation" r:id="rId11" imgW="164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4" y="1229"/>
                          <a:ext cx="18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2"/>
            <p:cNvGraphicFramePr>
              <a:graphicFrameLocks noChangeAspect="1"/>
            </p:cNvGraphicFramePr>
            <p:nvPr/>
          </p:nvGraphicFramePr>
          <p:xfrm>
            <a:off x="3774" y="1748"/>
            <a:ext cx="229" cy="243"/>
          </p:xfrm>
          <a:graphic>
            <a:graphicData uri="http://schemas.openxmlformats.org/presentationml/2006/ole">
              <mc:AlternateContent xmlns:mc="http://schemas.openxmlformats.org/markup-compatibility/2006">
                <mc:Choice xmlns:v="urn:schemas-microsoft-com:vml" Requires="v">
                  <p:oleObj spid="_x0000_s74307" name="Equation" r:id="rId13" imgW="203040" imgH="215640" progId="Equation.3">
                    <p:embed/>
                  </p:oleObj>
                </mc:Choice>
                <mc:Fallback>
                  <p:oleObj name="Equation" r:id="rId13" imgW="2030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4" y="1748"/>
                          <a:ext cx="229"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3"/>
            <p:cNvGraphicFramePr>
              <a:graphicFrameLocks noChangeAspect="1"/>
            </p:cNvGraphicFramePr>
            <p:nvPr/>
          </p:nvGraphicFramePr>
          <p:xfrm>
            <a:off x="4188" y="888"/>
            <a:ext cx="214" cy="243"/>
          </p:xfrm>
          <a:graphic>
            <a:graphicData uri="http://schemas.openxmlformats.org/presentationml/2006/ole">
              <mc:AlternateContent xmlns:mc="http://schemas.openxmlformats.org/markup-compatibility/2006">
                <mc:Choice xmlns:v="urn:schemas-microsoft-com:vml" Requires="v">
                  <p:oleObj spid="_x0000_s74308" name="Equation" r:id="rId15" imgW="190440" imgH="215640" progId="Equation.3">
                    <p:embed/>
                  </p:oleObj>
                </mc:Choice>
                <mc:Fallback>
                  <p:oleObj name="Equation" r:id="rId15" imgW="19044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88" y="888"/>
                          <a:ext cx="21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4"/>
            <p:cNvGraphicFramePr>
              <a:graphicFrameLocks noChangeAspect="1"/>
            </p:cNvGraphicFramePr>
            <p:nvPr/>
          </p:nvGraphicFramePr>
          <p:xfrm>
            <a:off x="4445" y="2033"/>
            <a:ext cx="229" cy="243"/>
          </p:xfrm>
          <a:graphic>
            <a:graphicData uri="http://schemas.openxmlformats.org/presentationml/2006/ole">
              <mc:AlternateContent xmlns:mc="http://schemas.openxmlformats.org/markup-compatibility/2006">
                <mc:Choice xmlns:v="urn:schemas-microsoft-com:vml" Requires="v">
                  <p:oleObj spid="_x0000_s74309" name="Equation" r:id="rId17" imgW="203040" imgH="215640" progId="Equation.3">
                    <p:embed/>
                  </p:oleObj>
                </mc:Choice>
                <mc:Fallback>
                  <p:oleObj name="Equation" r:id="rId17" imgW="20304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45" y="2033"/>
                          <a:ext cx="229"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5"/>
            <p:cNvGraphicFramePr>
              <a:graphicFrameLocks noChangeAspect="1"/>
            </p:cNvGraphicFramePr>
            <p:nvPr/>
          </p:nvGraphicFramePr>
          <p:xfrm>
            <a:off x="5102" y="1470"/>
            <a:ext cx="172" cy="215"/>
          </p:xfrm>
          <a:graphic>
            <a:graphicData uri="http://schemas.openxmlformats.org/presentationml/2006/ole">
              <mc:AlternateContent xmlns:mc="http://schemas.openxmlformats.org/markup-compatibility/2006">
                <mc:Choice xmlns:v="urn:schemas-microsoft-com:vml" Requires="v">
                  <p:oleObj spid="_x0000_s74310" name="Equation" r:id="rId19" imgW="152280" imgH="190440" progId="Equation.3">
                    <p:embed/>
                  </p:oleObj>
                </mc:Choice>
                <mc:Fallback>
                  <p:oleObj name="Equation" r:id="rId19" imgW="152280" imgH="1904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2" y="1470"/>
                          <a:ext cx="17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6"/>
            <p:cNvGraphicFramePr>
              <a:graphicFrameLocks noChangeAspect="1"/>
            </p:cNvGraphicFramePr>
            <p:nvPr/>
          </p:nvGraphicFramePr>
          <p:xfrm>
            <a:off x="3981" y="2028"/>
            <a:ext cx="172" cy="186"/>
          </p:xfrm>
          <a:graphic>
            <a:graphicData uri="http://schemas.openxmlformats.org/presentationml/2006/ole">
              <mc:AlternateContent xmlns:mc="http://schemas.openxmlformats.org/markup-compatibility/2006">
                <mc:Choice xmlns:v="urn:schemas-microsoft-com:vml" Requires="v">
                  <p:oleObj spid="_x0000_s74311" name="Equation" r:id="rId21" imgW="152280" imgH="164880" progId="Equation.3">
                    <p:embed/>
                  </p:oleObj>
                </mc:Choice>
                <mc:Fallback>
                  <p:oleObj name="Equation" r:id="rId21" imgW="152280" imgH="1648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1" y="2028"/>
                          <a:ext cx="172"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7"/>
            <p:cNvGraphicFramePr>
              <a:graphicFrameLocks noChangeAspect="1"/>
            </p:cNvGraphicFramePr>
            <p:nvPr/>
          </p:nvGraphicFramePr>
          <p:xfrm>
            <a:off x="3981" y="1196"/>
            <a:ext cx="172" cy="186"/>
          </p:xfrm>
          <a:graphic>
            <a:graphicData uri="http://schemas.openxmlformats.org/presentationml/2006/ole">
              <mc:AlternateContent xmlns:mc="http://schemas.openxmlformats.org/markup-compatibility/2006">
                <mc:Choice xmlns:v="urn:schemas-microsoft-com:vml" Requires="v">
                  <p:oleObj spid="_x0000_s74312" name="Equation" r:id="rId23" imgW="152280" imgH="164880" progId="Equation.3">
                    <p:embed/>
                  </p:oleObj>
                </mc:Choice>
                <mc:Fallback>
                  <p:oleObj name="Equation" r:id="rId23" imgW="15228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81" y="1196"/>
                          <a:ext cx="172"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8"/>
            <p:cNvGraphicFramePr>
              <a:graphicFrameLocks noChangeAspect="1"/>
            </p:cNvGraphicFramePr>
            <p:nvPr/>
          </p:nvGraphicFramePr>
          <p:xfrm>
            <a:off x="4723" y="1832"/>
            <a:ext cx="172" cy="201"/>
          </p:xfrm>
          <a:graphic>
            <a:graphicData uri="http://schemas.openxmlformats.org/presentationml/2006/ole">
              <mc:AlternateContent xmlns:mc="http://schemas.openxmlformats.org/markup-compatibility/2006">
                <mc:Choice xmlns:v="urn:schemas-microsoft-com:vml" Requires="v">
                  <p:oleObj spid="_x0000_s74313" name="Equation" r:id="rId25" imgW="152280" imgH="177480" progId="Equation.3">
                    <p:embed/>
                  </p:oleObj>
                </mc:Choice>
                <mc:Fallback>
                  <p:oleObj name="Equation" r:id="rId25" imgW="152280" imgH="1774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23" y="1832"/>
                          <a:ext cx="172"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9"/>
            <p:cNvGraphicFramePr>
              <a:graphicFrameLocks noChangeAspect="1"/>
            </p:cNvGraphicFramePr>
            <p:nvPr/>
          </p:nvGraphicFramePr>
          <p:xfrm>
            <a:off x="4667" y="1017"/>
            <a:ext cx="187" cy="186"/>
          </p:xfrm>
          <a:graphic>
            <a:graphicData uri="http://schemas.openxmlformats.org/presentationml/2006/ole">
              <mc:AlternateContent xmlns:mc="http://schemas.openxmlformats.org/markup-compatibility/2006">
                <mc:Choice xmlns:v="urn:schemas-microsoft-com:vml" Requires="v">
                  <p:oleObj spid="_x0000_s74314" name="Equation" r:id="rId27" imgW="164880" imgH="164880" progId="Equation.3">
                    <p:embed/>
                  </p:oleObj>
                </mc:Choice>
                <mc:Fallback>
                  <p:oleObj name="Equation" r:id="rId27" imgW="164880" imgH="1648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67" y="1017"/>
                          <a:ext cx="18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Line 40"/>
            <p:cNvSpPr>
              <a:spLocks noChangeShapeType="1"/>
            </p:cNvSpPr>
            <p:nvPr/>
          </p:nvSpPr>
          <p:spPr bwMode="auto">
            <a:xfrm flipH="1">
              <a:off x="3622" y="1333"/>
              <a:ext cx="223"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1"/>
            <p:cNvSpPr>
              <a:spLocks noChangeShapeType="1"/>
            </p:cNvSpPr>
            <p:nvPr/>
          </p:nvSpPr>
          <p:spPr bwMode="auto">
            <a:xfrm flipH="1">
              <a:off x="3622" y="2169"/>
              <a:ext cx="223"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42"/>
            <p:cNvSpPr>
              <a:spLocks noChangeShapeType="1"/>
            </p:cNvSpPr>
            <p:nvPr/>
          </p:nvSpPr>
          <p:spPr bwMode="auto">
            <a:xfrm>
              <a:off x="3716" y="1351"/>
              <a:ext cx="0" cy="818"/>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3"/>
            <p:cNvSpPr>
              <a:spLocks noChangeShapeType="1"/>
            </p:cNvSpPr>
            <p:nvPr/>
          </p:nvSpPr>
          <p:spPr bwMode="auto">
            <a:xfrm>
              <a:off x="4153" y="2273"/>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4"/>
            <p:cNvSpPr>
              <a:spLocks noChangeShapeType="1"/>
            </p:cNvSpPr>
            <p:nvPr/>
          </p:nvSpPr>
          <p:spPr bwMode="auto">
            <a:xfrm>
              <a:off x="4695" y="2175"/>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5"/>
            <p:cNvSpPr>
              <a:spLocks noChangeShapeType="1"/>
            </p:cNvSpPr>
            <p:nvPr/>
          </p:nvSpPr>
          <p:spPr bwMode="auto">
            <a:xfrm flipH="1">
              <a:off x="4153" y="2287"/>
              <a:ext cx="542" cy="109"/>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 name="Object 46"/>
            <p:cNvGraphicFramePr>
              <a:graphicFrameLocks noChangeAspect="1"/>
            </p:cNvGraphicFramePr>
            <p:nvPr/>
          </p:nvGraphicFramePr>
          <p:xfrm>
            <a:off x="3573" y="1573"/>
            <a:ext cx="143" cy="243"/>
          </p:xfrm>
          <a:graphic>
            <a:graphicData uri="http://schemas.openxmlformats.org/presentationml/2006/ole">
              <mc:AlternateContent xmlns:mc="http://schemas.openxmlformats.org/markup-compatibility/2006">
                <mc:Choice xmlns:v="urn:schemas-microsoft-com:vml" Requires="v">
                  <p:oleObj spid="_x0000_s74315" name="Equation" r:id="rId29" imgW="126720" imgH="215640" progId="Equation.3">
                    <p:embed/>
                  </p:oleObj>
                </mc:Choice>
                <mc:Fallback>
                  <p:oleObj name="Equation" r:id="rId29" imgW="12672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73" y="1573"/>
                          <a:ext cx="14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47"/>
            <p:cNvGraphicFramePr>
              <a:graphicFrameLocks noChangeAspect="1"/>
            </p:cNvGraphicFramePr>
            <p:nvPr/>
          </p:nvGraphicFramePr>
          <p:xfrm>
            <a:off x="4366" y="2311"/>
            <a:ext cx="158" cy="243"/>
          </p:xfrm>
          <a:graphic>
            <a:graphicData uri="http://schemas.openxmlformats.org/presentationml/2006/ole">
              <mc:AlternateContent xmlns:mc="http://schemas.openxmlformats.org/markup-compatibility/2006">
                <mc:Choice xmlns:v="urn:schemas-microsoft-com:vml" Requires="v">
                  <p:oleObj spid="_x0000_s74316" name="Equation" r:id="rId31" imgW="139680" imgH="215640" progId="Equation.3">
                    <p:embed/>
                  </p:oleObj>
                </mc:Choice>
                <mc:Fallback>
                  <p:oleObj name="Equation" r:id="rId31" imgW="139680" imgH="2156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66" y="2311"/>
                          <a:ext cx="15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Line 48"/>
            <p:cNvSpPr>
              <a:spLocks noChangeShapeType="1"/>
            </p:cNvSpPr>
            <p:nvPr/>
          </p:nvSpPr>
          <p:spPr bwMode="auto">
            <a:xfrm>
              <a:off x="4419" y="1551"/>
              <a:ext cx="608"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9"/>
            <p:cNvSpPr>
              <a:spLocks noChangeShapeType="1"/>
            </p:cNvSpPr>
            <p:nvPr/>
          </p:nvSpPr>
          <p:spPr bwMode="auto">
            <a:xfrm flipV="1">
              <a:off x="4589" y="1364"/>
              <a:ext cx="0" cy="25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 name="Object 50"/>
            <p:cNvGraphicFramePr>
              <a:graphicFrameLocks noChangeAspect="1"/>
            </p:cNvGraphicFramePr>
            <p:nvPr/>
          </p:nvGraphicFramePr>
          <p:xfrm>
            <a:off x="4431" y="1241"/>
            <a:ext cx="187" cy="242"/>
          </p:xfrm>
          <a:graphic>
            <a:graphicData uri="http://schemas.openxmlformats.org/presentationml/2006/ole">
              <mc:AlternateContent xmlns:mc="http://schemas.openxmlformats.org/markup-compatibility/2006">
                <mc:Choice xmlns:v="urn:schemas-microsoft-com:vml" Requires="v">
                  <p:oleObj spid="_x0000_s74317" name="Equation" r:id="rId33" imgW="126720" imgH="164880" progId="Equation.3">
                    <p:embed/>
                  </p:oleObj>
                </mc:Choice>
                <mc:Fallback>
                  <p:oleObj name="Equation" r:id="rId33" imgW="12672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431" y="1241"/>
                          <a:ext cx="187"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Line 51"/>
            <p:cNvSpPr>
              <a:spLocks noChangeShapeType="1"/>
            </p:cNvSpPr>
            <p:nvPr/>
          </p:nvSpPr>
          <p:spPr bwMode="auto">
            <a:xfrm>
              <a:off x="4233" y="1562"/>
              <a:ext cx="0" cy="25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 name="Object 52"/>
            <p:cNvGraphicFramePr>
              <a:graphicFrameLocks noChangeAspect="1"/>
            </p:cNvGraphicFramePr>
            <p:nvPr/>
          </p:nvGraphicFramePr>
          <p:xfrm>
            <a:off x="4244" y="1711"/>
            <a:ext cx="187" cy="242"/>
          </p:xfrm>
          <a:graphic>
            <a:graphicData uri="http://schemas.openxmlformats.org/presentationml/2006/ole">
              <mc:AlternateContent xmlns:mc="http://schemas.openxmlformats.org/markup-compatibility/2006">
                <mc:Choice xmlns:v="urn:schemas-microsoft-com:vml" Requires="v">
                  <p:oleObj spid="_x0000_s74318" name="Equation" r:id="rId35" imgW="126720" imgH="164880" progId="Equation.3">
                    <p:embed/>
                  </p:oleObj>
                </mc:Choice>
                <mc:Fallback>
                  <p:oleObj name="Equation" r:id="rId35" imgW="12672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44" y="1711"/>
                          <a:ext cx="187"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53"/>
            <p:cNvGraphicFramePr>
              <a:graphicFrameLocks noChangeAspect="1"/>
            </p:cNvGraphicFramePr>
            <p:nvPr/>
          </p:nvGraphicFramePr>
          <p:xfrm>
            <a:off x="4996" y="1762"/>
            <a:ext cx="188" cy="238"/>
          </p:xfrm>
          <a:graphic>
            <a:graphicData uri="http://schemas.openxmlformats.org/presentationml/2006/ole">
              <mc:AlternateContent xmlns:mc="http://schemas.openxmlformats.org/markup-compatibility/2006">
                <mc:Choice xmlns:v="urn:schemas-microsoft-com:vml" Requires="v">
                  <p:oleObj spid="_x0000_s74319" name="Equation" r:id="rId36" imgW="190440" imgH="241200" progId="Equation.3">
                    <p:embed/>
                  </p:oleObj>
                </mc:Choice>
                <mc:Fallback>
                  <p:oleObj name="Equation" r:id="rId36" imgW="190440" imgH="2412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996" y="1762"/>
                          <a:ext cx="1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 name="Text Box 54"/>
          <p:cNvSpPr txBox="1">
            <a:spLocks noChangeArrowheads="1"/>
          </p:cNvSpPr>
          <p:nvPr/>
        </p:nvSpPr>
        <p:spPr bwMode="auto">
          <a:xfrm>
            <a:off x="131537" y="3856811"/>
            <a:ext cx="618000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76250">
              <a:defRPr sz="2400">
                <a:solidFill>
                  <a:schemeClr val="tx1"/>
                </a:solidFill>
                <a:latin typeface="Times New Roman" panose="02020603050405020304" pitchFamily="18" charset="0"/>
                <a:ea typeface="宋体" panose="02010600030101010101" pitchFamily="2" charset="-122"/>
              </a:defRPr>
            </a:lvl1pPr>
            <a:lvl2pPr marL="666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40000"/>
              </a:lnSpc>
              <a:spcBef>
                <a:spcPct val="50000"/>
              </a:spcBef>
            </a:pPr>
            <a:r>
              <a:rPr kumimoji="1" lang="zh-CN" altLang="en-US" sz="2000" dirty="0"/>
              <a:t> </a:t>
            </a:r>
            <a:r>
              <a:rPr kumimoji="1" lang="en-US" altLang="zh-CN" sz="2000" dirty="0"/>
              <a:t>F</a:t>
            </a:r>
            <a:r>
              <a:rPr kumimoji="1" lang="en-US" altLang="zh-CN" sz="2000" baseline="-25000" dirty="0"/>
              <a:t>2</a:t>
            </a:r>
            <a:r>
              <a:rPr kumimoji="1" lang="zh-CN" altLang="en-US" sz="2000" dirty="0"/>
              <a:t>和</a:t>
            </a:r>
            <a:r>
              <a:rPr kumimoji="1" lang="en-US" altLang="zh-CN" sz="2000" dirty="0"/>
              <a:t>F</a:t>
            </a:r>
            <a:r>
              <a:rPr kumimoji="1" lang="en-US" altLang="zh-CN" sz="2000" dirty="0">
                <a:cs typeface="Times New Roman" panose="02020603050405020304" pitchFamily="18" charset="0"/>
              </a:rPr>
              <a:t>'</a:t>
            </a:r>
            <a:r>
              <a:rPr kumimoji="1" lang="en-US" altLang="zh-CN" sz="2000" baseline="-25000" dirty="0"/>
              <a:t>2</a:t>
            </a:r>
            <a:r>
              <a:rPr kumimoji="1" lang="zh-CN" altLang="en-US" sz="2000" dirty="0"/>
              <a:t>等大反向共线，互相抵消。 </a:t>
            </a:r>
            <a:r>
              <a:rPr kumimoji="1" lang="en-US" altLang="zh-CN" sz="2000" dirty="0"/>
              <a:t>F</a:t>
            </a:r>
            <a:r>
              <a:rPr kumimoji="1" lang="en-US" altLang="zh-CN" sz="2000" baseline="-25000" dirty="0"/>
              <a:t>2</a:t>
            </a:r>
            <a:r>
              <a:rPr kumimoji="1" lang="zh-CN" altLang="en-US" sz="2000" dirty="0"/>
              <a:t>和</a:t>
            </a:r>
            <a:r>
              <a:rPr kumimoji="1" lang="en-US" altLang="zh-CN" sz="2000" dirty="0"/>
              <a:t>F</a:t>
            </a:r>
            <a:r>
              <a:rPr kumimoji="1" lang="en-US" altLang="zh-CN" sz="2000" dirty="0">
                <a:cs typeface="Times New Roman" panose="02020603050405020304" pitchFamily="18" charset="0"/>
              </a:rPr>
              <a:t>'</a:t>
            </a:r>
            <a:r>
              <a:rPr kumimoji="1" lang="en-US" altLang="zh-CN" sz="2000" baseline="-25000" dirty="0"/>
              <a:t>2</a:t>
            </a:r>
            <a:r>
              <a:rPr kumimoji="1" lang="zh-CN" altLang="en-US" sz="2000" dirty="0"/>
              <a:t>等大反向不共线，构成一个力偶距，其大小为：</a:t>
            </a:r>
          </a:p>
        </p:txBody>
      </p:sp>
      <p:graphicFrame>
        <p:nvGraphicFramePr>
          <p:cNvPr id="46" name="Object 55"/>
          <p:cNvGraphicFramePr>
            <a:graphicFrameLocks noChangeAspect="1"/>
          </p:cNvGraphicFramePr>
          <p:nvPr>
            <p:extLst>
              <p:ext uri="{D42A27DB-BD31-4B8C-83A1-F6EECF244321}">
                <p14:modId xmlns:p14="http://schemas.microsoft.com/office/powerpoint/2010/main" val="564409122"/>
              </p:ext>
            </p:extLst>
          </p:nvPr>
        </p:nvGraphicFramePr>
        <p:xfrm>
          <a:off x="1230087" y="4714081"/>
          <a:ext cx="2878137" cy="414338"/>
        </p:xfrm>
        <a:graphic>
          <a:graphicData uri="http://schemas.openxmlformats.org/presentationml/2006/ole">
            <mc:AlternateContent xmlns:mc="http://schemas.openxmlformats.org/markup-compatibility/2006">
              <mc:Choice xmlns:v="urn:schemas-microsoft-com:vml" Requires="v">
                <p:oleObj spid="_x0000_s74320" name="Equation" r:id="rId38" imgW="1498320" imgH="215640" progId="Equation.3">
                  <p:embed/>
                </p:oleObj>
              </mc:Choice>
              <mc:Fallback>
                <p:oleObj name="Equation" r:id="rId38" imgW="1498320" imgH="21564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30087" y="4714081"/>
                        <a:ext cx="287813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56"/>
          <p:cNvGraphicFramePr>
            <a:graphicFrameLocks noChangeAspect="1"/>
          </p:cNvGraphicFramePr>
          <p:nvPr>
            <p:extLst>
              <p:ext uri="{D42A27DB-BD31-4B8C-83A1-F6EECF244321}">
                <p14:modId xmlns:p14="http://schemas.microsoft.com/office/powerpoint/2010/main" val="2209316562"/>
              </p:ext>
            </p:extLst>
          </p:nvPr>
        </p:nvGraphicFramePr>
        <p:xfrm>
          <a:off x="2020662" y="5160168"/>
          <a:ext cx="1535094" cy="583937"/>
        </p:xfrm>
        <a:graphic>
          <a:graphicData uri="http://schemas.openxmlformats.org/presentationml/2006/ole">
            <mc:AlternateContent xmlns:mc="http://schemas.openxmlformats.org/markup-compatibility/2006">
              <mc:Choice xmlns:v="urn:schemas-microsoft-com:vml" Requires="v">
                <p:oleObj spid="_x0000_s74321" name="Equation" r:id="rId40" imgW="634680" imgH="241200" progId="Equation.3">
                  <p:embed/>
                </p:oleObj>
              </mc:Choice>
              <mc:Fallback>
                <p:oleObj name="Equation" r:id="rId40" imgW="634680" imgH="24120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020662" y="5160168"/>
                        <a:ext cx="1535094" cy="583937"/>
                      </a:xfrm>
                      <a:prstGeom prst="rect">
                        <a:avLst/>
                      </a:prstGeom>
                      <a:noFill/>
                      <a:ln>
                        <a:solidFill>
                          <a:schemeClr val="tx1"/>
                        </a:solidFill>
                      </a:ln>
                      <a:effectLst/>
                    </p:spPr>
                  </p:pic>
                </p:oleObj>
              </mc:Fallback>
            </mc:AlternateContent>
          </a:graphicData>
        </a:graphic>
      </p:graphicFrame>
      <p:sp>
        <p:nvSpPr>
          <p:cNvPr id="48" name="Text Box 57"/>
          <p:cNvSpPr txBox="1">
            <a:spLocks noChangeArrowheads="1"/>
          </p:cNvSpPr>
          <p:nvPr/>
        </p:nvSpPr>
        <p:spPr bwMode="auto">
          <a:xfrm>
            <a:off x="533174" y="5700712"/>
            <a:ext cx="3716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dirty="0">
                <a:latin typeface="Times New Roman" panose="02020603050405020304" pitchFamily="18" charset="0"/>
              </a:rPr>
              <a:t>方向：遵守右手螺旋关系。</a:t>
            </a:r>
          </a:p>
        </p:txBody>
      </p:sp>
      <p:grpSp>
        <p:nvGrpSpPr>
          <p:cNvPr id="49" name="Group 58"/>
          <p:cNvGrpSpPr>
            <a:grpSpLocks/>
          </p:cNvGrpSpPr>
          <p:nvPr/>
        </p:nvGrpSpPr>
        <p:grpSpPr bwMode="auto">
          <a:xfrm>
            <a:off x="6107681" y="4179887"/>
            <a:ext cx="2735263" cy="2541588"/>
            <a:chOff x="3532" y="2432"/>
            <a:chExt cx="1723" cy="1601"/>
          </a:xfrm>
        </p:grpSpPr>
        <p:grpSp>
          <p:nvGrpSpPr>
            <p:cNvPr id="50" name="Group 59"/>
            <p:cNvGrpSpPr>
              <a:grpSpLocks/>
            </p:cNvGrpSpPr>
            <p:nvPr/>
          </p:nvGrpSpPr>
          <p:grpSpPr bwMode="auto">
            <a:xfrm>
              <a:off x="3532" y="2432"/>
              <a:ext cx="1723" cy="1601"/>
              <a:chOff x="2720" y="1108"/>
              <a:chExt cx="1723" cy="1601"/>
            </a:xfrm>
          </p:grpSpPr>
          <p:grpSp>
            <p:nvGrpSpPr>
              <p:cNvPr id="53" name="Group 60"/>
              <p:cNvGrpSpPr>
                <a:grpSpLocks/>
              </p:cNvGrpSpPr>
              <p:nvPr/>
            </p:nvGrpSpPr>
            <p:grpSpPr bwMode="auto">
              <a:xfrm>
                <a:off x="2971" y="1458"/>
                <a:ext cx="1096" cy="816"/>
                <a:chOff x="794" y="1305"/>
                <a:chExt cx="1096" cy="816"/>
              </a:xfrm>
            </p:grpSpPr>
            <p:sp>
              <p:nvSpPr>
                <p:cNvPr id="68" name="AutoShape 61"/>
                <p:cNvSpPr>
                  <a:spLocks noChangeArrowheads="1"/>
                </p:cNvSpPr>
                <p:nvPr/>
              </p:nvSpPr>
              <p:spPr bwMode="auto">
                <a:xfrm rot="-2196364">
                  <a:off x="794" y="1726"/>
                  <a:ext cx="1085" cy="62"/>
                </a:xfrm>
                <a:prstGeom prst="roundRect">
                  <a:avLst>
                    <a:gd name="adj" fmla="val 50000"/>
                  </a:avLst>
                </a:prstGeom>
                <a:noFill/>
                <a:ln w="57150" cmpd="thickThin">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utoShape 62"/>
                <p:cNvSpPr>
                  <a:spLocks noChangeArrowheads="1"/>
                </p:cNvSpPr>
                <p:nvPr/>
              </p:nvSpPr>
              <p:spPr bwMode="auto">
                <a:xfrm>
                  <a:off x="873" y="2038"/>
                  <a:ext cx="73" cy="83"/>
                </a:xfrm>
                <a:prstGeom prst="flowChartSummingJunction">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63"/>
                <p:cNvSpPr>
                  <a:spLocks noChangeArrowheads="1"/>
                </p:cNvSpPr>
                <p:nvPr/>
              </p:nvSpPr>
              <p:spPr bwMode="auto">
                <a:xfrm>
                  <a:off x="1711" y="1408"/>
                  <a:ext cx="74" cy="83"/>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Text Box 64"/>
                <p:cNvSpPr txBox="1">
                  <a:spLocks noChangeArrowheads="1"/>
                </p:cNvSpPr>
                <p:nvPr/>
              </p:nvSpPr>
              <p:spPr bwMode="auto">
                <a:xfrm>
                  <a:off x="1675" y="1305"/>
                  <a:ext cx="21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endParaRPr>
                </a:p>
              </p:txBody>
            </p:sp>
          </p:grpSp>
          <p:sp>
            <p:nvSpPr>
              <p:cNvPr id="54" name="Line 65"/>
              <p:cNvSpPr>
                <a:spLocks noChangeShapeType="1"/>
              </p:cNvSpPr>
              <p:nvPr/>
            </p:nvSpPr>
            <p:spPr bwMode="auto">
              <a:xfrm>
                <a:off x="2910" y="2466"/>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66"/>
              <p:cNvSpPr>
                <a:spLocks noChangeShapeType="1"/>
              </p:cNvSpPr>
              <p:nvPr/>
            </p:nvSpPr>
            <p:spPr bwMode="auto">
              <a:xfrm>
                <a:off x="2915" y="1395"/>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67"/>
              <p:cNvSpPr>
                <a:spLocks noChangeShapeType="1"/>
              </p:cNvSpPr>
              <p:nvPr/>
            </p:nvSpPr>
            <p:spPr bwMode="auto">
              <a:xfrm>
                <a:off x="2910" y="1651"/>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68"/>
              <p:cNvSpPr>
                <a:spLocks noChangeShapeType="1"/>
              </p:cNvSpPr>
              <p:nvPr/>
            </p:nvSpPr>
            <p:spPr bwMode="auto">
              <a:xfrm>
                <a:off x="2910" y="1907"/>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69"/>
              <p:cNvSpPr>
                <a:spLocks noChangeShapeType="1"/>
              </p:cNvSpPr>
              <p:nvPr/>
            </p:nvSpPr>
            <p:spPr bwMode="auto">
              <a:xfrm>
                <a:off x="2915" y="2181"/>
                <a:ext cx="1361"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70"/>
              <p:cNvSpPr>
                <a:spLocks noChangeShapeType="1"/>
              </p:cNvSpPr>
              <p:nvPr/>
            </p:nvSpPr>
            <p:spPr bwMode="auto">
              <a:xfrm flipV="1">
                <a:off x="3929" y="1230"/>
                <a:ext cx="0" cy="34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71"/>
              <p:cNvSpPr>
                <a:spLocks noChangeShapeType="1"/>
              </p:cNvSpPr>
              <p:nvPr/>
            </p:nvSpPr>
            <p:spPr bwMode="auto">
              <a:xfrm>
                <a:off x="3081" y="2261"/>
                <a:ext cx="0" cy="367"/>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 name="Object 72"/>
              <p:cNvGraphicFramePr>
                <a:graphicFrameLocks noChangeAspect="1"/>
              </p:cNvGraphicFramePr>
              <p:nvPr/>
            </p:nvGraphicFramePr>
            <p:xfrm>
              <a:off x="2821" y="2466"/>
              <a:ext cx="229" cy="243"/>
            </p:xfrm>
            <a:graphic>
              <a:graphicData uri="http://schemas.openxmlformats.org/presentationml/2006/ole">
                <mc:AlternateContent xmlns:mc="http://schemas.openxmlformats.org/markup-compatibility/2006">
                  <mc:Choice xmlns:v="urn:schemas-microsoft-com:vml" Requires="v">
                    <p:oleObj spid="_x0000_s74322" name="Equation" r:id="rId42" imgW="203040" imgH="215640" progId="Equation.3">
                      <p:embed/>
                    </p:oleObj>
                  </mc:Choice>
                  <mc:Fallback>
                    <p:oleObj name="Equation" r:id="rId42" imgW="203040" imgH="21564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821" y="2466"/>
                            <a:ext cx="229"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73"/>
              <p:cNvGraphicFramePr>
                <a:graphicFrameLocks noChangeAspect="1"/>
              </p:cNvGraphicFramePr>
              <p:nvPr/>
            </p:nvGraphicFramePr>
            <p:xfrm>
              <a:off x="4271" y="1799"/>
              <a:ext cx="172" cy="215"/>
            </p:xfrm>
            <a:graphic>
              <a:graphicData uri="http://schemas.openxmlformats.org/presentationml/2006/ole">
                <mc:AlternateContent xmlns:mc="http://schemas.openxmlformats.org/markup-compatibility/2006">
                  <mc:Choice xmlns:v="urn:schemas-microsoft-com:vml" Requires="v">
                    <p:oleObj spid="_x0000_s74323" name="Equation" r:id="rId44" imgW="152280" imgH="190440" progId="Equation.3">
                      <p:embed/>
                    </p:oleObj>
                  </mc:Choice>
                  <mc:Fallback>
                    <p:oleObj name="Equation" r:id="rId44" imgW="152280" imgH="19044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271" y="1799"/>
                            <a:ext cx="17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74"/>
              <p:cNvGraphicFramePr>
                <a:graphicFrameLocks noChangeAspect="1"/>
              </p:cNvGraphicFramePr>
              <p:nvPr/>
            </p:nvGraphicFramePr>
            <p:xfrm>
              <a:off x="2720" y="2212"/>
              <a:ext cx="330" cy="188"/>
            </p:xfrm>
            <a:graphic>
              <a:graphicData uri="http://schemas.openxmlformats.org/presentationml/2006/ole">
                <mc:AlternateContent xmlns:mc="http://schemas.openxmlformats.org/markup-compatibility/2006">
                  <mc:Choice xmlns:v="urn:schemas-microsoft-com:vml" Requires="v">
                    <p:oleObj spid="_x0000_s74324" name="Equation" r:id="rId46" imgW="355320" imgH="203040" progId="Equation.3">
                      <p:embed/>
                    </p:oleObj>
                  </mc:Choice>
                  <mc:Fallback>
                    <p:oleObj name="Equation" r:id="rId46" imgW="355320" imgH="20304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720" y="2212"/>
                            <a:ext cx="330"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Line 75"/>
              <p:cNvSpPr>
                <a:spLocks noChangeShapeType="1"/>
              </p:cNvSpPr>
              <p:nvPr/>
            </p:nvSpPr>
            <p:spPr bwMode="auto">
              <a:xfrm>
                <a:off x="3548" y="1907"/>
                <a:ext cx="340" cy="44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5" name="Object 76"/>
              <p:cNvGraphicFramePr>
                <a:graphicFrameLocks noChangeAspect="1"/>
              </p:cNvGraphicFramePr>
              <p:nvPr/>
            </p:nvGraphicFramePr>
            <p:xfrm>
              <a:off x="3907" y="2191"/>
              <a:ext cx="188" cy="238"/>
            </p:xfrm>
            <a:graphic>
              <a:graphicData uri="http://schemas.openxmlformats.org/presentationml/2006/ole">
                <mc:AlternateContent xmlns:mc="http://schemas.openxmlformats.org/markup-compatibility/2006">
                  <mc:Choice xmlns:v="urn:schemas-microsoft-com:vml" Requires="v">
                    <p:oleObj spid="_x0000_s74325" name="Equation" r:id="rId48" imgW="190440" imgH="241200" progId="Equation.3">
                      <p:embed/>
                    </p:oleObj>
                  </mc:Choice>
                  <mc:Fallback>
                    <p:oleObj name="Equation" r:id="rId48" imgW="190440" imgH="2412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907" y="2191"/>
                            <a:ext cx="1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77"/>
              <p:cNvGraphicFramePr>
                <a:graphicFrameLocks noChangeAspect="1"/>
              </p:cNvGraphicFramePr>
              <p:nvPr/>
            </p:nvGraphicFramePr>
            <p:xfrm>
              <a:off x="3721" y="1108"/>
              <a:ext cx="186" cy="243"/>
            </p:xfrm>
            <a:graphic>
              <a:graphicData uri="http://schemas.openxmlformats.org/presentationml/2006/ole">
                <mc:AlternateContent xmlns:mc="http://schemas.openxmlformats.org/markup-compatibility/2006">
                  <mc:Choice xmlns:v="urn:schemas-microsoft-com:vml" Requires="v">
                    <p:oleObj spid="_x0000_s74326" name="Equation" r:id="rId49" imgW="164880" imgH="215640" progId="Equation.3">
                      <p:embed/>
                    </p:oleObj>
                  </mc:Choice>
                  <mc:Fallback>
                    <p:oleObj name="Equation" r:id="rId49" imgW="164880" imgH="21564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721" y="1108"/>
                            <a:ext cx="18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78"/>
              <p:cNvGraphicFramePr>
                <a:graphicFrameLocks noChangeAspect="1"/>
              </p:cNvGraphicFramePr>
              <p:nvPr/>
            </p:nvGraphicFramePr>
            <p:xfrm>
              <a:off x="3962" y="1422"/>
              <a:ext cx="314" cy="167"/>
            </p:xfrm>
            <a:graphic>
              <a:graphicData uri="http://schemas.openxmlformats.org/presentationml/2006/ole">
                <mc:AlternateContent xmlns:mc="http://schemas.openxmlformats.org/markup-compatibility/2006">
                  <mc:Choice xmlns:v="urn:schemas-microsoft-com:vml" Requires="v">
                    <p:oleObj spid="_x0000_s74327" name="Equation" r:id="rId51" imgW="380880" imgH="203040" progId="Equation.3">
                      <p:embed/>
                    </p:oleObj>
                  </mc:Choice>
                  <mc:Fallback>
                    <p:oleObj name="Equation" r:id="rId51" imgW="380880" imgH="203040"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962" y="1422"/>
                            <a:ext cx="31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 name="Arc 79"/>
            <p:cNvSpPr>
              <a:spLocks/>
            </p:cNvSpPr>
            <p:nvPr/>
          </p:nvSpPr>
          <p:spPr bwMode="auto">
            <a:xfrm rot="5074487">
              <a:off x="4418" y="3259"/>
              <a:ext cx="107" cy="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80"/>
            <p:cNvGraphicFramePr>
              <a:graphicFrameLocks noChangeAspect="1"/>
            </p:cNvGraphicFramePr>
            <p:nvPr/>
          </p:nvGraphicFramePr>
          <p:xfrm>
            <a:off x="4524" y="3239"/>
            <a:ext cx="125" cy="175"/>
          </p:xfrm>
          <a:graphic>
            <a:graphicData uri="http://schemas.openxmlformats.org/presentationml/2006/ole">
              <mc:AlternateContent xmlns:mc="http://schemas.openxmlformats.org/markup-compatibility/2006">
                <mc:Choice xmlns:v="urn:schemas-microsoft-com:vml" Requires="v">
                  <p:oleObj spid="_x0000_s74328" name="Equation" r:id="rId53" imgW="126720" imgH="177480" progId="Equation.3">
                    <p:embed/>
                  </p:oleObj>
                </mc:Choice>
                <mc:Fallback>
                  <p:oleObj name="Equation" r:id="rId53" imgW="126720" imgH="17748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524" y="3239"/>
                          <a:ext cx="125"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 name="Group 68"/>
          <p:cNvGrpSpPr>
            <a:grpSpLocks/>
          </p:cNvGrpSpPr>
          <p:nvPr/>
        </p:nvGrpSpPr>
        <p:grpSpPr bwMode="auto">
          <a:xfrm>
            <a:off x="-8182" y="6218690"/>
            <a:ext cx="7069138" cy="428625"/>
            <a:chOff x="192" y="3594"/>
            <a:chExt cx="4453" cy="270"/>
          </a:xfrm>
        </p:grpSpPr>
        <p:graphicFrame>
          <p:nvGraphicFramePr>
            <p:cNvPr id="73" name="Object 69"/>
            <p:cNvGraphicFramePr>
              <a:graphicFrameLocks noChangeAspect="1"/>
            </p:cNvGraphicFramePr>
            <p:nvPr>
              <p:extLst>
                <p:ext uri="{D42A27DB-BD31-4B8C-83A1-F6EECF244321}">
                  <p14:modId xmlns:p14="http://schemas.microsoft.com/office/powerpoint/2010/main" val="896223016"/>
                </p:ext>
              </p:extLst>
            </p:nvPr>
          </p:nvGraphicFramePr>
          <p:xfrm>
            <a:off x="1198" y="3594"/>
            <a:ext cx="1366" cy="270"/>
          </p:xfrm>
          <a:graphic>
            <a:graphicData uri="http://schemas.openxmlformats.org/presentationml/2006/ole">
              <mc:AlternateContent xmlns:mc="http://schemas.openxmlformats.org/markup-compatibility/2006">
                <mc:Choice xmlns:v="urn:schemas-microsoft-com:vml" Requires="v">
                  <p:oleObj spid="_x0000_s74329" name="Equation" r:id="rId55" imgW="1828800" imgH="380880" progId="Equation.3">
                    <p:embed/>
                  </p:oleObj>
                </mc:Choice>
                <mc:Fallback>
                  <p:oleObj name="Equation" r:id="rId55" imgW="1828800" imgH="38088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198" y="3594"/>
                          <a:ext cx="1366" cy="270"/>
                        </a:xfrm>
                        <a:prstGeom prst="rect">
                          <a:avLst/>
                        </a:prstGeom>
                        <a:noFill/>
                        <a:ln>
                          <a:noFill/>
                        </a:ln>
                        <a:effectLst/>
                      </p:spPr>
                    </p:pic>
                  </p:oleObj>
                </mc:Fallback>
              </mc:AlternateContent>
            </a:graphicData>
          </a:graphic>
        </p:graphicFrame>
        <p:sp>
          <p:nvSpPr>
            <p:cNvPr id="74" name="Text Box 70"/>
            <p:cNvSpPr txBox="1">
              <a:spLocks noChangeArrowheads="1"/>
            </p:cNvSpPr>
            <p:nvPr/>
          </p:nvSpPr>
          <p:spPr bwMode="auto">
            <a:xfrm>
              <a:off x="192" y="3600"/>
              <a:ext cx="12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latin typeface="Times New Roman" panose="02020603050405020304" pitchFamily="18" charset="0"/>
                </a:rPr>
                <a:t>线圈有</a:t>
              </a:r>
              <a:r>
                <a:rPr lang="en-US" altLang="zh-CN" sz="2000" i="1" dirty="0">
                  <a:solidFill>
                    <a:srgbClr val="CC0000"/>
                  </a:solidFill>
                  <a:latin typeface="Times New Roman" panose="02020603050405020304" pitchFamily="18" charset="0"/>
                </a:rPr>
                <a:t>N </a:t>
              </a:r>
              <a:r>
                <a:rPr lang="zh-CN" altLang="en-US" sz="2000" dirty="0">
                  <a:solidFill>
                    <a:srgbClr val="CC0000"/>
                  </a:solidFill>
                  <a:latin typeface="Times New Roman" panose="02020603050405020304" pitchFamily="18" charset="0"/>
                </a:rPr>
                <a:t>匝</a:t>
              </a:r>
              <a:r>
                <a:rPr lang="zh-CN" altLang="en-US" sz="2000" dirty="0">
                  <a:latin typeface="Times New Roman" panose="02020603050405020304" pitchFamily="18" charset="0"/>
                </a:rPr>
                <a:t>时</a:t>
              </a:r>
            </a:p>
          </p:txBody>
        </p:sp>
        <p:sp>
          <p:nvSpPr>
            <p:cNvPr id="75" name="Text Box 71"/>
            <p:cNvSpPr txBox="1">
              <a:spLocks noChangeArrowheads="1"/>
            </p:cNvSpPr>
            <p:nvPr/>
          </p:nvSpPr>
          <p:spPr bwMode="auto">
            <a:xfrm>
              <a:off x="2437" y="3611"/>
              <a:ext cx="22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latin typeface="Times New Roman" panose="02020603050405020304" pitchFamily="18" charset="0"/>
                </a:rPr>
                <a:t>（适用于任意线圈）</a:t>
              </a:r>
            </a:p>
          </p:txBody>
        </p:sp>
      </p:grpSp>
    </p:spTree>
    <p:extLst>
      <p:ext uri="{BB962C8B-B14F-4D97-AF65-F5344CB8AC3E}">
        <p14:creationId xmlns:p14="http://schemas.microsoft.com/office/powerpoint/2010/main" val="176066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fltVal val="0"/>
                                          </p:val>
                                        </p:tav>
                                        <p:tav tm="100000">
                                          <p:val>
                                            <p:strVal val="#ppt_w"/>
                                          </p:val>
                                        </p:tav>
                                      </p:tavLst>
                                    </p:anim>
                                    <p:anim calcmode="lin" valueType="num">
                                      <p:cBhvr>
                                        <p:cTn id="29"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5">
                                            <p:txEl>
                                              <p:pRg st="0" end="0"/>
                                            </p:txEl>
                                          </p:spTgt>
                                        </p:tgtEl>
                                        <p:attrNameLst>
                                          <p:attrName>style.visibility</p:attrName>
                                        </p:attrNameLst>
                                      </p:cBhvr>
                                      <p:to>
                                        <p:strVal val="visible"/>
                                      </p:to>
                                    </p:set>
                                    <p:animEffect transition="in" filter="wipe(left)">
                                      <p:cBhvr>
                                        <p:cTn id="34" dur="500"/>
                                        <p:tgtEl>
                                          <p:spTgt spid="4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dissolve">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Effect transition="in" filter="wipe(left)">
                                      <p:cBhvr>
                                        <p:cTn id="49" dur="500"/>
                                        <p:tgtEl>
                                          <p:spTgt spid="4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blinds(horizontal)">
                                      <p:cBhvr>
                                        <p:cTn id="5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autoUpdateAnimBg="0"/>
      <p:bldP spid="48"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54</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三、磁场对载流线圈的作用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4" name="Group 2"/>
          <p:cNvGrpSpPr>
            <a:grpSpLocks/>
          </p:cNvGrpSpPr>
          <p:nvPr/>
        </p:nvGrpSpPr>
        <p:grpSpPr bwMode="auto">
          <a:xfrm>
            <a:off x="6026727" y="3701034"/>
            <a:ext cx="2743200" cy="2895600"/>
            <a:chOff x="3744" y="2112"/>
            <a:chExt cx="1728" cy="1824"/>
          </a:xfrm>
        </p:grpSpPr>
        <p:grpSp>
          <p:nvGrpSpPr>
            <p:cNvPr id="5" name="Group 3"/>
            <p:cNvGrpSpPr>
              <a:grpSpLocks/>
            </p:cNvGrpSpPr>
            <p:nvPr/>
          </p:nvGrpSpPr>
          <p:grpSpPr bwMode="auto">
            <a:xfrm>
              <a:off x="3744" y="2112"/>
              <a:ext cx="1728" cy="1824"/>
              <a:chOff x="3744" y="2112"/>
              <a:chExt cx="1728" cy="1824"/>
            </a:xfrm>
          </p:grpSpPr>
          <p:sp>
            <p:nvSpPr>
              <p:cNvPr id="7" name="Rectangle 4"/>
              <p:cNvSpPr>
                <a:spLocks noChangeArrowheads="1"/>
              </p:cNvSpPr>
              <p:nvPr/>
            </p:nvSpPr>
            <p:spPr bwMode="auto">
              <a:xfrm>
                <a:off x="3744" y="2112"/>
                <a:ext cx="1728" cy="182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p:cNvSpPr>
                <a:spLocks noChangeShapeType="1"/>
              </p:cNvSpPr>
              <p:nvPr/>
            </p:nvSpPr>
            <p:spPr bwMode="auto">
              <a:xfrm>
                <a:off x="3840" y="2256"/>
                <a:ext cx="144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p:cNvSpPr>
                <a:spLocks noChangeShapeType="1"/>
              </p:cNvSpPr>
              <p:nvPr/>
            </p:nvSpPr>
            <p:spPr bwMode="auto">
              <a:xfrm>
                <a:off x="3840" y="2496"/>
                <a:ext cx="144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p:cNvSpPr>
                <a:spLocks noChangeShapeType="1"/>
              </p:cNvSpPr>
              <p:nvPr/>
            </p:nvSpPr>
            <p:spPr bwMode="auto">
              <a:xfrm>
                <a:off x="3840" y="2736"/>
                <a:ext cx="144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auto">
              <a:xfrm>
                <a:off x="3840" y="2976"/>
                <a:ext cx="144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a:off x="3840" y="3168"/>
                <a:ext cx="144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3840" y="3360"/>
                <a:ext cx="144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1"/>
              <p:cNvSpPr>
                <a:spLocks noChangeArrowheads="1"/>
              </p:cNvSpPr>
              <p:nvPr/>
            </p:nvSpPr>
            <p:spPr bwMode="auto">
              <a:xfrm>
                <a:off x="4224" y="2400"/>
                <a:ext cx="672" cy="864"/>
              </a:xfrm>
              <a:prstGeom prst="bevel">
                <a:avLst>
                  <a:gd name="adj" fmla="val 4463"/>
                </a:avLst>
              </a:prstGeom>
              <a:noFill/>
              <a:ln w="19050">
                <a:solidFill>
                  <a:srgbClr val="99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2"/>
              <p:cNvSpPr txBox="1">
                <a:spLocks noChangeArrowheads="1"/>
              </p:cNvSpPr>
              <p:nvPr/>
            </p:nvSpPr>
            <p:spPr bwMode="auto">
              <a:xfrm>
                <a:off x="3984" y="235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i="1">
                    <a:solidFill>
                      <a:srgbClr val="0000FF"/>
                    </a:solidFill>
                    <a:latin typeface="Times New Roman" panose="02020603050405020304" pitchFamily="18" charset="0"/>
                  </a:rPr>
                  <a:t>I</a:t>
                </a:r>
              </a:p>
            </p:txBody>
          </p:sp>
          <p:sp>
            <p:nvSpPr>
              <p:cNvPr id="16" name="Text Box 13"/>
              <p:cNvSpPr txBox="1">
                <a:spLocks noChangeArrowheads="1"/>
              </p:cNvSpPr>
              <p:nvPr/>
            </p:nvSpPr>
            <p:spPr bwMode="auto">
              <a:xfrm>
                <a:off x="5088" y="31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b="1" i="1">
                    <a:solidFill>
                      <a:schemeClr val="tx2"/>
                    </a:solidFill>
                    <a:latin typeface="Times New Roman" panose="02020603050405020304" pitchFamily="18" charset="0"/>
                  </a:rPr>
                  <a:t>B</a:t>
                </a:r>
              </a:p>
            </p:txBody>
          </p:sp>
          <p:sp>
            <p:nvSpPr>
              <p:cNvPr id="17" name="Oval 14"/>
              <p:cNvSpPr>
                <a:spLocks noChangeArrowheads="1"/>
              </p:cNvSpPr>
              <p:nvPr/>
            </p:nvSpPr>
            <p:spPr bwMode="auto">
              <a:xfrm>
                <a:off x="4656" y="2736"/>
                <a:ext cx="192" cy="19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8F4A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15"/>
              <p:cNvSpPr txBox="1">
                <a:spLocks noChangeArrowheads="1"/>
              </p:cNvSpPr>
              <p:nvPr/>
            </p:nvSpPr>
            <p:spPr bwMode="auto">
              <a:xfrm>
                <a:off x="4656" y="2592"/>
                <a:ext cx="1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3200" b="1">
                    <a:solidFill>
                      <a:srgbClr val="0000FF"/>
                    </a:solidFill>
                    <a:latin typeface="Times New Roman" panose="02020603050405020304" pitchFamily="18" charset="0"/>
                  </a:rPr>
                  <a:t>.</a:t>
                </a:r>
                <a:endParaRPr lang="zh-CN" altLang="en-US" sz="2800" b="1">
                  <a:solidFill>
                    <a:srgbClr val="0000FF"/>
                  </a:solidFill>
                  <a:latin typeface="Times New Roman" panose="02020603050405020304" pitchFamily="18" charset="0"/>
                </a:endParaRPr>
              </a:p>
            </p:txBody>
          </p:sp>
          <p:graphicFrame>
            <p:nvGraphicFramePr>
              <p:cNvPr id="19" name="Object 16"/>
              <p:cNvGraphicFramePr>
                <a:graphicFrameLocks noChangeAspect="1"/>
              </p:cNvGraphicFramePr>
              <p:nvPr/>
            </p:nvGraphicFramePr>
            <p:xfrm>
              <a:off x="4272" y="2928"/>
              <a:ext cx="247" cy="288"/>
            </p:xfrm>
            <a:graphic>
              <a:graphicData uri="http://schemas.openxmlformats.org/presentationml/2006/ole">
                <mc:AlternateContent xmlns:mc="http://schemas.openxmlformats.org/markup-compatibility/2006">
                  <mc:Choice xmlns:v="urn:schemas-microsoft-com:vml" Requires="v">
                    <p:oleObj spid="_x0000_s48651" name="公式" r:id="rId3" imgW="164880" imgH="190440" progId="Equation.3">
                      <p:embed/>
                    </p:oleObj>
                  </mc:Choice>
                  <mc:Fallback>
                    <p:oleObj name="公式" r:id="rId3" imgW="164880" imgH="19044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2928"/>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7"/>
              <p:cNvGraphicFramePr>
                <a:graphicFrameLocks noChangeAspect="1"/>
              </p:cNvGraphicFramePr>
              <p:nvPr/>
            </p:nvGraphicFramePr>
            <p:xfrm>
              <a:off x="4464" y="2461"/>
              <a:ext cx="384" cy="275"/>
            </p:xfrm>
            <a:graphic>
              <a:graphicData uri="http://schemas.openxmlformats.org/presentationml/2006/ole">
                <mc:AlternateContent xmlns:mc="http://schemas.openxmlformats.org/markup-compatibility/2006">
                  <mc:Choice xmlns:v="urn:schemas-microsoft-com:vml" Requires="v">
                    <p:oleObj spid="_x0000_s48652" name="公式" r:id="rId5" imgW="266400" imgH="190440" progId="Equation.3">
                      <p:embed/>
                    </p:oleObj>
                  </mc:Choice>
                  <mc:Fallback>
                    <p:oleObj name="公式" r:id="rId5" imgW="266400" imgH="19044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461"/>
                            <a:ext cx="38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Oval 18"/>
              <p:cNvSpPr>
                <a:spLocks noChangeArrowheads="1"/>
              </p:cNvSpPr>
              <p:nvPr/>
            </p:nvSpPr>
            <p:spPr bwMode="auto">
              <a:xfrm>
                <a:off x="4272" y="2736"/>
                <a:ext cx="192" cy="192"/>
              </a:xfrm>
              <a:prstGeom prst="ellipse">
                <a:avLst/>
              </a:prstGeom>
              <a:noFill/>
              <a:ln w="28575">
                <a:solidFill>
                  <a:srgbClr val="FF0066"/>
                </a:solidFill>
                <a:round/>
                <a:headEnd/>
                <a:tailEnd/>
              </a:ln>
              <a:effectLst/>
              <a:extLst>
                <a:ext uri="{909E8E84-426E-40DD-AFC4-6F175D3DCCD1}">
                  <a14:hiddenFill xmlns:a14="http://schemas.microsoft.com/office/drawing/2010/main">
                    <a:solidFill>
                      <a:srgbClr val="F8F4A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19"/>
              <p:cNvGrpSpPr>
                <a:grpSpLocks/>
              </p:cNvGrpSpPr>
              <p:nvPr/>
            </p:nvGrpSpPr>
            <p:grpSpPr bwMode="auto">
              <a:xfrm>
                <a:off x="4320" y="2784"/>
                <a:ext cx="96" cy="96"/>
                <a:chOff x="3120" y="576"/>
                <a:chExt cx="96" cy="48"/>
              </a:xfrm>
            </p:grpSpPr>
            <p:sp>
              <p:nvSpPr>
                <p:cNvPr id="23" name="Line 20"/>
                <p:cNvSpPr>
                  <a:spLocks noChangeShapeType="1"/>
                </p:cNvSpPr>
                <p:nvPr/>
              </p:nvSpPr>
              <p:spPr bwMode="auto">
                <a:xfrm>
                  <a:off x="3120" y="576"/>
                  <a:ext cx="96" cy="4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1"/>
                <p:cNvSpPr>
                  <a:spLocks noChangeShapeType="1"/>
                </p:cNvSpPr>
                <p:nvPr/>
              </p:nvSpPr>
              <p:spPr bwMode="auto">
                <a:xfrm flipH="1">
                  <a:off x="3120" y="576"/>
                  <a:ext cx="96" cy="4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6" name="AutoShape 22"/>
            <p:cNvSpPr>
              <a:spLocks noChangeArrowheads="1"/>
            </p:cNvSpPr>
            <p:nvPr/>
          </p:nvSpPr>
          <p:spPr bwMode="auto">
            <a:xfrm>
              <a:off x="4176" y="2448"/>
              <a:ext cx="96" cy="192"/>
            </a:xfrm>
            <a:prstGeom prst="upArrow">
              <a:avLst>
                <a:gd name="adj1" fmla="val 50000"/>
                <a:gd name="adj2" fmla="val 130000"/>
              </a:avLst>
            </a:prstGeom>
            <a:gradFill rotWithShape="0">
              <a:gsLst>
                <a:gs pos="0">
                  <a:srgbClr val="0000FF"/>
                </a:gs>
                <a:gs pos="100000">
                  <a:srgbClr val="FFFFFF"/>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3"/>
          <p:cNvGrpSpPr>
            <a:grpSpLocks/>
          </p:cNvGrpSpPr>
          <p:nvPr/>
        </p:nvGrpSpPr>
        <p:grpSpPr bwMode="auto">
          <a:xfrm>
            <a:off x="3520064" y="3105721"/>
            <a:ext cx="2406650" cy="3505200"/>
            <a:chOff x="2208" y="1728"/>
            <a:chExt cx="1516" cy="2208"/>
          </a:xfrm>
        </p:grpSpPr>
        <p:grpSp>
          <p:nvGrpSpPr>
            <p:cNvPr id="26" name="Group 24"/>
            <p:cNvGrpSpPr>
              <a:grpSpLocks/>
            </p:cNvGrpSpPr>
            <p:nvPr/>
          </p:nvGrpSpPr>
          <p:grpSpPr bwMode="auto">
            <a:xfrm>
              <a:off x="2208" y="1728"/>
              <a:ext cx="1516" cy="2208"/>
              <a:chOff x="2208" y="1728"/>
              <a:chExt cx="1516" cy="2208"/>
            </a:xfrm>
          </p:grpSpPr>
          <p:grpSp>
            <p:nvGrpSpPr>
              <p:cNvPr id="28" name="Group 25"/>
              <p:cNvGrpSpPr>
                <a:grpSpLocks/>
              </p:cNvGrpSpPr>
              <p:nvPr/>
            </p:nvGrpSpPr>
            <p:grpSpPr bwMode="auto">
              <a:xfrm>
                <a:off x="2208" y="1728"/>
                <a:ext cx="1516" cy="2208"/>
                <a:chOff x="2208" y="1728"/>
                <a:chExt cx="1516" cy="2208"/>
              </a:xfrm>
            </p:grpSpPr>
            <p:sp>
              <p:nvSpPr>
                <p:cNvPr id="38" name="Rectangle 26"/>
                <p:cNvSpPr>
                  <a:spLocks noChangeArrowheads="1"/>
                </p:cNvSpPr>
                <p:nvPr/>
              </p:nvSpPr>
              <p:spPr bwMode="auto">
                <a:xfrm>
                  <a:off x="2208" y="2112"/>
                  <a:ext cx="1488" cy="182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7"/>
                <p:cNvSpPr txBox="1">
                  <a:spLocks noChangeArrowheads="1"/>
                </p:cNvSpPr>
                <p:nvPr/>
              </p:nvSpPr>
              <p:spPr bwMode="auto">
                <a:xfrm>
                  <a:off x="2208" y="1728"/>
                  <a:ext cx="1516" cy="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endParaRPr lang="zh-CN" altLang="en-US" sz="2800" b="1">
                    <a:solidFill>
                      <a:schemeClr val="tx2"/>
                    </a:solidFill>
                    <a:latin typeface="Times New Roman" panose="02020603050405020304" pitchFamily="18" charset="0"/>
                  </a:endParaRPr>
                </a:p>
                <a:p>
                  <a:pPr>
                    <a:lnSpc>
                      <a:spcPct val="80000"/>
                    </a:lnSpc>
                    <a:spcBef>
                      <a:spcPct val="50000"/>
                    </a:spcBef>
                  </a:pPr>
                  <a:r>
                    <a:rPr lang="zh-CN" altLang="en-US" sz="2800" b="1">
                      <a:solidFill>
                        <a:schemeClr val="tx2"/>
                      </a:solidFill>
                      <a:latin typeface="Times New Roman" panose="02020603050405020304" pitchFamily="18" charset="0"/>
                    </a:rPr>
                    <a:t>.     .     .     .     .</a:t>
                  </a:r>
                </a:p>
                <a:p>
                  <a:pPr>
                    <a:lnSpc>
                      <a:spcPct val="80000"/>
                    </a:lnSpc>
                    <a:spcBef>
                      <a:spcPct val="50000"/>
                    </a:spcBef>
                  </a:pPr>
                  <a:r>
                    <a:rPr lang="zh-CN" altLang="en-US" sz="2800" b="1">
                      <a:solidFill>
                        <a:schemeClr val="tx2"/>
                      </a:solidFill>
                      <a:latin typeface="Times New Roman" panose="02020603050405020304" pitchFamily="18" charset="0"/>
                    </a:rPr>
                    <a:t>.     .     .     .     .</a:t>
                  </a:r>
                </a:p>
                <a:p>
                  <a:pPr>
                    <a:lnSpc>
                      <a:spcPct val="80000"/>
                    </a:lnSpc>
                    <a:spcBef>
                      <a:spcPct val="50000"/>
                    </a:spcBef>
                  </a:pPr>
                  <a:r>
                    <a:rPr lang="zh-CN" altLang="en-US" sz="2800" b="1">
                      <a:solidFill>
                        <a:schemeClr val="tx2"/>
                      </a:solidFill>
                      <a:latin typeface="Times New Roman" panose="02020603050405020304" pitchFamily="18" charset="0"/>
                    </a:rPr>
                    <a:t>.     .     .     .     .</a:t>
                  </a:r>
                </a:p>
                <a:p>
                  <a:pPr>
                    <a:lnSpc>
                      <a:spcPct val="80000"/>
                    </a:lnSpc>
                    <a:spcBef>
                      <a:spcPct val="50000"/>
                    </a:spcBef>
                  </a:pPr>
                  <a:r>
                    <a:rPr lang="zh-CN" altLang="en-US" sz="2800" b="1">
                      <a:solidFill>
                        <a:schemeClr val="tx2"/>
                      </a:solidFill>
                      <a:latin typeface="Times New Roman" panose="02020603050405020304" pitchFamily="18" charset="0"/>
                    </a:rPr>
                    <a:t>.     .     .     .     .</a:t>
                  </a:r>
                </a:p>
              </p:txBody>
            </p:sp>
          </p:grpSp>
          <p:grpSp>
            <p:nvGrpSpPr>
              <p:cNvPr id="29" name="Group 28"/>
              <p:cNvGrpSpPr>
                <a:grpSpLocks/>
              </p:cNvGrpSpPr>
              <p:nvPr/>
            </p:nvGrpSpPr>
            <p:grpSpPr bwMode="auto">
              <a:xfrm>
                <a:off x="2592" y="2496"/>
                <a:ext cx="576" cy="768"/>
                <a:chOff x="2592" y="2448"/>
                <a:chExt cx="576" cy="768"/>
              </a:xfrm>
            </p:grpSpPr>
            <p:sp>
              <p:nvSpPr>
                <p:cNvPr id="33" name="Line 29"/>
                <p:cNvSpPr>
                  <a:spLocks noChangeShapeType="1"/>
                </p:cNvSpPr>
                <p:nvPr/>
              </p:nvSpPr>
              <p:spPr bwMode="auto">
                <a:xfrm>
                  <a:off x="2592" y="2844"/>
                  <a:ext cx="240"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0"/>
                <p:cNvSpPr>
                  <a:spLocks noChangeShapeType="1"/>
                </p:cNvSpPr>
                <p:nvPr/>
              </p:nvSpPr>
              <p:spPr bwMode="auto">
                <a:xfrm flipH="1">
                  <a:off x="2928" y="2844"/>
                  <a:ext cx="240"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1"/>
                <p:cNvSpPr>
                  <a:spLocks noChangeShapeType="1"/>
                </p:cNvSpPr>
                <p:nvPr/>
              </p:nvSpPr>
              <p:spPr bwMode="auto">
                <a:xfrm>
                  <a:off x="2880" y="2448"/>
                  <a:ext cx="0" cy="28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2"/>
                <p:cNvSpPr>
                  <a:spLocks noChangeShapeType="1"/>
                </p:cNvSpPr>
                <p:nvPr/>
              </p:nvSpPr>
              <p:spPr bwMode="auto">
                <a:xfrm flipV="1">
                  <a:off x="2880" y="2928"/>
                  <a:ext cx="0" cy="28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33"/>
                <p:cNvGraphicFramePr>
                  <a:graphicFrameLocks noChangeAspect="1"/>
                </p:cNvGraphicFramePr>
                <p:nvPr/>
              </p:nvGraphicFramePr>
              <p:xfrm>
                <a:off x="2592" y="2496"/>
                <a:ext cx="185" cy="288"/>
              </p:xfrm>
              <a:graphic>
                <a:graphicData uri="http://schemas.openxmlformats.org/presentationml/2006/ole">
                  <mc:AlternateContent xmlns:mc="http://schemas.openxmlformats.org/markup-compatibility/2006">
                    <mc:Choice xmlns:v="urn:schemas-microsoft-com:vml" Requires="v">
                      <p:oleObj spid="_x0000_s48653" name="公式" r:id="rId7" imgW="164880" imgH="190440" progId="Equation.3">
                        <p:embed/>
                      </p:oleObj>
                    </mc:Choice>
                    <mc:Fallback>
                      <p:oleObj name="公式" r:id="rId7" imgW="164880" imgH="19044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496"/>
                              <a:ext cx="1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AutoShape 34"/>
              <p:cNvSpPr>
                <a:spLocks noChangeArrowheads="1"/>
              </p:cNvSpPr>
              <p:nvPr/>
            </p:nvSpPr>
            <p:spPr bwMode="auto">
              <a:xfrm>
                <a:off x="2544" y="2448"/>
                <a:ext cx="672" cy="864"/>
              </a:xfrm>
              <a:prstGeom prst="bevel">
                <a:avLst>
                  <a:gd name="adj" fmla="val 4463"/>
                </a:avLst>
              </a:prstGeom>
              <a:noFill/>
              <a:ln w="19050">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35"/>
              <p:cNvSpPr txBox="1">
                <a:spLocks noChangeArrowheads="1"/>
              </p:cNvSpPr>
              <p:nvPr/>
            </p:nvSpPr>
            <p:spPr bwMode="auto">
              <a:xfrm>
                <a:off x="2304" y="2448"/>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i="1">
                    <a:solidFill>
                      <a:srgbClr val="0000FF"/>
                    </a:solidFill>
                    <a:latin typeface="Times New Roman" panose="02020603050405020304" pitchFamily="18" charset="0"/>
                  </a:rPr>
                  <a:t>I</a:t>
                </a:r>
              </a:p>
            </p:txBody>
          </p:sp>
          <p:sp>
            <p:nvSpPr>
              <p:cNvPr id="32" name="Text Box 36"/>
              <p:cNvSpPr txBox="1">
                <a:spLocks noChangeArrowheads="1"/>
              </p:cNvSpPr>
              <p:nvPr/>
            </p:nvSpPr>
            <p:spPr bwMode="auto">
              <a:xfrm>
                <a:off x="3264" y="31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b="1" i="1">
                    <a:solidFill>
                      <a:schemeClr val="tx2"/>
                    </a:solidFill>
                    <a:latin typeface="Times New Roman" panose="02020603050405020304" pitchFamily="18" charset="0"/>
                  </a:rPr>
                  <a:t>B</a:t>
                </a:r>
              </a:p>
            </p:txBody>
          </p:sp>
        </p:grpSp>
        <p:sp>
          <p:nvSpPr>
            <p:cNvPr id="27" name="AutoShape 37"/>
            <p:cNvSpPr>
              <a:spLocks noChangeArrowheads="1"/>
            </p:cNvSpPr>
            <p:nvPr/>
          </p:nvSpPr>
          <p:spPr bwMode="auto">
            <a:xfrm>
              <a:off x="2496" y="2544"/>
              <a:ext cx="96" cy="192"/>
            </a:xfrm>
            <a:prstGeom prst="upArrow">
              <a:avLst>
                <a:gd name="adj1" fmla="val 50000"/>
                <a:gd name="adj2" fmla="val 130000"/>
              </a:avLst>
            </a:prstGeom>
            <a:gradFill rotWithShape="0">
              <a:gsLst>
                <a:gs pos="0">
                  <a:srgbClr val="0000FF"/>
                </a:gs>
                <a:gs pos="100000">
                  <a:srgbClr val="FFFFFF"/>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69"/>
          <p:cNvGrpSpPr>
            <a:grpSpLocks/>
          </p:cNvGrpSpPr>
          <p:nvPr/>
        </p:nvGrpSpPr>
        <p:grpSpPr bwMode="auto">
          <a:xfrm>
            <a:off x="176789" y="3747071"/>
            <a:ext cx="3048000" cy="2895600"/>
            <a:chOff x="0" y="1990"/>
            <a:chExt cx="1920" cy="1824"/>
          </a:xfrm>
        </p:grpSpPr>
        <p:grpSp>
          <p:nvGrpSpPr>
            <p:cNvPr id="41" name="Group 38"/>
            <p:cNvGrpSpPr>
              <a:grpSpLocks/>
            </p:cNvGrpSpPr>
            <p:nvPr/>
          </p:nvGrpSpPr>
          <p:grpSpPr bwMode="auto">
            <a:xfrm>
              <a:off x="0" y="1990"/>
              <a:ext cx="1920" cy="1824"/>
              <a:chOff x="240" y="2112"/>
              <a:chExt cx="1920" cy="1824"/>
            </a:xfrm>
          </p:grpSpPr>
          <p:grpSp>
            <p:nvGrpSpPr>
              <p:cNvPr id="43" name="Group 39"/>
              <p:cNvGrpSpPr>
                <a:grpSpLocks/>
              </p:cNvGrpSpPr>
              <p:nvPr/>
            </p:nvGrpSpPr>
            <p:grpSpPr bwMode="auto">
              <a:xfrm>
                <a:off x="240" y="2112"/>
                <a:ext cx="1920" cy="1824"/>
                <a:chOff x="240" y="2112"/>
                <a:chExt cx="1920" cy="1824"/>
              </a:xfrm>
            </p:grpSpPr>
            <p:sp>
              <p:nvSpPr>
                <p:cNvPr id="45" name="Rectangle 40"/>
                <p:cNvSpPr>
                  <a:spLocks noChangeArrowheads="1"/>
                </p:cNvSpPr>
                <p:nvPr/>
              </p:nvSpPr>
              <p:spPr bwMode="auto">
                <a:xfrm>
                  <a:off x="288" y="3600"/>
                  <a:ext cx="1872" cy="288"/>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1"/>
                <p:cNvSpPr>
                  <a:spLocks noChangeArrowheads="1"/>
                </p:cNvSpPr>
                <p:nvPr/>
              </p:nvSpPr>
              <p:spPr bwMode="auto">
                <a:xfrm>
                  <a:off x="240" y="2112"/>
                  <a:ext cx="1920" cy="182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42"/>
                <p:cNvSpPr txBox="1">
                  <a:spLocks noChangeArrowheads="1"/>
                </p:cNvSpPr>
                <p:nvPr/>
              </p:nvSpPr>
              <p:spPr bwMode="auto">
                <a:xfrm>
                  <a:off x="1728" y="31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400" b="1" i="1">
                      <a:solidFill>
                        <a:schemeClr val="tx2"/>
                      </a:solidFill>
                      <a:latin typeface="Times New Roman" panose="02020603050405020304" pitchFamily="18" charset="0"/>
                    </a:rPr>
                    <a:t>B</a:t>
                  </a:r>
                </a:p>
              </p:txBody>
            </p:sp>
            <p:sp>
              <p:nvSpPr>
                <p:cNvPr id="48" name="Text Box 43"/>
                <p:cNvSpPr txBox="1">
                  <a:spLocks noChangeArrowheads="1"/>
                </p:cNvSpPr>
                <p:nvPr/>
              </p:nvSpPr>
              <p:spPr bwMode="auto">
                <a:xfrm>
                  <a:off x="384" y="2181"/>
                  <a:ext cx="1776"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2"/>
                      </a:solidFill>
                      <a:latin typeface="Times New Roman" panose="02020603050405020304" pitchFamily="18" charset="0"/>
                    </a:rPr>
                    <a:t>+    +    +    +    +    +    </a:t>
                  </a:r>
                </a:p>
                <a:p>
                  <a:pPr>
                    <a:spcBef>
                      <a:spcPct val="50000"/>
                    </a:spcBef>
                  </a:pPr>
                  <a:r>
                    <a:rPr lang="zh-CN" altLang="en-US" sz="2400" b="1">
                      <a:solidFill>
                        <a:schemeClr val="tx2"/>
                      </a:solidFill>
                      <a:latin typeface="Times New Roman" panose="02020603050405020304" pitchFamily="18" charset="0"/>
                    </a:rPr>
                    <a:t>+    +    +    +    +    +    </a:t>
                  </a:r>
                </a:p>
                <a:p>
                  <a:pPr>
                    <a:spcBef>
                      <a:spcPct val="50000"/>
                    </a:spcBef>
                  </a:pPr>
                  <a:r>
                    <a:rPr lang="zh-CN" altLang="en-US" sz="2400" b="1">
                      <a:solidFill>
                        <a:schemeClr val="tx2"/>
                      </a:solidFill>
                      <a:latin typeface="Times New Roman" panose="02020603050405020304" pitchFamily="18" charset="0"/>
                    </a:rPr>
                    <a:t>+    +    +    +    +    +    </a:t>
                  </a:r>
                </a:p>
                <a:p>
                  <a:pPr>
                    <a:spcBef>
                      <a:spcPct val="50000"/>
                    </a:spcBef>
                  </a:pPr>
                  <a:r>
                    <a:rPr lang="zh-CN" altLang="en-US" sz="2400" b="1">
                      <a:solidFill>
                        <a:schemeClr val="tx2"/>
                      </a:solidFill>
                      <a:latin typeface="Times New Roman" panose="02020603050405020304" pitchFamily="18" charset="0"/>
                    </a:rPr>
                    <a:t>+    +    +    +    + </a:t>
                  </a:r>
                  <a:r>
                    <a:rPr lang="zh-CN" altLang="en-US" sz="2400" b="1" i="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        </a:t>
                  </a:r>
                </a:p>
              </p:txBody>
            </p:sp>
            <p:sp>
              <p:nvSpPr>
                <p:cNvPr id="49" name="AutoShape 44"/>
                <p:cNvSpPr>
                  <a:spLocks noChangeArrowheads="1"/>
                </p:cNvSpPr>
                <p:nvPr/>
              </p:nvSpPr>
              <p:spPr bwMode="auto">
                <a:xfrm>
                  <a:off x="912" y="2400"/>
                  <a:ext cx="672" cy="864"/>
                </a:xfrm>
                <a:prstGeom prst="bevel">
                  <a:avLst>
                    <a:gd name="adj" fmla="val 4463"/>
                  </a:avLst>
                </a:prstGeom>
                <a:noFill/>
                <a:ln w="19050">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Text Box 45"/>
                <p:cNvSpPr txBox="1">
                  <a:spLocks noChangeArrowheads="1"/>
                </p:cNvSpPr>
                <p:nvPr/>
              </p:nvSpPr>
              <p:spPr bwMode="auto">
                <a:xfrm>
                  <a:off x="672" y="235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i="1">
                      <a:solidFill>
                        <a:srgbClr val="0000FF"/>
                      </a:solidFill>
                      <a:latin typeface="Times New Roman" panose="02020603050405020304" pitchFamily="18" charset="0"/>
                    </a:rPr>
                    <a:t>I</a:t>
                  </a:r>
                </a:p>
              </p:txBody>
            </p:sp>
            <p:grpSp>
              <p:nvGrpSpPr>
                <p:cNvPr id="51" name="Group 46"/>
                <p:cNvGrpSpPr>
                  <a:grpSpLocks/>
                </p:cNvGrpSpPr>
                <p:nvPr/>
              </p:nvGrpSpPr>
              <p:grpSpPr bwMode="auto">
                <a:xfrm>
                  <a:off x="607" y="2112"/>
                  <a:ext cx="1265" cy="1440"/>
                  <a:chOff x="751" y="2112"/>
                  <a:chExt cx="1265" cy="1440"/>
                </a:xfrm>
              </p:grpSpPr>
              <p:sp>
                <p:nvSpPr>
                  <p:cNvPr id="52" name="Line 47"/>
                  <p:cNvSpPr>
                    <a:spLocks noChangeShapeType="1"/>
                  </p:cNvSpPr>
                  <p:nvPr/>
                </p:nvSpPr>
                <p:spPr bwMode="auto">
                  <a:xfrm flipV="1">
                    <a:off x="1392" y="2112"/>
                    <a:ext cx="0" cy="28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8"/>
                  <p:cNvSpPr>
                    <a:spLocks noChangeShapeType="1"/>
                  </p:cNvSpPr>
                  <p:nvPr/>
                </p:nvSpPr>
                <p:spPr bwMode="auto">
                  <a:xfrm>
                    <a:off x="1392" y="3264"/>
                    <a:ext cx="0" cy="28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9"/>
                  <p:cNvSpPr>
                    <a:spLocks noChangeShapeType="1"/>
                  </p:cNvSpPr>
                  <p:nvPr/>
                </p:nvSpPr>
                <p:spPr bwMode="auto">
                  <a:xfrm flipH="1">
                    <a:off x="768" y="2880"/>
                    <a:ext cx="288"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0"/>
                  <p:cNvSpPr>
                    <a:spLocks noChangeShapeType="1"/>
                  </p:cNvSpPr>
                  <p:nvPr/>
                </p:nvSpPr>
                <p:spPr bwMode="auto">
                  <a:xfrm>
                    <a:off x="1728" y="2880"/>
                    <a:ext cx="288"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6" name="Object 51"/>
                  <p:cNvGraphicFramePr>
                    <a:graphicFrameLocks noChangeAspect="1"/>
                  </p:cNvGraphicFramePr>
                  <p:nvPr/>
                </p:nvGraphicFramePr>
                <p:xfrm>
                  <a:off x="751" y="2916"/>
                  <a:ext cx="257" cy="300"/>
                </p:xfrm>
                <a:graphic>
                  <a:graphicData uri="http://schemas.openxmlformats.org/presentationml/2006/ole">
                    <mc:AlternateContent xmlns:mc="http://schemas.openxmlformats.org/markup-compatibility/2006">
                      <mc:Choice xmlns:v="urn:schemas-microsoft-com:vml" Requires="v">
                        <p:oleObj spid="_x0000_s48654" name="公式" r:id="rId9" imgW="164880" imgH="190440" progId="Equation.3">
                          <p:embed/>
                        </p:oleObj>
                      </mc:Choice>
                      <mc:Fallback>
                        <p:oleObj name="公式" r:id="rId9" imgW="164880" imgH="19044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 y="2916"/>
                                <a:ext cx="25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4" name="AutoShape 52"/>
              <p:cNvSpPr>
                <a:spLocks noChangeArrowheads="1"/>
              </p:cNvSpPr>
              <p:nvPr/>
            </p:nvSpPr>
            <p:spPr bwMode="auto">
              <a:xfrm>
                <a:off x="864" y="2448"/>
                <a:ext cx="96" cy="192"/>
              </a:xfrm>
              <a:prstGeom prst="upArrow">
                <a:avLst>
                  <a:gd name="adj1" fmla="val 50000"/>
                  <a:gd name="adj2" fmla="val 130000"/>
                </a:avLst>
              </a:prstGeom>
              <a:gradFill rotWithShape="0">
                <a:gsLst>
                  <a:gs pos="0">
                    <a:srgbClr val="0000FF"/>
                  </a:gs>
                  <a:gs pos="100000">
                    <a:srgbClr val="FFFFFF"/>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2" name="Object 54"/>
            <p:cNvGraphicFramePr>
              <a:graphicFrameLocks noChangeAspect="1"/>
            </p:cNvGraphicFramePr>
            <p:nvPr/>
          </p:nvGraphicFramePr>
          <p:xfrm>
            <a:off x="246" y="3397"/>
            <a:ext cx="1427" cy="376"/>
          </p:xfrm>
          <a:graphic>
            <a:graphicData uri="http://schemas.openxmlformats.org/presentationml/2006/ole">
              <mc:AlternateContent xmlns:mc="http://schemas.openxmlformats.org/markup-compatibility/2006">
                <mc:Choice xmlns:v="urn:schemas-microsoft-com:vml" Requires="v">
                  <p:oleObj spid="_x0000_s48655" name="Equation" r:id="rId11" imgW="1384200" imgH="355320" progId="Equation.3">
                    <p:embed/>
                  </p:oleObj>
                </mc:Choice>
                <mc:Fallback>
                  <p:oleObj name="Equation" r:id="rId11" imgW="1384200" imgH="35532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 y="3397"/>
                          <a:ext cx="1427"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 name="Text Box 55"/>
          <p:cNvSpPr txBox="1">
            <a:spLocks noChangeArrowheads="1"/>
          </p:cNvSpPr>
          <p:nvPr/>
        </p:nvSpPr>
        <p:spPr bwMode="auto">
          <a:xfrm>
            <a:off x="647021" y="2981896"/>
            <a:ext cx="22860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CC0000"/>
                </a:solidFill>
                <a:latin typeface="Times New Roman" panose="02020603050405020304" pitchFamily="18" charset="0"/>
              </a:rPr>
              <a:t>稳定</a:t>
            </a:r>
            <a:r>
              <a:rPr lang="zh-CN" altLang="en-US" sz="2800" b="1" dirty="0">
                <a:latin typeface="Times New Roman" panose="02020603050405020304" pitchFamily="18" charset="0"/>
              </a:rPr>
              <a:t>平衡</a:t>
            </a:r>
          </a:p>
        </p:txBody>
      </p:sp>
      <p:sp>
        <p:nvSpPr>
          <p:cNvPr id="58" name="Rectangle 56"/>
          <p:cNvSpPr>
            <a:spLocks noChangeArrowheads="1"/>
          </p:cNvSpPr>
          <p:nvPr/>
        </p:nvSpPr>
        <p:spPr bwMode="auto">
          <a:xfrm>
            <a:off x="3390221" y="2981896"/>
            <a:ext cx="24384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CC0000"/>
                </a:solidFill>
                <a:latin typeface="Times New Roman" panose="02020603050405020304" pitchFamily="18" charset="0"/>
              </a:rPr>
              <a:t>不</a:t>
            </a:r>
            <a:r>
              <a:rPr lang="zh-CN" altLang="en-US" sz="2800" b="1">
                <a:solidFill>
                  <a:srgbClr val="3333CC"/>
                </a:solidFill>
                <a:latin typeface="Times New Roman" panose="02020603050405020304" pitchFamily="18" charset="0"/>
              </a:rPr>
              <a:t>稳定</a:t>
            </a:r>
            <a:r>
              <a:rPr lang="zh-CN" altLang="en-US" sz="2800" b="1">
                <a:latin typeface="Times New Roman" panose="02020603050405020304" pitchFamily="18" charset="0"/>
              </a:rPr>
              <a:t>平衡</a:t>
            </a:r>
          </a:p>
        </p:txBody>
      </p:sp>
      <p:grpSp>
        <p:nvGrpSpPr>
          <p:cNvPr id="59" name="Group 57"/>
          <p:cNvGrpSpPr>
            <a:grpSpLocks/>
          </p:cNvGrpSpPr>
          <p:nvPr/>
        </p:nvGrpSpPr>
        <p:grpSpPr bwMode="auto">
          <a:xfrm>
            <a:off x="152401" y="1042545"/>
            <a:ext cx="2133600" cy="838200"/>
            <a:chOff x="672" y="432"/>
            <a:chExt cx="1344" cy="528"/>
          </a:xfrm>
        </p:grpSpPr>
        <p:sp>
          <p:nvSpPr>
            <p:cNvPr id="60" name="AutoShape 58"/>
            <p:cNvSpPr>
              <a:spLocks noChangeArrowheads="1"/>
            </p:cNvSpPr>
            <p:nvPr/>
          </p:nvSpPr>
          <p:spPr bwMode="auto">
            <a:xfrm>
              <a:off x="672" y="432"/>
              <a:ext cx="1104" cy="528"/>
            </a:xfrm>
            <a:prstGeom prst="horizontalScroll">
              <a:avLst>
                <a:gd name="adj" fmla="val 12500"/>
              </a:avLst>
            </a:prstGeom>
            <a:gradFill rotWithShape="0">
              <a:gsLst>
                <a:gs pos="0">
                  <a:schemeClr val="accent1"/>
                </a:gs>
                <a:gs pos="50000">
                  <a:srgbClr val="FFFFFF"/>
                </a:gs>
                <a:gs pos="100000">
                  <a:schemeClr val="accent1"/>
                </a:gs>
              </a:gsLst>
              <a:lin ang="5400000" scaled="1"/>
            </a:gradFill>
            <a:ln w="9525">
              <a:solidFill>
                <a:schemeClr val="tx1"/>
              </a:solidFill>
              <a:round/>
              <a:headEnd/>
              <a:tailEnd/>
            </a:ln>
            <a:effectLst>
              <a:outerShdw dist="107763" dir="13500000" algn="ctr" rotWithShape="0">
                <a:srgbClr val="339933"/>
              </a:outerShdw>
            </a:effectLst>
          </p:spPr>
          <p:txBody>
            <a:bodyPr wrap="none" anchor="ctr"/>
            <a:lstStyle/>
            <a:p>
              <a:pPr algn="ctr"/>
              <a:endParaRPr lang="en-US" altLang="zh-CN" sz="2800" b="1">
                <a:solidFill>
                  <a:srgbClr val="1C1C1C"/>
                </a:solidFill>
                <a:latin typeface="Times New Roman" panose="02020603050405020304" pitchFamily="18" charset="0"/>
              </a:endParaRPr>
            </a:p>
          </p:txBody>
        </p:sp>
        <p:sp>
          <p:nvSpPr>
            <p:cNvPr id="61" name="Text Box 59"/>
            <p:cNvSpPr txBox="1">
              <a:spLocks noChangeArrowheads="1"/>
            </p:cNvSpPr>
            <p:nvPr/>
          </p:nvSpPr>
          <p:spPr bwMode="auto">
            <a:xfrm>
              <a:off x="816" y="528"/>
              <a:ext cx="12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CC3300"/>
                  </a:solidFill>
                  <a:latin typeface="Times New Roman" panose="02020603050405020304" pitchFamily="18" charset="0"/>
                </a:rPr>
                <a:t>讨  论</a:t>
              </a:r>
            </a:p>
          </p:txBody>
        </p:sp>
      </p:grpSp>
      <p:grpSp>
        <p:nvGrpSpPr>
          <p:cNvPr id="62" name="Group 60"/>
          <p:cNvGrpSpPr>
            <a:grpSpLocks/>
          </p:cNvGrpSpPr>
          <p:nvPr/>
        </p:nvGrpSpPr>
        <p:grpSpPr bwMode="auto">
          <a:xfrm>
            <a:off x="423183" y="1992884"/>
            <a:ext cx="3581400" cy="685800"/>
            <a:chOff x="240" y="1008"/>
            <a:chExt cx="2256" cy="432"/>
          </a:xfrm>
        </p:grpSpPr>
        <p:sp>
          <p:nvSpPr>
            <p:cNvPr id="63" name="Text Box 61"/>
            <p:cNvSpPr txBox="1">
              <a:spLocks noChangeArrowheads="1"/>
            </p:cNvSpPr>
            <p:nvPr/>
          </p:nvSpPr>
          <p:spPr bwMode="auto">
            <a:xfrm>
              <a:off x="240" y="1097"/>
              <a:ext cx="22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1</a:t>
              </a:r>
              <a:r>
                <a:rPr lang="zh-CN" altLang="en-US" sz="2800" b="1">
                  <a:solidFill>
                    <a:srgbClr val="1C1C1C"/>
                  </a:solidFill>
                  <a:latin typeface="Times New Roman" panose="02020603050405020304" pitchFamily="18" charset="0"/>
                </a:rPr>
                <a:t>）   方向与    相同</a:t>
              </a:r>
            </a:p>
          </p:txBody>
        </p:sp>
        <p:graphicFrame>
          <p:nvGraphicFramePr>
            <p:cNvPr id="64" name="Object 62"/>
            <p:cNvGraphicFramePr>
              <a:graphicFrameLocks noChangeAspect="1"/>
            </p:cNvGraphicFramePr>
            <p:nvPr/>
          </p:nvGraphicFramePr>
          <p:xfrm>
            <a:off x="1479" y="1056"/>
            <a:ext cx="249" cy="343"/>
          </p:xfrm>
          <a:graphic>
            <a:graphicData uri="http://schemas.openxmlformats.org/presentationml/2006/ole">
              <mc:AlternateContent xmlns:mc="http://schemas.openxmlformats.org/markup-compatibility/2006">
                <mc:Choice xmlns:v="urn:schemas-microsoft-com:vml" Requires="v">
                  <p:oleObj spid="_x0000_s48656" name="Equation" r:id="rId13" imgW="152280" imgH="190440" progId="Equation.3">
                    <p:embed/>
                  </p:oleObj>
                </mc:Choice>
                <mc:Fallback>
                  <p:oleObj name="Equation" r:id="rId13" imgW="15228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9" y="1056"/>
                          <a:ext cx="24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63"/>
            <p:cNvGraphicFramePr>
              <a:graphicFrameLocks noChangeAspect="1"/>
            </p:cNvGraphicFramePr>
            <p:nvPr/>
          </p:nvGraphicFramePr>
          <p:xfrm>
            <a:off x="564" y="1008"/>
            <a:ext cx="300" cy="432"/>
          </p:xfrm>
          <a:graphic>
            <a:graphicData uri="http://schemas.openxmlformats.org/presentationml/2006/ole">
              <mc:AlternateContent xmlns:mc="http://schemas.openxmlformats.org/markup-compatibility/2006">
                <mc:Choice xmlns:v="urn:schemas-microsoft-com:vml" Requires="v">
                  <p:oleObj spid="_x0000_s48657" name="Equation" r:id="rId15" imgW="164880" imgH="215640" progId="Equation.3">
                    <p:embed/>
                  </p:oleObj>
                </mc:Choice>
                <mc:Fallback>
                  <p:oleObj name="Equation" r:id="rId15" imgW="1648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4" y="1008"/>
                          <a:ext cx="30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 name="Text Box 64"/>
          <p:cNvSpPr txBox="1">
            <a:spLocks noChangeArrowheads="1"/>
          </p:cNvSpPr>
          <p:nvPr/>
        </p:nvSpPr>
        <p:spPr bwMode="auto">
          <a:xfrm>
            <a:off x="3663271" y="2083371"/>
            <a:ext cx="2273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2</a:t>
            </a:r>
            <a:r>
              <a:rPr lang="zh-CN" altLang="en-US" sz="2800" b="1">
                <a:solidFill>
                  <a:srgbClr val="1C1C1C"/>
                </a:solidFill>
                <a:latin typeface="Times New Roman" panose="02020603050405020304" pitchFamily="18" charset="0"/>
              </a:rPr>
              <a:t>）方向相反</a:t>
            </a:r>
          </a:p>
        </p:txBody>
      </p:sp>
      <p:sp>
        <p:nvSpPr>
          <p:cNvPr id="67" name="Text Box 65"/>
          <p:cNvSpPr txBox="1">
            <a:spLocks noChangeArrowheads="1"/>
          </p:cNvSpPr>
          <p:nvPr/>
        </p:nvSpPr>
        <p:spPr bwMode="auto">
          <a:xfrm>
            <a:off x="6049283" y="2083371"/>
            <a:ext cx="2249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3</a:t>
            </a:r>
            <a:r>
              <a:rPr lang="zh-CN" altLang="en-US" sz="2800" b="1">
                <a:solidFill>
                  <a:srgbClr val="1C1C1C"/>
                </a:solidFill>
                <a:latin typeface="Times New Roman" panose="02020603050405020304" pitchFamily="18" charset="0"/>
              </a:rPr>
              <a:t>）方向垂直</a:t>
            </a:r>
          </a:p>
        </p:txBody>
      </p:sp>
      <p:sp>
        <p:nvSpPr>
          <p:cNvPr id="68" name="Text Box 67"/>
          <p:cNvSpPr txBox="1">
            <a:spLocks noChangeArrowheads="1"/>
          </p:cNvSpPr>
          <p:nvPr/>
        </p:nvSpPr>
        <p:spPr bwMode="auto">
          <a:xfrm>
            <a:off x="6209621" y="2981896"/>
            <a:ext cx="22098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1C1C1C"/>
                </a:solidFill>
                <a:latin typeface="Times New Roman" panose="02020603050405020304" pitchFamily="18" charset="0"/>
              </a:rPr>
              <a:t>力矩最大</a:t>
            </a:r>
          </a:p>
        </p:txBody>
      </p:sp>
      <p:graphicFrame>
        <p:nvGraphicFramePr>
          <p:cNvPr id="70" name="Object 56"/>
          <p:cNvGraphicFramePr>
            <a:graphicFrameLocks noChangeAspect="1"/>
          </p:cNvGraphicFramePr>
          <p:nvPr>
            <p:extLst>
              <p:ext uri="{D42A27DB-BD31-4B8C-83A1-F6EECF244321}">
                <p14:modId xmlns:p14="http://schemas.microsoft.com/office/powerpoint/2010/main" val="1215059387"/>
              </p:ext>
            </p:extLst>
          </p:nvPr>
        </p:nvGraphicFramePr>
        <p:xfrm>
          <a:off x="1956481" y="1158140"/>
          <a:ext cx="1939716" cy="737852"/>
        </p:xfrm>
        <a:graphic>
          <a:graphicData uri="http://schemas.openxmlformats.org/presentationml/2006/ole">
            <mc:AlternateContent xmlns:mc="http://schemas.openxmlformats.org/markup-compatibility/2006">
              <mc:Choice xmlns:v="urn:schemas-microsoft-com:vml" Requires="v">
                <p:oleObj spid="_x0000_s48658" name="Equation" r:id="rId17" imgW="634680" imgH="241200" progId="Equation.3">
                  <p:embed/>
                </p:oleObj>
              </mc:Choice>
              <mc:Fallback>
                <p:oleObj name="Equation" r:id="rId17" imgW="63468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6481" y="1158140"/>
                        <a:ext cx="1939716" cy="737852"/>
                      </a:xfrm>
                      <a:prstGeom prst="rect">
                        <a:avLst/>
                      </a:prstGeom>
                      <a:noFill/>
                      <a:ln>
                        <a:noFill/>
                      </a:ln>
                      <a:effectLst/>
                    </p:spPr>
                  </p:pic>
                </p:oleObj>
              </mc:Fallback>
            </mc:AlternateContent>
          </a:graphicData>
        </a:graphic>
      </p:graphicFrame>
      <p:graphicFrame>
        <p:nvGraphicFramePr>
          <p:cNvPr id="71" name="Object 14"/>
          <p:cNvGraphicFramePr>
            <a:graphicFrameLocks noChangeAspect="1"/>
          </p:cNvGraphicFramePr>
          <p:nvPr>
            <p:extLst>
              <p:ext uri="{D42A27DB-BD31-4B8C-83A1-F6EECF244321}">
                <p14:modId xmlns:p14="http://schemas.microsoft.com/office/powerpoint/2010/main" val="1209890862"/>
              </p:ext>
            </p:extLst>
          </p:nvPr>
        </p:nvGraphicFramePr>
        <p:xfrm>
          <a:off x="4004583" y="1168971"/>
          <a:ext cx="1345982" cy="639894"/>
        </p:xfrm>
        <a:graphic>
          <a:graphicData uri="http://schemas.openxmlformats.org/presentationml/2006/ole">
            <mc:AlternateContent xmlns:mc="http://schemas.openxmlformats.org/markup-compatibility/2006">
              <mc:Choice xmlns:v="urn:schemas-microsoft-com:vml" Requires="v">
                <p:oleObj spid="_x0000_s48659" name="Equation" r:id="rId19" imgW="507960" imgH="241200" progId="Equation.3">
                  <p:embed/>
                </p:oleObj>
              </mc:Choice>
              <mc:Fallback>
                <p:oleObj name="Equation" r:id="rId19" imgW="50796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4583" y="1168971"/>
                        <a:ext cx="1345982" cy="639894"/>
                      </a:xfrm>
                      <a:prstGeom prst="rect">
                        <a:avLst/>
                      </a:prstGeom>
                      <a:noFill/>
                      <a:ln>
                        <a:noFill/>
                      </a:ln>
                      <a:effectLst/>
                    </p:spPr>
                  </p:pic>
                </p:oleObj>
              </mc:Fallback>
            </mc:AlternateContent>
          </a:graphicData>
        </a:graphic>
      </p:graphicFrame>
      <p:sp>
        <p:nvSpPr>
          <p:cNvPr id="69" name="文本框 68"/>
          <p:cNvSpPr txBox="1"/>
          <p:nvPr/>
        </p:nvSpPr>
        <p:spPr>
          <a:xfrm>
            <a:off x="5583814" y="0"/>
            <a:ext cx="3560186" cy="1569660"/>
          </a:xfrm>
          <a:prstGeom prst="rect">
            <a:avLst/>
          </a:prstGeom>
          <a:solidFill>
            <a:schemeClr val="bg1"/>
          </a:solidFill>
          <a:ln>
            <a:solidFill>
              <a:srgbClr val="FF0000"/>
            </a:solidFill>
          </a:ln>
        </p:spPr>
        <p:txBody>
          <a:bodyPr wrap="square" rtlCol="0">
            <a:spAutoFit/>
          </a:bodyPr>
          <a:lstStyle/>
          <a:p>
            <a:r>
              <a:rPr lang="zh-CN" altLang="en-US" sz="2400" dirty="0" smtClean="0">
                <a:latin typeface="+mj-ea"/>
                <a:ea typeface="+mj-ea"/>
              </a:rPr>
              <a:t>小结：外加磁场总是会促使载流线圈旋转，直到载流线圈自身磁矩方向与外加磁场方向一致。</a:t>
            </a:r>
            <a:endParaRPr lang="zh-CN" altLang="en-US" sz="2400" dirty="0">
              <a:latin typeface="+mj-ea"/>
              <a:ea typeface="+mj-ea"/>
            </a:endParaRPr>
          </a:p>
        </p:txBody>
      </p:sp>
    </p:spTree>
    <p:extLst>
      <p:ext uri="{BB962C8B-B14F-4D97-AF65-F5344CB8AC3E}">
        <p14:creationId xmlns:p14="http://schemas.microsoft.com/office/powerpoint/2010/main" val="16649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ox(i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linds(horizontal)">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linds(horizontal)">
                                      <p:cBhvr>
                                        <p:cTn id="3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autoUpdateAnimBg="0"/>
      <p:bldP spid="58" grpId="0" animBg="1" autoUpdateAnimBg="0"/>
      <p:bldP spid="66" grpId="0" autoUpdateAnimBg="0"/>
      <p:bldP spid="67" grpId="0" autoUpdateAnimBg="0"/>
      <p:bldP spid="6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55</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三、磁场对载流线圈的作用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179999" y="1046734"/>
            <a:ext cx="88043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1C1C1C"/>
                </a:solidFill>
                <a:latin typeface="Times New Roman" panose="02020603050405020304" pitchFamily="18" charset="0"/>
              </a:rPr>
              <a:t> </a:t>
            </a:r>
            <a:r>
              <a:rPr lang="zh-CN" altLang="en-US" sz="2400" b="1" dirty="0">
                <a:solidFill>
                  <a:srgbClr val="CC0000"/>
                </a:solidFill>
                <a:latin typeface="Times New Roman" panose="02020603050405020304" pitchFamily="18" charset="0"/>
              </a:rPr>
              <a:t>例  </a:t>
            </a:r>
            <a:r>
              <a:rPr lang="zh-CN" altLang="en-US" sz="2400" b="1" dirty="0">
                <a:solidFill>
                  <a:srgbClr val="1C1C1C"/>
                </a:solidFill>
                <a:latin typeface="Times New Roman" panose="02020603050405020304" pitchFamily="18" charset="0"/>
              </a:rPr>
              <a:t>   边长为</a:t>
            </a:r>
            <a:r>
              <a:rPr lang="zh-CN" altLang="en-US" sz="2400" dirty="0">
                <a:solidFill>
                  <a:srgbClr val="1C1C1C"/>
                </a:solidFill>
                <a:latin typeface="Times New Roman" panose="02020603050405020304" pitchFamily="18" charset="0"/>
              </a:rPr>
              <a:t>0.2</a:t>
            </a:r>
            <a:r>
              <a:rPr lang="en-US" altLang="zh-CN" sz="2400" dirty="0">
                <a:solidFill>
                  <a:srgbClr val="1C1C1C"/>
                </a:solidFill>
                <a:latin typeface="Times New Roman" panose="02020603050405020304" pitchFamily="18" charset="0"/>
              </a:rPr>
              <a:t>m</a:t>
            </a:r>
            <a:r>
              <a:rPr lang="zh-CN" altLang="en-US" sz="2400" b="1" dirty="0">
                <a:solidFill>
                  <a:srgbClr val="1C1C1C"/>
                </a:solidFill>
                <a:latin typeface="Times New Roman" panose="02020603050405020304" pitchFamily="18" charset="0"/>
              </a:rPr>
              <a:t>的正方形线圈，共有</a:t>
            </a:r>
            <a:r>
              <a:rPr lang="zh-CN" altLang="en-US" sz="2400" dirty="0">
                <a:solidFill>
                  <a:srgbClr val="1C1C1C"/>
                </a:solidFill>
                <a:latin typeface="Times New Roman" panose="02020603050405020304" pitchFamily="18" charset="0"/>
              </a:rPr>
              <a:t>50 </a:t>
            </a:r>
            <a:r>
              <a:rPr lang="zh-CN" altLang="en-US" sz="2400" b="1" dirty="0">
                <a:solidFill>
                  <a:srgbClr val="1C1C1C"/>
                </a:solidFill>
                <a:latin typeface="Times New Roman" panose="02020603050405020304" pitchFamily="18" charset="0"/>
              </a:rPr>
              <a:t>匝  ，通以电流</a:t>
            </a:r>
            <a:r>
              <a:rPr lang="zh-CN" altLang="en-US" sz="2400" dirty="0">
                <a:solidFill>
                  <a:srgbClr val="1C1C1C"/>
                </a:solidFill>
                <a:latin typeface="Times New Roman" panose="02020603050405020304" pitchFamily="18" charset="0"/>
              </a:rPr>
              <a:t>2</a:t>
            </a:r>
            <a:r>
              <a:rPr lang="en-US" altLang="zh-CN" sz="2400" dirty="0">
                <a:solidFill>
                  <a:srgbClr val="1C1C1C"/>
                </a:solidFill>
                <a:latin typeface="Times New Roman" panose="02020603050405020304" pitchFamily="18" charset="0"/>
              </a:rPr>
              <a:t>A </a:t>
            </a:r>
            <a:r>
              <a:rPr lang="zh-CN" altLang="en-US" sz="2400" b="1" dirty="0">
                <a:solidFill>
                  <a:srgbClr val="1C1C1C"/>
                </a:solidFill>
                <a:latin typeface="Times New Roman" panose="02020603050405020304" pitchFamily="18" charset="0"/>
              </a:rPr>
              <a:t>，把线圈放在磁感应强度为 </a:t>
            </a:r>
            <a:r>
              <a:rPr lang="zh-CN" altLang="en-US" sz="2400" dirty="0">
                <a:solidFill>
                  <a:srgbClr val="1C1C1C"/>
                </a:solidFill>
                <a:latin typeface="Times New Roman" panose="02020603050405020304" pitchFamily="18" charset="0"/>
              </a:rPr>
              <a:t>0.05</a:t>
            </a:r>
            <a:r>
              <a:rPr lang="en-US" altLang="zh-CN" sz="2400" dirty="0">
                <a:solidFill>
                  <a:srgbClr val="1C1C1C"/>
                </a:solidFill>
                <a:latin typeface="Times New Roman" panose="02020603050405020304" pitchFamily="18" charset="0"/>
              </a:rPr>
              <a:t>T</a:t>
            </a:r>
            <a:r>
              <a:rPr lang="zh-CN" altLang="en-US" sz="2400" b="1" dirty="0">
                <a:solidFill>
                  <a:srgbClr val="1C1C1C"/>
                </a:solidFill>
                <a:latin typeface="Times New Roman" panose="02020603050405020304" pitchFamily="18" charset="0"/>
              </a:rPr>
              <a:t>的均匀磁场中.   问在什么方位时，线圈所受的磁力矩最大？磁力矩等于多少？</a:t>
            </a:r>
          </a:p>
        </p:txBody>
      </p:sp>
      <p:grpSp>
        <p:nvGrpSpPr>
          <p:cNvPr id="5" name="Group 3"/>
          <p:cNvGrpSpPr>
            <a:grpSpLocks/>
          </p:cNvGrpSpPr>
          <p:nvPr/>
        </p:nvGrpSpPr>
        <p:grpSpPr bwMode="auto">
          <a:xfrm>
            <a:off x="787977" y="2099247"/>
            <a:ext cx="7239000" cy="1144587"/>
            <a:chOff x="672" y="1681"/>
            <a:chExt cx="4560" cy="721"/>
          </a:xfrm>
        </p:grpSpPr>
        <p:sp>
          <p:nvSpPr>
            <p:cNvPr id="6" name="Text Box 4"/>
            <p:cNvSpPr txBox="1">
              <a:spLocks noChangeArrowheads="1"/>
            </p:cNvSpPr>
            <p:nvPr/>
          </p:nvSpPr>
          <p:spPr bwMode="auto">
            <a:xfrm>
              <a:off x="672" y="1872"/>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解</a:t>
              </a:r>
            </a:p>
          </p:txBody>
        </p:sp>
        <p:graphicFrame>
          <p:nvGraphicFramePr>
            <p:cNvPr id="7" name="Object 5"/>
            <p:cNvGraphicFramePr>
              <a:graphicFrameLocks noChangeAspect="1"/>
            </p:cNvGraphicFramePr>
            <p:nvPr/>
          </p:nvGraphicFramePr>
          <p:xfrm>
            <a:off x="1104" y="1897"/>
            <a:ext cx="1728" cy="326"/>
          </p:xfrm>
          <a:graphic>
            <a:graphicData uri="http://schemas.openxmlformats.org/presentationml/2006/ole">
              <mc:AlternateContent xmlns:mc="http://schemas.openxmlformats.org/markup-compatibility/2006">
                <mc:Choice xmlns:v="urn:schemas-microsoft-com:vml" Requires="v">
                  <p:oleObj spid="_x0000_s49370" name="Equation" r:id="rId3" imgW="1002960" imgH="177480" progId="Equation.3">
                    <p:embed/>
                  </p:oleObj>
                </mc:Choice>
                <mc:Fallback>
                  <p:oleObj name="Equation" r:id="rId3" imgW="100296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897"/>
                          <a:ext cx="172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3130" y="1872"/>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1C1C1C"/>
                  </a:solidFill>
                  <a:latin typeface="Times New Roman" panose="02020603050405020304" pitchFamily="18" charset="0"/>
                </a:rPr>
                <a:t>得</a:t>
              </a:r>
            </a:p>
          </p:txBody>
        </p:sp>
        <p:graphicFrame>
          <p:nvGraphicFramePr>
            <p:cNvPr id="9" name="Object 7"/>
            <p:cNvGraphicFramePr>
              <a:graphicFrameLocks noChangeAspect="1"/>
            </p:cNvGraphicFramePr>
            <p:nvPr/>
          </p:nvGraphicFramePr>
          <p:xfrm>
            <a:off x="3600" y="1681"/>
            <a:ext cx="1632" cy="721"/>
          </p:xfrm>
          <a:graphic>
            <a:graphicData uri="http://schemas.openxmlformats.org/presentationml/2006/ole">
              <mc:AlternateContent xmlns:mc="http://schemas.openxmlformats.org/markup-compatibility/2006">
                <mc:Choice xmlns:v="urn:schemas-microsoft-com:vml" Requires="v">
                  <p:oleObj spid="_x0000_s49371" name="Equation" r:id="rId5" imgW="1079280" imgH="393480" progId="Equation.3">
                    <p:embed/>
                  </p:oleObj>
                </mc:Choice>
                <mc:Fallback>
                  <p:oleObj name="Equation" r:id="rId5" imgW="1079280" imgH="39348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1681"/>
                          <a:ext cx="1632" cy="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8"/>
          <p:cNvGraphicFramePr>
            <a:graphicFrameLocks noChangeAspect="1"/>
          </p:cNvGraphicFramePr>
          <p:nvPr>
            <p:extLst>
              <p:ext uri="{D42A27DB-BD31-4B8C-83A1-F6EECF244321}">
                <p14:modId xmlns:p14="http://schemas.microsoft.com/office/powerpoint/2010/main" val="1261905205"/>
              </p:ext>
            </p:extLst>
          </p:nvPr>
        </p:nvGraphicFramePr>
        <p:xfrm>
          <a:off x="787977" y="3270822"/>
          <a:ext cx="7315200" cy="625475"/>
        </p:xfrm>
        <a:graphic>
          <a:graphicData uri="http://schemas.openxmlformats.org/presentationml/2006/ole">
            <mc:AlternateContent xmlns:mc="http://schemas.openxmlformats.org/markup-compatibility/2006">
              <mc:Choice xmlns:v="urn:schemas-microsoft-com:vml" Requires="v">
                <p:oleObj spid="_x0000_s49372" name="Equation" r:id="rId7" imgW="4686120" imgH="406080" progId="Equation.3">
                  <p:embed/>
                </p:oleObj>
              </mc:Choice>
              <mc:Fallback>
                <p:oleObj name="Equation" r:id="rId7" imgW="468612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977" y="3270822"/>
                        <a:ext cx="73152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3034938196"/>
              </p:ext>
            </p:extLst>
          </p:nvPr>
        </p:nvGraphicFramePr>
        <p:xfrm>
          <a:off x="787977" y="4124897"/>
          <a:ext cx="2667000" cy="463550"/>
        </p:xfrm>
        <a:graphic>
          <a:graphicData uri="http://schemas.openxmlformats.org/presentationml/2006/ole">
            <mc:AlternateContent xmlns:mc="http://schemas.openxmlformats.org/markup-compatibility/2006">
              <mc:Choice xmlns:v="urn:schemas-microsoft-com:vml" Requires="v">
                <p:oleObj spid="_x0000_s49373" name="Equation" r:id="rId9" imgW="1663560" imgH="279360" progId="Equation.3">
                  <p:embed/>
                </p:oleObj>
              </mc:Choice>
              <mc:Fallback>
                <p:oleObj name="Equation" r:id="rId9" imgW="166356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977" y="4124897"/>
                        <a:ext cx="26670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p:cNvSpPr txBox="1">
            <a:spLocks noChangeArrowheads="1"/>
          </p:cNvSpPr>
          <p:nvPr/>
        </p:nvSpPr>
        <p:spPr bwMode="auto">
          <a:xfrm>
            <a:off x="518102" y="5115497"/>
            <a:ext cx="688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CC0000"/>
                </a:solidFill>
                <a:latin typeface="Times New Roman" panose="02020603050405020304" pitchFamily="18" charset="0"/>
              </a:rPr>
              <a:t>问</a:t>
            </a:r>
            <a:r>
              <a:rPr lang="zh-CN" altLang="en-US" sz="2800" b="1">
                <a:solidFill>
                  <a:srgbClr val="1C1C1C"/>
                </a:solidFill>
                <a:latin typeface="Times New Roman" panose="02020603050405020304" pitchFamily="18" charset="0"/>
              </a:rPr>
              <a:t>   如果是任意形状载流线圈，结果如何？</a:t>
            </a:r>
          </a:p>
        </p:txBody>
      </p:sp>
    </p:spTree>
    <p:extLst>
      <p:ext uri="{BB962C8B-B14F-4D97-AF65-F5344CB8AC3E}">
        <p14:creationId xmlns:p14="http://schemas.microsoft.com/office/powerpoint/2010/main" val="34242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56</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一、洛伦兹力</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磁场对运动电荷</a:t>
            </a:r>
            <a:r>
              <a:rPr lang="zh-CN" altLang="en-US" sz="2400" b="1" dirty="0" smtClean="0">
                <a:solidFill>
                  <a:srgbClr val="C00000"/>
                </a:solidFill>
                <a:latin typeface="微软雅黑" panose="020B0503020204020204" pitchFamily="34" charset="-122"/>
                <a:ea typeface="微软雅黑" panose="020B0503020204020204" pitchFamily="34" charset="-122"/>
              </a:rPr>
              <a:t>的</a:t>
            </a:r>
            <a:r>
              <a:rPr lang="zh-CN" altLang="en-US" sz="2400" b="1" dirty="0">
                <a:solidFill>
                  <a:srgbClr val="C00000"/>
                </a:solidFill>
                <a:latin typeface="微软雅黑" panose="020B0503020204020204" pitchFamily="34" charset="-122"/>
                <a:ea typeface="微软雅黑" panose="020B0503020204020204" pitchFamily="34" charset="-122"/>
              </a:rPr>
              <a:t>作用力</a:t>
            </a:r>
          </a:p>
        </p:txBody>
      </p:sp>
      <p:sp>
        <p:nvSpPr>
          <p:cNvPr id="4" name="Text Box 6"/>
          <p:cNvSpPr txBox="1">
            <a:spLocks noChangeArrowheads="1"/>
          </p:cNvSpPr>
          <p:nvPr/>
        </p:nvSpPr>
        <p:spPr bwMode="auto">
          <a:xfrm>
            <a:off x="303213" y="1098550"/>
            <a:ext cx="590318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kumimoji="1" lang="zh-CN" altLang="en-US" sz="2400" dirty="0" smtClean="0">
                <a:solidFill>
                  <a:srgbClr val="ED5A00"/>
                </a:solidFill>
                <a:latin typeface="+mj-ea"/>
                <a:ea typeface="+mj-ea"/>
              </a:rPr>
              <a:t>洛仑兹力</a:t>
            </a:r>
            <a:r>
              <a:rPr kumimoji="1" lang="en-US" altLang="zh-CN" sz="2400" dirty="0" smtClean="0">
                <a:latin typeface="+mj-ea"/>
                <a:ea typeface="+mj-ea"/>
              </a:rPr>
              <a:t>:    </a:t>
            </a:r>
            <a:r>
              <a:rPr kumimoji="1" lang="zh-CN" altLang="en-US" sz="2400" dirty="0" smtClean="0">
                <a:solidFill>
                  <a:schemeClr val="accent1"/>
                </a:solidFill>
                <a:latin typeface="+mj-ea"/>
                <a:ea typeface="+mj-ea"/>
              </a:rPr>
              <a:t>运动</a:t>
            </a:r>
            <a:r>
              <a:rPr kumimoji="1" lang="zh-CN" altLang="en-US" sz="2400" dirty="0">
                <a:solidFill>
                  <a:schemeClr val="accent1"/>
                </a:solidFill>
                <a:latin typeface="+mj-ea"/>
                <a:ea typeface="+mj-ea"/>
              </a:rPr>
              <a:t>电荷</a:t>
            </a:r>
            <a:r>
              <a:rPr kumimoji="1" lang="zh-CN" altLang="en-US" sz="2400" dirty="0">
                <a:latin typeface="+mj-ea"/>
                <a:ea typeface="+mj-ea"/>
              </a:rPr>
              <a:t>，经磁场中</a:t>
            </a:r>
            <a:r>
              <a:rPr kumimoji="1" lang="en-US" altLang="zh-CN" sz="2400" dirty="0">
                <a:latin typeface="+mj-ea"/>
                <a:ea typeface="+mj-ea"/>
              </a:rPr>
              <a:t>P</a:t>
            </a:r>
            <a:r>
              <a:rPr kumimoji="1" lang="zh-CN" altLang="en-US" sz="2400" dirty="0">
                <a:latin typeface="+mj-ea"/>
                <a:ea typeface="+mj-ea"/>
              </a:rPr>
              <a:t>点时，其</a:t>
            </a:r>
            <a:r>
              <a:rPr kumimoji="1" lang="zh-CN" altLang="en-US" sz="2400" dirty="0">
                <a:solidFill>
                  <a:schemeClr val="accent1"/>
                </a:solidFill>
                <a:latin typeface="+mj-ea"/>
                <a:ea typeface="+mj-ea"/>
              </a:rPr>
              <a:t>所受磁场</a:t>
            </a:r>
            <a:r>
              <a:rPr kumimoji="1" lang="zh-CN" altLang="en-US" sz="2400" dirty="0" smtClean="0">
                <a:solidFill>
                  <a:schemeClr val="accent1"/>
                </a:solidFill>
                <a:latin typeface="+mj-ea"/>
                <a:ea typeface="+mj-ea"/>
              </a:rPr>
              <a:t>力</a:t>
            </a:r>
            <a:r>
              <a:rPr kumimoji="1" lang="zh-CN" altLang="en-US" sz="2400" dirty="0" smtClean="0">
                <a:latin typeface="+mj-ea"/>
                <a:ea typeface="+mj-ea"/>
              </a:rPr>
              <a:t>。</a:t>
            </a:r>
            <a:endParaRPr kumimoji="1" lang="zh-CN" altLang="en-US" sz="2400" dirty="0">
              <a:latin typeface="+mj-ea"/>
              <a:ea typeface="+mj-ea"/>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1892260553"/>
              </p:ext>
            </p:extLst>
          </p:nvPr>
        </p:nvGraphicFramePr>
        <p:xfrm>
          <a:off x="299205" y="3548474"/>
          <a:ext cx="5775113" cy="527626"/>
        </p:xfrm>
        <a:graphic>
          <a:graphicData uri="http://schemas.openxmlformats.org/presentationml/2006/ole">
            <mc:AlternateContent xmlns:mc="http://schemas.openxmlformats.org/markup-compatibility/2006">
              <mc:Choice xmlns:v="urn:schemas-microsoft-com:vml" Requires="v">
                <p:oleObj spid="_x0000_s50823" name="Equation" r:id="rId3" imgW="2501640" imgH="228600" progId="Equation.3">
                  <p:embed/>
                </p:oleObj>
              </mc:Choice>
              <mc:Fallback>
                <p:oleObj name="Equation" r:id="rId3" imgW="2501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05" y="3548474"/>
                        <a:ext cx="5775113" cy="527626"/>
                      </a:xfrm>
                      <a:prstGeom prst="rect">
                        <a:avLst/>
                      </a:prstGeom>
                      <a:noFill/>
                      <a:ln>
                        <a:noFill/>
                      </a:ln>
                      <a:effectLst/>
                    </p:spPr>
                  </p:pic>
                </p:oleObj>
              </mc:Fallback>
            </mc:AlternateContent>
          </a:graphicData>
        </a:graphic>
      </p:graphicFrame>
      <p:sp>
        <p:nvSpPr>
          <p:cNvPr id="8" name="AutoShape 10"/>
          <p:cNvSpPr>
            <a:spLocks noChangeArrowheads="1"/>
          </p:cNvSpPr>
          <p:nvPr/>
        </p:nvSpPr>
        <p:spPr bwMode="auto">
          <a:xfrm>
            <a:off x="4059554" y="2082029"/>
            <a:ext cx="5084446" cy="1249287"/>
          </a:xfrm>
          <a:prstGeom prst="parallelogram">
            <a:avLst>
              <a:gd name="adj" fmla="val 99628"/>
            </a:avLst>
          </a:prstGeom>
          <a:gradFill rotWithShape="0">
            <a:gsLst>
              <a:gs pos="0">
                <a:srgbClr val="FFFF99"/>
              </a:gs>
              <a:gs pos="50000">
                <a:srgbClr val="FFFF99">
                  <a:gamma/>
                  <a:shade val="85882"/>
                  <a:invGamma/>
                </a:srgbClr>
              </a:gs>
              <a:gs pos="100000">
                <a:srgbClr val="FFFF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11"/>
          <p:cNvSpPr>
            <a:spLocks noChangeArrowheads="1"/>
          </p:cNvSpPr>
          <p:nvPr/>
        </p:nvSpPr>
        <p:spPr bwMode="auto">
          <a:xfrm rot="5400000" flipH="1">
            <a:off x="5272649" y="1349846"/>
            <a:ext cx="2731072" cy="1247367"/>
          </a:xfrm>
          <a:prstGeom prst="parallelogram">
            <a:avLst>
              <a:gd name="adj" fmla="val 1027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4"/>
          <p:cNvSpPr>
            <a:spLocks noChangeShapeType="1"/>
          </p:cNvSpPr>
          <p:nvPr/>
        </p:nvSpPr>
        <p:spPr bwMode="auto">
          <a:xfrm>
            <a:off x="6886709" y="1548834"/>
            <a:ext cx="0" cy="104158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6"/>
          <p:cNvSpPr>
            <a:spLocks noChangeShapeType="1"/>
          </p:cNvSpPr>
          <p:nvPr/>
        </p:nvSpPr>
        <p:spPr bwMode="auto">
          <a:xfrm>
            <a:off x="6418154" y="2937620"/>
            <a:ext cx="747154" cy="0"/>
          </a:xfrm>
          <a:prstGeom prst="line">
            <a:avLst/>
          </a:prstGeom>
          <a:noFill/>
          <a:ln w="22225">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7"/>
          <p:cNvSpPr>
            <a:spLocks noChangeShapeType="1"/>
          </p:cNvSpPr>
          <p:nvPr/>
        </p:nvSpPr>
        <p:spPr bwMode="auto">
          <a:xfrm flipH="1">
            <a:off x="5671000" y="2937620"/>
            <a:ext cx="734490" cy="0"/>
          </a:xfrm>
          <a:prstGeom prst="line">
            <a:avLst/>
          </a:prstGeom>
          <a:noFill/>
          <a:ln w="22225">
            <a:solidFill>
              <a:schemeClr val="tx1"/>
            </a:solidFill>
            <a:prstDash val="sysDot"/>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 name="组合 33"/>
          <p:cNvGrpSpPr/>
          <p:nvPr/>
        </p:nvGrpSpPr>
        <p:grpSpPr>
          <a:xfrm>
            <a:off x="6405491" y="1068339"/>
            <a:ext cx="832633" cy="1869281"/>
            <a:chOff x="6405491" y="1068339"/>
            <a:chExt cx="832633" cy="1869281"/>
          </a:xfrm>
        </p:grpSpPr>
        <p:sp>
          <p:nvSpPr>
            <p:cNvPr id="14" name="Line 13"/>
            <p:cNvSpPr>
              <a:spLocks noChangeShapeType="1"/>
            </p:cNvSpPr>
            <p:nvPr/>
          </p:nvSpPr>
          <p:spPr bwMode="auto">
            <a:xfrm flipV="1">
              <a:off x="6405491" y="1437235"/>
              <a:ext cx="481218" cy="1500385"/>
            </a:xfrm>
            <a:prstGeom prst="line">
              <a:avLst/>
            </a:prstGeom>
            <a:noFill/>
            <a:ln w="2222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Object 18"/>
            <p:cNvGraphicFramePr>
              <a:graphicFrameLocks noChangeAspect="1"/>
            </p:cNvGraphicFramePr>
            <p:nvPr>
              <p:extLst>
                <p:ext uri="{D42A27DB-BD31-4B8C-83A1-F6EECF244321}">
                  <p14:modId xmlns:p14="http://schemas.microsoft.com/office/powerpoint/2010/main" val="3678579971"/>
                </p:ext>
              </p:extLst>
            </p:nvPr>
          </p:nvGraphicFramePr>
          <p:xfrm>
            <a:off x="6813893" y="1068339"/>
            <a:ext cx="424231" cy="542494"/>
          </p:xfrm>
          <a:graphic>
            <a:graphicData uri="http://schemas.openxmlformats.org/presentationml/2006/ole">
              <mc:AlternateContent xmlns:mc="http://schemas.openxmlformats.org/markup-compatibility/2006">
                <mc:Choice xmlns:v="urn:schemas-microsoft-com:vml" Requires="v">
                  <p:oleObj spid="_x0000_s50824"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3893" y="1068339"/>
                          <a:ext cx="424231" cy="542494"/>
                        </a:xfrm>
                        <a:prstGeom prst="rect">
                          <a:avLst/>
                        </a:prstGeom>
                        <a:noFill/>
                        <a:ln>
                          <a:noFill/>
                        </a:ln>
                        <a:effectLst/>
                      </p:spPr>
                    </p:pic>
                  </p:oleObj>
                </mc:Fallback>
              </mc:AlternateContent>
            </a:graphicData>
          </a:graphic>
        </p:graphicFrame>
      </p:grpSp>
      <p:grpSp>
        <p:nvGrpSpPr>
          <p:cNvPr id="35" name="组合 34"/>
          <p:cNvGrpSpPr/>
          <p:nvPr/>
        </p:nvGrpSpPr>
        <p:grpSpPr>
          <a:xfrm>
            <a:off x="6272523" y="1322537"/>
            <a:ext cx="446393" cy="1627483"/>
            <a:chOff x="6272523" y="1322537"/>
            <a:chExt cx="446393" cy="1627483"/>
          </a:xfrm>
        </p:grpSpPr>
        <p:sp>
          <p:nvSpPr>
            <p:cNvPr id="10" name="Line 12"/>
            <p:cNvSpPr>
              <a:spLocks noChangeShapeType="1"/>
            </p:cNvSpPr>
            <p:nvPr/>
          </p:nvSpPr>
          <p:spPr bwMode="auto">
            <a:xfrm flipV="1">
              <a:off x="6405491" y="1846431"/>
              <a:ext cx="0" cy="1103589"/>
            </a:xfrm>
            <a:prstGeom prst="line">
              <a:avLst/>
            </a:prstGeom>
            <a:noFill/>
            <a:ln w="22225">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19"/>
            <p:cNvGraphicFramePr>
              <a:graphicFrameLocks noChangeAspect="1"/>
            </p:cNvGraphicFramePr>
            <p:nvPr>
              <p:extLst>
                <p:ext uri="{D42A27DB-BD31-4B8C-83A1-F6EECF244321}">
                  <p14:modId xmlns:p14="http://schemas.microsoft.com/office/powerpoint/2010/main" val="3991537043"/>
                </p:ext>
              </p:extLst>
            </p:nvPr>
          </p:nvGraphicFramePr>
          <p:xfrm>
            <a:off x="6272523" y="1322537"/>
            <a:ext cx="446393" cy="548694"/>
          </p:xfrm>
          <a:graphic>
            <a:graphicData uri="http://schemas.openxmlformats.org/presentationml/2006/ole">
              <mc:AlternateContent xmlns:mc="http://schemas.openxmlformats.org/markup-compatibility/2006">
                <mc:Choice xmlns:v="urn:schemas-microsoft-com:vml" Requires="v">
                  <p:oleObj spid="_x0000_s50825" name="Equation" r:id="rId7" imgW="152280" imgH="190440" progId="Equation.3">
                    <p:embed/>
                  </p:oleObj>
                </mc:Choice>
                <mc:Fallback>
                  <p:oleObj name="Equation" r:id="rId7" imgW="15228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2523" y="1322537"/>
                          <a:ext cx="446393" cy="548694"/>
                        </a:xfrm>
                        <a:prstGeom prst="rect">
                          <a:avLst/>
                        </a:prstGeom>
                        <a:noFill/>
                        <a:ln>
                          <a:noFill/>
                        </a:ln>
                        <a:effectLst/>
                      </p:spPr>
                    </p:pic>
                  </p:oleObj>
                </mc:Fallback>
              </mc:AlternateContent>
            </a:graphicData>
          </a:graphic>
        </p:graphicFrame>
      </p:grpSp>
      <p:graphicFrame>
        <p:nvGraphicFramePr>
          <p:cNvPr id="18" name="Object 20"/>
          <p:cNvGraphicFramePr>
            <a:graphicFrameLocks noChangeAspect="1"/>
          </p:cNvGraphicFramePr>
          <p:nvPr>
            <p:extLst>
              <p:ext uri="{D42A27DB-BD31-4B8C-83A1-F6EECF244321}">
                <p14:modId xmlns:p14="http://schemas.microsoft.com/office/powerpoint/2010/main" val="678762456"/>
              </p:ext>
            </p:extLst>
          </p:nvPr>
        </p:nvGraphicFramePr>
        <p:xfrm>
          <a:off x="7196967" y="2683423"/>
          <a:ext cx="1085906" cy="421596"/>
        </p:xfrm>
        <a:graphic>
          <a:graphicData uri="http://schemas.openxmlformats.org/presentationml/2006/ole">
            <mc:AlternateContent xmlns:mc="http://schemas.openxmlformats.org/markup-compatibility/2006">
              <mc:Choice xmlns:v="urn:schemas-microsoft-com:vml" Requires="v">
                <p:oleObj spid="_x0000_s50826" name="Equation" r:id="rId9" imgW="583920" imgH="228600" progId="Equation.3">
                  <p:embed/>
                </p:oleObj>
              </mc:Choice>
              <mc:Fallback>
                <p:oleObj name="Equation" r:id="rId9" imgW="5839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6967" y="2683423"/>
                        <a:ext cx="1085906" cy="421596"/>
                      </a:xfrm>
                      <a:prstGeom prst="rect">
                        <a:avLst/>
                      </a:prstGeom>
                      <a:noFill/>
                      <a:ln>
                        <a:noFill/>
                      </a:ln>
                      <a:effectLst/>
                    </p:spPr>
                  </p:pic>
                </p:oleObj>
              </mc:Fallback>
            </mc:AlternateContent>
          </a:graphicData>
        </a:graphic>
      </p:graphicFrame>
      <p:grpSp>
        <p:nvGrpSpPr>
          <p:cNvPr id="33" name="组合 32"/>
          <p:cNvGrpSpPr/>
          <p:nvPr/>
        </p:nvGrpSpPr>
        <p:grpSpPr>
          <a:xfrm>
            <a:off x="6405491" y="2252527"/>
            <a:ext cx="1437322" cy="697493"/>
            <a:chOff x="6405491" y="2252527"/>
            <a:chExt cx="1437322" cy="697493"/>
          </a:xfrm>
        </p:grpSpPr>
        <p:sp>
          <p:nvSpPr>
            <p:cNvPr id="12" name="Line 15"/>
            <p:cNvSpPr>
              <a:spLocks noChangeShapeType="1"/>
            </p:cNvSpPr>
            <p:nvPr/>
          </p:nvSpPr>
          <p:spPr bwMode="auto">
            <a:xfrm flipV="1">
              <a:off x="6405491" y="2466425"/>
              <a:ext cx="493881" cy="483595"/>
            </a:xfrm>
            <a:prstGeom prst="line">
              <a:avLst/>
            </a:prstGeom>
            <a:noFill/>
            <a:ln w="2222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21"/>
            <p:cNvGraphicFramePr>
              <a:graphicFrameLocks noChangeAspect="1"/>
            </p:cNvGraphicFramePr>
            <p:nvPr>
              <p:extLst>
                <p:ext uri="{D42A27DB-BD31-4B8C-83A1-F6EECF244321}">
                  <p14:modId xmlns:p14="http://schemas.microsoft.com/office/powerpoint/2010/main" val="3834274448"/>
                </p:ext>
              </p:extLst>
            </p:nvPr>
          </p:nvGraphicFramePr>
          <p:xfrm>
            <a:off x="6915202" y="2252527"/>
            <a:ext cx="927611" cy="384396"/>
          </p:xfrm>
          <a:graphic>
            <a:graphicData uri="http://schemas.openxmlformats.org/presentationml/2006/ole">
              <mc:AlternateContent xmlns:mc="http://schemas.openxmlformats.org/markup-compatibility/2006">
                <mc:Choice xmlns:v="urn:schemas-microsoft-com:vml" Requires="v">
                  <p:oleObj spid="_x0000_s50827" name="Equation" r:id="rId11" imgW="419040" imgH="177480" progId="Equation.3">
                    <p:embed/>
                  </p:oleObj>
                </mc:Choice>
                <mc:Fallback>
                  <p:oleObj name="Equation" r:id="rId11" imgW="41904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5202" y="2252527"/>
                          <a:ext cx="927611" cy="384396"/>
                        </a:xfrm>
                        <a:prstGeom prst="rect">
                          <a:avLst/>
                        </a:prstGeom>
                        <a:noFill/>
                        <a:ln>
                          <a:noFill/>
                        </a:ln>
                        <a:effectLst/>
                      </p:spPr>
                    </p:pic>
                  </p:oleObj>
                </mc:Fallback>
              </mc:AlternateContent>
            </a:graphicData>
          </a:graphic>
        </p:graphicFrame>
      </p:grpSp>
      <p:graphicFrame>
        <p:nvGraphicFramePr>
          <p:cNvPr id="20" name="Object 22"/>
          <p:cNvGraphicFramePr>
            <a:graphicFrameLocks noChangeAspect="1"/>
          </p:cNvGraphicFramePr>
          <p:nvPr>
            <p:extLst>
              <p:ext uri="{D42A27DB-BD31-4B8C-83A1-F6EECF244321}">
                <p14:modId xmlns:p14="http://schemas.microsoft.com/office/powerpoint/2010/main" val="2637243504"/>
              </p:ext>
            </p:extLst>
          </p:nvPr>
        </p:nvGraphicFramePr>
        <p:xfrm>
          <a:off x="4828869" y="2683423"/>
          <a:ext cx="1060579" cy="409196"/>
        </p:xfrm>
        <a:graphic>
          <a:graphicData uri="http://schemas.openxmlformats.org/presentationml/2006/ole">
            <mc:AlternateContent xmlns:mc="http://schemas.openxmlformats.org/markup-compatibility/2006">
              <mc:Choice xmlns:v="urn:schemas-microsoft-com:vml" Requires="v">
                <p:oleObj spid="_x0000_s50828" name="Equation" r:id="rId13" imgW="583920" imgH="228600" progId="Equation.3">
                  <p:embed/>
                </p:oleObj>
              </mc:Choice>
              <mc:Fallback>
                <p:oleObj name="Equation" r:id="rId13" imgW="58392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8869" y="2683423"/>
                        <a:ext cx="1060579" cy="409196"/>
                      </a:xfrm>
                      <a:prstGeom prst="rect">
                        <a:avLst/>
                      </a:prstGeom>
                      <a:noFill/>
                      <a:ln>
                        <a:noFill/>
                      </a:ln>
                      <a:effectLst/>
                    </p:spPr>
                  </p:pic>
                </p:oleObj>
              </mc:Fallback>
            </mc:AlternateContent>
          </a:graphicData>
        </a:graphic>
      </p:graphicFrame>
      <p:graphicFrame>
        <p:nvGraphicFramePr>
          <p:cNvPr id="21" name="Object 29"/>
          <p:cNvGraphicFramePr>
            <a:graphicFrameLocks noChangeAspect="1"/>
          </p:cNvGraphicFramePr>
          <p:nvPr>
            <p:extLst>
              <p:ext uri="{D42A27DB-BD31-4B8C-83A1-F6EECF244321}">
                <p14:modId xmlns:p14="http://schemas.microsoft.com/office/powerpoint/2010/main" val="481120042"/>
              </p:ext>
            </p:extLst>
          </p:nvPr>
        </p:nvGraphicFramePr>
        <p:xfrm>
          <a:off x="339346" y="4024672"/>
          <a:ext cx="8501508" cy="819260"/>
        </p:xfrm>
        <a:graphic>
          <a:graphicData uri="http://schemas.openxmlformats.org/presentationml/2006/ole">
            <mc:AlternateContent xmlns:mc="http://schemas.openxmlformats.org/markup-compatibility/2006">
              <mc:Choice xmlns:v="urn:schemas-microsoft-com:vml" Requires="v">
                <p:oleObj spid="_x0000_s50829" name="Equation" r:id="rId15" imgW="3682800" imgH="355320" progId="Equation.3">
                  <p:embed/>
                </p:oleObj>
              </mc:Choice>
              <mc:Fallback>
                <p:oleObj name="Equation" r:id="rId15" imgW="3682800" imgH="3553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346" y="4024672"/>
                        <a:ext cx="8501508" cy="819260"/>
                      </a:xfrm>
                      <a:prstGeom prst="rect">
                        <a:avLst/>
                      </a:prstGeom>
                      <a:noFill/>
                      <a:ln>
                        <a:noFill/>
                      </a:ln>
                      <a:effectLst/>
                    </p:spPr>
                  </p:pic>
                </p:oleObj>
              </mc:Fallback>
            </mc:AlternateContent>
          </a:graphicData>
        </a:graphic>
      </p:graphicFrame>
      <p:sp>
        <p:nvSpPr>
          <p:cNvPr id="22" name="Text Box 29"/>
          <p:cNvSpPr txBox="1">
            <a:spLocks noChangeArrowheads="1"/>
          </p:cNvSpPr>
          <p:nvPr/>
        </p:nvSpPr>
        <p:spPr bwMode="auto">
          <a:xfrm>
            <a:off x="576667" y="2092689"/>
            <a:ext cx="38544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0000"/>
                </a:solidFill>
                <a:latin typeface="Times New Roman" panose="02020603050405020304" pitchFamily="18" charset="0"/>
              </a:rPr>
              <a:t>磁场力</a:t>
            </a:r>
            <a:r>
              <a:rPr lang="zh-CN" altLang="en-US" sz="2800" b="1" dirty="0">
                <a:solidFill>
                  <a:srgbClr val="D60093"/>
                </a:solidFill>
                <a:latin typeface="Times New Roman" panose="02020603050405020304" pitchFamily="18" charset="0"/>
              </a:rPr>
              <a:t>（</a:t>
            </a:r>
            <a:r>
              <a:rPr lang="zh-CN" altLang="en-US" sz="2800" b="1" dirty="0">
                <a:solidFill>
                  <a:srgbClr val="CC0000"/>
                </a:solidFill>
                <a:latin typeface="Times New Roman" panose="02020603050405020304" pitchFamily="18" charset="0"/>
              </a:rPr>
              <a:t>洛仑兹力</a:t>
            </a:r>
            <a:r>
              <a:rPr lang="zh-CN" altLang="en-US" sz="2800" b="1" dirty="0">
                <a:solidFill>
                  <a:srgbClr val="D60093"/>
                </a:solidFill>
                <a:latin typeface="Times New Roman" panose="02020603050405020304" pitchFamily="18" charset="0"/>
              </a:rPr>
              <a:t>）</a:t>
            </a:r>
            <a:endParaRPr lang="zh-CN" altLang="en-US" sz="2800" b="1" dirty="0">
              <a:latin typeface="Times New Roman" panose="02020603050405020304" pitchFamily="18" charset="0"/>
            </a:endParaRPr>
          </a:p>
        </p:txBody>
      </p:sp>
      <p:graphicFrame>
        <p:nvGraphicFramePr>
          <p:cNvPr id="23" name="Object 30"/>
          <p:cNvGraphicFramePr>
            <a:graphicFrameLocks noChangeAspect="1"/>
          </p:cNvGraphicFramePr>
          <p:nvPr>
            <p:extLst>
              <p:ext uri="{D42A27DB-BD31-4B8C-83A1-F6EECF244321}">
                <p14:modId xmlns:p14="http://schemas.microsoft.com/office/powerpoint/2010/main" val="2658756663"/>
              </p:ext>
            </p:extLst>
          </p:nvPr>
        </p:nvGraphicFramePr>
        <p:xfrm>
          <a:off x="1227824" y="2701077"/>
          <a:ext cx="2249487" cy="585788"/>
        </p:xfrm>
        <a:graphic>
          <a:graphicData uri="http://schemas.openxmlformats.org/presentationml/2006/ole">
            <mc:AlternateContent xmlns:mc="http://schemas.openxmlformats.org/markup-compatibility/2006">
              <mc:Choice xmlns:v="urn:schemas-microsoft-com:vml" Requires="v">
                <p:oleObj spid="_x0000_s50830" name="Equation" r:id="rId17" imgW="1447560" imgH="380880" progId="Equation.3">
                  <p:embed/>
                </p:oleObj>
              </mc:Choice>
              <mc:Fallback>
                <p:oleObj name="Equation" r:id="rId17" imgW="1447560" imgH="380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27824" y="2701077"/>
                        <a:ext cx="2249487" cy="585788"/>
                      </a:xfrm>
                      <a:prstGeom prst="rect">
                        <a:avLst/>
                      </a:prstGeom>
                      <a:noFill/>
                      <a:ln w="12700">
                        <a:solidFill>
                          <a:srgbClr val="FF0000"/>
                        </a:solidFill>
                        <a:miter lim="800000"/>
                        <a:headEnd/>
                        <a:tailEnd/>
                      </a:ln>
                      <a:effectLst/>
                    </p:spPr>
                  </p:pic>
                </p:oleObj>
              </mc:Fallback>
            </mc:AlternateContent>
          </a:graphicData>
        </a:graphic>
      </p:graphicFrame>
      <p:grpSp>
        <p:nvGrpSpPr>
          <p:cNvPr id="24" name="Group 22"/>
          <p:cNvGrpSpPr>
            <a:grpSpLocks/>
          </p:cNvGrpSpPr>
          <p:nvPr/>
        </p:nvGrpSpPr>
        <p:grpSpPr bwMode="auto">
          <a:xfrm>
            <a:off x="6392873" y="1874840"/>
            <a:ext cx="325438" cy="531813"/>
            <a:chOff x="4113" y="1001"/>
            <a:chExt cx="205" cy="335"/>
          </a:xfrm>
        </p:grpSpPr>
        <p:graphicFrame>
          <p:nvGraphicFramePr>
            <p:cNvPr id="25" name="Object 23"/>
            <p:cNvGraphicFramePr>
              <a:graphicFrameLocks noChangeAspect="1"/>
            </p:cNvGraphicFramePr>
            <p:nvPr>
              <p:extLst>
                <p:ext uri="{D42A27DB-BD31-4B8C-83A1-F6EECF244321}">
                  <p14:modId xmlns:p14="http://schemas.microsoft.com/office/powerpoint/2010/main" val="4264157309"/>
                </p:ext>
              </p:extLst>
            </p:nvPr>
          </p:nvGraphicFramePr>
          <p:xfrm>
            <a:off x="4113" y="1001"/>
            <a:ext cx="205" cy="288"/>
          </p:xfrm>
          <a:graphic>
            <a:graphicData uri="http://schemas.openxmlformats.org/presentationml/2006/ole">
              <mc:AlternateContent xmlns:mc="http://schemas.openxmlformats.org/markup-compatibility/2006">
                <mc:Choice xmlns:v="urn:schemas-microsoft-com:vml" Requires="v">
                  <p:oleObj spid="_x0000_s50831" name="公式" r:id="rId19" imgW="126720" imgH="177480" progId="Equation.3">
                    <p:embed/>
                  </p:oleObj>
                </mc:Choice>
                <mc:Fallback>
                  <p:oleObj name="公式" r:id="rId19" imgW="12672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3" y="1001"/>
                          <a:ext cx="2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Freeform 24"/>
            <p:cNvSpPr>
              <a:spLocks/>
            </p:cNvSpPr>
            <p:nvPr/>
          </p:nvSpPr>
          <p:spPr bwMode="auto">
            <a:xfrm rot="13955736">
              <a:off x="4124" y="1269"/>
              <a:ext cx="62" cy="72"/>
            </a:xfrm>
            <a:custGeom>
              <a:avLst/>
              <a:gdLst>
                <a:gd name="T0" fmla="*/ 117 w 129"/>
                <a:gd name="T1" fmla="*/ 0 h 231"/>
                <a:gd name="T2" fmla="*/ 110 w 129"/>
                <a:gd name="T3" fmla="*/ 149 h 231"/>
                <a:gd name="T4" fmla="*/ 0 w 129"/>
                <a:gd name="T5" fmla="*/ 231 h 231"/>
              </a:gdLst>
              <a:ahLst/>
              <a:cxnLst>
                <a:cxn ang="0">
                  <a:pos x="T0" y="T1"/>
                </a:cxn>
                <a:cxn ang="0">
                  <a:pos x="T2" y="T3"/>
                </a:cxn>
                <a:cxn ang="0">
                  <a:pos x="T4" y="T5"/>
                </a:cxn>
              </a:cxnLst>
              <a:rect l="0" t="0" r="r" b="b"/>
              <a:pathLst>
                <a:path w="129" h="231">
                  <a:moveTo>
                    <a:pt x="117" y="0"/>
                  </a:moveTo>
                  <a:cubicBezTo>
                    <a:pt x="116" y="25"/>
                    <a:pt x="129" y="111"/>
                    <a:pt x="110" y="149"/>
                  </a:cubicBezTo>
                  <a:cubicBezTo>
                    <a:pt x="91" y="187"/>
                    <a:pt x="23" y="214"/>
                    <a:pt x="0" y="231"/>
                  </a:cubicBezTo>
                </a:path>
              </a:pathLst>
            </a:custGeom>
            <a:noFill/>
            <a:ln w="3492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 name="组合 28"/>
          <p:cNvGrpSpPr/>
          <p:nvPr/>
        </p:nvGrpSpPr>
        <p:grpSpPr>
          <a:xfrm>
            <a:off x="263930" y="4814491"/>
            <a:ext cx="8695645" cy="897393"/>
            <a:chOff x="303213" y="5078888"/>
            <a:chExt cx="8695645" cy="897393"/>
          </a:xfrm>
        </p:grpSpPr>
        <p:sp>
          <p:nvSpPr>
            <p:cNvPr id="6" name="Text Box 9"/>
            <p:cNvSpPr txBox="1">
              <a:spLocks noChangeArrowheads="1"/>
            </p:cNvSpPr>
            <p:nvPr/>
          </p:nvSpPr>
          <p:spPr bwMode="auto">
            <a:xfrm>
              <a:off x="303213" y="5078888"/>
              <a:ext cx="869564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latin typeface="Times New Roman" panose="02020603050405020304" pitchFamily="18" charset="0"/>
                </a:rPr>
                <a:t>方向：右手螺旋法则判定</a:t>
              </a:r>
              <a:r>
                <a:rPr kumimoji="1" lang="zh-CN" altLang="en-US" sz="2800" dirty="0" smtClean="0">
                  <a:latin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rPr>
                <a:t>(</a:t>
              </a:r>
              <a:r>
                <a:rPr lang="zh-CN" altLang="en-US" sz="2400" b="1" dirty="0" smtClean="0">
                  <a:solidFill>
                    <a:srgbClr val="1C1C1C"/>
                  </a:solidFill>
                  <a:latin typeface="楷体" panose="02010609060101010101" pitchFamily="49" charset="-122"/>
                  <a:ea typeface="楷体" panose="02010609060101010101" pitchFamily="49" charset="-122"/>
                </a:rPr>
                <a:t>以</a:t>
              </a:r>
              <a:r>
                <a:rPr lang="zh-CN" altLang="en-US" sz="2400" b="1" dirty="0">
                  <a:solidFill>
                    <a:srgbClr val="1C1C1C"/>
                  </a:solidFill>
                  <a:latin typeface="楷体" panose="02010609060101010101" pitchFamily="49" charset="-122"/>
                  <a:ea typeface="楷体" panose="02010609060101010101" pitchFamily="49" charset="-122"/>
                </a:rPr>
                <a:t>右手四指   由经</a:t>
              </a:r>
              <a:r>
                <a:rPr lang="zh-CN" altLang="en-US" sz="2400" b="1" dirty="0" smtClean="0">
                  <a:solidFill>
                    <a:srgbClr val="1C1C1C"/>
                  </a:solidFill>
                  <a:latin typeface="楷体" panose="02010609060101010101" pitchFamily="49" charset="-122"/>
                  <a:ea typeface="楷体" panose="02010609060101010101" pitchFamily="49" charset="-122"/>
                </a:rPr>
                <a:t>小于</a:t>
              </a:r>
              <a:r>
                <a:rPr lang="en-US" altLang="zh-CN" sz="2400" b="1" dirty="0" smtClean="0">
                  <a:solidFill>
                    <a:srgbClr val="1C1C1C"/>
                  </a:solidFill>
                  <a:latin typeface="楷体" panose="02010609060101010101" pitchFamily="49" charset="-122"/>
                  <a:ea typeface="楷体" panose="02010609060101010101" pitchFamily="49" charset="-122"/>
                </a:rPr>
                <a:t>180°</a:t>
              </a:r>
              <a:r>
                <a:rPr lang="zh-CN" altLang="en-US" sz="2400" b="1" dirty="0" smtClean="0">
                  <a:solidFill>
                    <a:srgbClr val="1C1C1C"/>
                  </a:solidFill>
                  <a:latin typeface="楷体" panose="02010609060101010101" pitchFamily="49" charset="-122"/>
                  <a:ea typeface="楷体" panose="02010609060101010101" pitchFamily="49" charset="-122"/>
                </a:rPr>
                <a:t>角</a:t>
              </a:r>
              <a:r>
                <a:rPr lang="zh-CN" altLang="en-US" sz="2400" b="1" dirty="0">
                  <a:solidFill>
                    <a:srgbClr val="1C1C1C"/>
                  </a:solidFill>
                  <a:latin typeface="楷体" panose="02010609060101010101" pitchFamily="49" charset="-122"/>
                  <a:ea typeface="楷体" panose="02010609060101010101" pitchFamily="49" charset="-122"/>
                </a:rPr>
                <a:t>弯向   ，</a:t>
              </a:r>
              <a:r>
                <a:rPr lang="zh-CN" altLang="en-US" sz="2400" b="1" dirty="0" smtClean="0">
                  <a:solidFill>
                    <a:srgbClr val="1C1C1C"/>
                  </a:solidFill>
                  <a:latin typeface="楷体" panose="02010609060101010101" pitchFamily="49" charset="-122"/>
                  <a:ea typeface="楷体" panose="02010609060101010101" pitchFamily="49" charset="-122"/>
                </a:rPr>
                <a:t>拇指指向即正电荷</a:t>
              </a:r>
              <a:r>
                <a:rPr lang="zh-CN" altLang="en-US" sz="2400" b="1" dirty="0">
                  <a:solidFill>
                    <a:srgbClr val="1C1C1C"/>
                  </a:solidFill>
                  <a:latin typeface="楷体" panose="02010609060101010101" pitchFamily="49" charset="-122"/>
                  <a:ea typeface="楷体" panose="02010609060101010101" pitchFamily="49" charset="-122"/>
                </a:rPr>
                <a:t>所受</a:t>
              </a:r>
              <a:r>
                <a:rPr lang="zh-CN" altLang="en-US" sz="2400" b="1" dirty="0">
                  <a:solidFill>
                    <a:srgbClr val="CC0000"/>
                  </a:solidFill>
                  <a:latin typeface="楷体" panose="02010609060101010101" pitchFamily="49" charset="-122"/>
                  <a:ea typeface="楷体" panose="02010609060101010101" pitchFamily="49" charset="-122"/>
                </a:rPr>
                <a:t>洛仑兹力的方向</a:t>
              </a:r>
              <a:r>
                <a:rPr lang="zh-CN" altLang="en-US" sz="2400" b="1" dirty="0" smtClean="0">
                  <a:latin typeface="楷体" panose="02010609060101010101" pitchFamily="49" charset="-122"/>
                  <a:ea typeface="楷体" panose="02010609060101010101" pitchFamily="49" charset="-122"/>
                </a:rPr>
                <a:t>.</a:t>
              </a:r>
              <a:r>
                <a:rPr kumimoji="1" lang="en-US" altLang="zh-CN" sz="2400" dirty="0" smtClean="0">
                  <a:latin typeface="楷体" panose="02010609060101010101" pitchFamily="49" charset="-122"/>
                  <a:ea typeface="楷体" panose="02010609060101010101" pitchFamily="49" charset="-122"/>
                </a:rPr>
                <a:t>)</a:t>
              </a:r>
              <a:endParaRPr kumimoji="1" lang="zh-CN" altLang="en-US" sz="2400" dirty="0">
                <a:latin typeface="楷体" panose="02010609060101010101" pitchFamily="49" charset="-122"/>
                <a:ea typeface="楷体" panose="02010609060101010101" pitchFamily="49" charset="-122"/>
              </a:endParaRPr>
            </a:p>
          </p:txBody>
        </p:sp>
        <p:graphicFrame>
          <p:nvGraphicFramePr>
            <p:cNvPr id="27" name="Object 51"/>
            <p:cNvGraphicFramePr>
              <a:graphicFrameLocks noChangeAspect="1"/>
            </p:cNvGraphicFramePr>
            <p:nvPr>
              <p:extLst>
                <p:ext uri="{D42A27DB-BD31-4B8C-83A1-F6EECF244321}">
                  <p14:modId xmlns:p14="http://schemas.microsoft.com/office/powerpoint/2010/main" val="1633664941"/>
                </p:ext>
              </p:extLst>
            </p:nvPr>
          </p:nvGraphicFramePr>
          <p:xfrm>
            <a:off x="6374051" y="5108329"/>
            <a:ext cx="358775" cy="504825"/>
          </p:xfrm>
          <a:graphic>
            <a:graphicData uri="http://schemas.openxmlformats.org/presentationml/2006/ole">
              <mc:AlternateContent xmlns:mc="http://schemas.openxmlformats.org/markup-compatibility/2006">
                <mc:Choice xmlns:v="urn:schemas-microsoft-com:vml" Requires="v">
                  <p:oleObj spid="_x0000_s50832" name="Equation" r:id="rId21" imgW="126720" imgH="177480" progId="Equation.3">
                    <p:embed/>
                  </p:oleObj>
                </mc:Choice>
                <mc:Fallback>
                  <p:oleObj name="Equation" r:id="rId21" imgW="12672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74051" y="5108329"/>
                          <a:ext cx="3587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0"/>
            <p:cNvGraphicFramePr>
              <a:graphicFrameLocks noChangeAspect="1"/>
            </p:cNvGraphicFramePr>
            <p:nvPr>
              <p:extLst>
                <p:ext uri="{D42A27DB-BD31-4B8C-83A1-F6EECF244321}">
                  <p14:modId xmlns:p14="http://schemas.microsoft.com/office/powerpoint/2010/main" val="2011174919"/>
                </p:ext>
              </p:extLst>
            </p:nvPr>
          </p:nvGraphicFramePr>
          <p:xfrm>
            <a:off x="1352500" y="5480981"/>
            <a:ext cx="392113" cy="495300"/>
          </p:xfrm>
          <a:graphic>
            <a:graphicData uri="http://schemas.openxmlformats.org/presentationml/2006/ole">
              <mc:AlternateContent xmlns:mc="http://schemas.openxmlformats.org/markup-compatibility/2006">
                <mc:Choice xmlns:v="urn:schemas-microsoft-com:vml" Requires="v">
                  <p:oleObj spid="_x0000_s50833" name="公式" r:id="rId23" imgW="152280" imgH="190440" progId="Equation.3">
                    <p:embed/>
                  </p:oleObj>
                </mc:Choice>
                <mc:Fallback>
                  <p:oleObj name="公式" r:id="rId23" imgW="152280" imgH="1904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52500" y="5480981"/>
                          <a:ext cx="3921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45"/>
          <p:cNvGrpSpPr>
            <a:grpSpLocks/>
          </p:cNvGrpSpPr>
          <p:nvPr/>
        </p:nvGrpSpPr>
        <p:grpSpPr bwMode="auto">
          <a:xfrm>
            <a:off x="339346" y="5788608"/>
            <a:ext cx="7543800" cy="954088"/>
            <a:chOff x="384" y="3504"/>
            <a:chExt cx="4752" cy="601"/>
          </a:xfrm>
        </p:grpSpPr>
        <p:graphicFrame>
          <p:nvGraphicFramePr>
            <p:cNvPr id="31" name="Object 46"/>
            <p:cNvGraphicFramePr>
              <a:graphicFrameLocks noChangeAspect="1"/>
            </p:cNvGraphicFramePr>
            <p:nvPr/>
          </p:nvGraphicFramePr>
          <p:xfrm>
            <a:off x="2880" y="3600"/>
            <a:ext cx="2256" cy="465"/>
          </p:xfrm>
          <a:graphic>
            <a:graphicData uri="http://schemas.openxmlformats.org/presentationml/2006/ole">
              <mc:AlternateContent xmlns:mc="http://schemas.openxmlformats.org/markup-compatibility/2006">
                <mc:Choice xmlns:v="urn:schemas-microsoft-com:vml" Requires="v">
                  <p:oleObj spid="_x0000_s50834" name="Equation" r:id="rId25" imgW="1002960" imgH="228600" progId="Equation.3">
                    <p:embed/>
                  </p:oleObj>
                </mc:Choice>
                <mc:Fallback>
                  <p:oleObj name="Equation" r:id="rId25" imgW="100296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80" y="3600"/>
                          <a:ext cx="2256" cy="465"/>
                        </a:xfrm>
                        <a:prstGeom prst="rect">
                          <a:avLst/>
                        </a:prstGeom>
                        <a:gradFill rotWithShape="0">
                          <a:gsLst>
                            <a:gs pos="0">
                              <a:srgbClr val="FFE7FF"/>
                            </a:gs>
                            <a:gs pos="50000">
                              <a:srgbClr val="FFFFFF"/>
                            </a:gs>
                            <a:gs pos="100000">
                              <a:srgbClr val="FFE7FF"/>
                            </a:gs>
                          </a:gsLst>
                          <a:lin ang="5400000" scaled="1"/>
                        </a:gra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47"/>
            <p:cNvSpPr txBox="1">
              <a:spLocks noChangeArrowheads="1"/>
            </p:cNvSpPr>
            <p:nvPr/>
          </p:nvSpPr>
          <p:spPr bwMode="auto">
            <a:xfrm>
              <a:off x="384" y="3504"/>
              <a:ext cx="2343" cy="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800" b="1" dirty="0" smtClean="0">
                  <a:solidFill>
                    <a:srgbClr val="000000"/>
                  </a:solidFill>
                  <a:latin typeface="Times New Roman" panose="02020603050405020304" pitchFamily="18" charset="0"/>
                </a:rPr>
                <a:t>所以，运动</a:t>
              </a:r>
              <a:r>
                <a:rPr lang="zh-CN" altLang="en-US" sz="2800" b="1" dirty="0">
                  <a:solidFill>
                    <a:srgbClr val="000000"/>
                  </a:solidFill>
                  <a:latin typeface="Times New Roman" panose="02020603050405020304" pitchFamily="18" charset="0"/>
                </a:rPr>
                <a:t>电荷在电场和磁场中受的</a:t>
              </a:r>
              <a:r>
                <a:rPr lang="zh-CN" altLang="en-US" sz="2800" b="1" dirty="0" smtClean="0">
                  <a:solidFill>
                    <a:srgbClr val="000000"/>
                  </a:solidFill>
                  <a:latin typeface="Times New Roman" panose="02020603050405020304" pitchFamily="18" charset="0"/>
                </a:rPr>
                <a:t>力：</a:t>
              </a:r>
              <a:endParaRPr lang="zh-CN" altLang="en-US" sz="2800" b="1" dirty="0">
                <a:solidFill>
                  <a:srgbClr val="000000"/>
                </a:solidFill>
                <a:latin typeface="Times New Roman" panose="02020603050405020304" pitchFamily="18" charset="0"/>
              </a:endParaRPr>
            </a:p>
          </p:txBody>
        </p:sp>
      </p:grpSp>
      <p:sp>
        <p:nvSpPr>
          <p:cNvPr id="36" name="文本框 35"/>
          <p:cNvSpPr txBox="1"/>
          <p:nvPr/>
        </p:nvSpPr>
        <p:spPr>
          <a:xfrm>
            <a:off x="6326204" y="2886021"/>
            <a:ext cx="356188"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P</a:t>
            </a:r>
            <a:endParaRPr lang="zh-CN" altLang="en-US" sz="2400" dirty="0">
              <a:latin typeface="Times New Roman" panose="02020603050405020304" pitchFamily="18" charset="0"/>
              <a:cs typeface="Times New Roman" panose="02020603050405020304" pitchFamily="18" charset="0"/>
            </a:endParaRPr>
          </a:p>
        </p:txBody>
      </p:sp>
      <p:sp>
        <p:nvSpPr>
          <p:cNvPr id="37" name="Text Box 15"/>
          <p:cNvSpPr txBox="1">
            <a:spLocks noChangeArrowheads="1"/>
          </p:cNvSpPr>
          <p:nvPr/>
        </p:nvSpPr>
        <p:spPr bwMode="auto">
          <a:xfrm>
            <a:off x="6221000" y="2716436"/>
            <a:ext cx="3611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dirty="0">
                <a:solidFill>
                  <a:srgbClr val="0000FF"/>
                </a:solidFill>
                <a:latin typeface="Times New Roman" panose="02020603050405020304" pitchFamily="18" charset="0"/>
              </a:rPr>
              <a:t>*</a:t>
            </a:r>
          </a:p>
        </p:txBody>
      </p:sp>
    </p:spTree>
    <p:extLst>
      <p:ext uri="{BB962C8B-B14F-4D97-AF65-F5344CB8AC3E}">
        <p14:creationId xmlns:p14="http://schemas.microsoft.com/office/powerpoint/2010/main" val="136921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right)">
                                      <p:cBhvr>
                                        <p:cTn id="32" dur="500"/>
                                        <p:tgtEl>
                                          <p:spTgt spid="2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57</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一、洛伦兹力</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洛伦兹力和安培力之间的关系</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206375" y="4337050"/>
            <a:ext cx="1677843" cy="523220"/>
          </a:xfrm>
          <a:prstGeom prst="rect">
            <a:avLst/>
          </a:prstGeom>
          <a:solidFill>
            <a:schemeClr val="bg1"/>
          </a:solidFill>
          <a:ln>
            <a:solidFill>
              <a:schemeClr val="tx1"/>
            </a:solidFill>
          </a:ln>
          <a:effectLst/>
        </p:spPr>
        <p:txBody>
          <a:bodyPr wrap="square">
            <a:spAutoFit/>
          </a:bodyPr>
          <a:lstStyle/>
          <a:p>
            <a:pPr>
              <a:spcBef>
                <a:spcPct val="50000"/>
              </a:spcBef>
            </a:pPr>
            <a:r>
              <a:rPr lang="zh-CN" altLang="en-US" sz="2800" b="1" dirty="0">
                <a:solidFill>
                  <a:srgbClr val="CC0000"/>
                </a:solidFill>
                <a:latin typeface="Times New Roman" panose="02020603050405020304" pitchFamily="18" charset="0"/>
              </a:rPr>
              <a:t>洛伦兹力</a:t>
            </a:r>
          </a:p>
        </p:txBody>
      </p:sp>
      <p:graphicFrame>
        <p:nvGraphicFramePr>
          <p:cNvPr id="5" name="Object 5"/>
          <p:cNvGraphicFramePr>
            <a:graphicFrameLocks noChangeAspect="1"/>
          </p:cNvGraphicFramePr>
          <p:nvPr>
            <p:extLst>
              <p:ext uri="{D42A27DB-BD31-4B8C-83A1-F6EECF244321}">
                <p14:modId xmlns:p14="http://schemas.microsoft.com/office/powerpoint/2010/main" val="1745323025"/>
              </p:ext>
            </p:extLst>
          </p:nvPr>
        </p:nvGraphicFramePr>
        <p:xfrm>
          <a:off x="2198019" y="4130675"/>
          <a:ext cx="5849938" cy="946150"/>
        </p:xfrm>
        <a:graphic>
          <a:graphicData uri="http://schemas.openxmlformats.org/presentationml/2006/ole">
            <mc:AlternateContent xmlns:mc="http://schemas.openxmlformats.org/markup-compatibility/2006">
              <mc:Choice xmlns:v="urn:schemas-microsoft-com:vml" Requires="v">
                <p:oleObj spid="_x0000_s53839" name="公式" r:id="rId3" imgW="1854000" imgH="393480" progId="Equation.3">
                  <p:embed/>
                </p:oleObj>
              </mc:Choice>
              <mc:Fallback>
                <p:oleObj name="公式" r:id="rId3" imgW="1854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019" y="4130675"/>
                        <a:ext cx="5849938" cy="946150"/>
                      </a:xfrm>
                      <a:prstGeom prst="rect">
                        <a:avLst/>
                      </a:prstGeom>
                      <a:solidFill>
                        <a:schemeClr val="bg1"/>
                      </a:solidFill>
                      <a:ln>
                        <a:solidFill>
                          <a:schemeClr val="tx1"/>
                        </a:solid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2035635937"/>
              </p:ext>
            </p:extLst>
          </p:nvPr>
        </p:nvGraphicFramePr>
        <p:xfrm>
          <a:off x="341313" y="1187450"/>
          <a:ext cx="3255962" cy="561975"/>
        </p:xfrm>
        <a:graphic>
          <a:graphicData uri="http://schemas.openxmlformats.org/presentationml/2006/ole">
            <mc:AlternateContent xmlns:mc="http://schemas.openxmlformats.org/markup-compatibility/2006">
              <mc:Choice xmlns:v="urn:schemas-microsoft-com:vml" Requires="v">
                <p:oleObj spid="_x0000_s53840" name="公式" r:id="rId5" imgW="1143000" imgH="228600" progId="Equation.3">
                  <p:embed/>
                </p:oleObj>
              </mc:Choice>
              <mc:Fallback>
                <p:oleObj name="公式" r:id="rId5" imgW="1143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3" y="1187450"/>
                        <a:ext cx="3255962" cy="561975"/>
                      </a:xfrm>
                      <a:prstGeom prst="rect">
                        <a:avLst/>
                      </a:prstGeom>
                      <a:solidFill>
                        <a:schemeClr val="bg1"/>
                      </a:solidFill>
                      <a:ln w="9525">
                        <a:solidFill>
                          <a:schemeClr val="tx2"/>
                        </a:solidFill>
                        <a:miter lim="800000"/>
                        <a:headEnd/>
                        <a:tailEnd/>
                      </a:ln>
                      <a:effectLst/>
                    </p:spPr>
                  </p:pic>
                </p:oleObj>
              </mc:Fallback>
            </mc:AlternateContent>
          </a:graphicData>
        </a:graphic>
      </p:graphicFrame>
      <p:sp>
        <p:nvSpPr>
          <p:cNvPr id="8" name="Text Box 9"/>
          <p:cNvSpPr txBox="1">
            <a:spLocks noChangeArrowheads="1"/>
          </p:cNvSpPr>
          <p:nvPr/>
        </p:nvSpPr>
        <p:spPr bwMode="auto">
          <a:xfrm>
            <a:off x="296863" y="5011737"/>
            <a:ext cx="8610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800" b="1">
                <a:solidFill>
                  <a:srgbClr val="CC0000"/>
                </a:solidFill>
                <a:latin typeface="Times New Roman" panose="02020603050405020304" pitchFamily="18" charset="0"/>
              </a:rPr>
              <a:t>        </a:t>
            </a:r>
            <a:r>
              <a:rPr lang="zh-CN" altLang="en-US" sz="2800" b="1">
                <a:latin typeface="Times New Roman" panose="02020603050405020304" pitchFamily="18" charset="0"/>
              </a:rPr>
              <a:t>由于自由电子与晶格之间的相互作用，使导线在宏观上看起来受到了磁场的作用力 .</a:t>
            </a:r>
          </a:p>
        </p:txBody>
      </p:sp>
      <p:sp>
        <p:nvSpPr>
          <p:cNvPr id="9" name="Text Box 10"/>
          <p:cNvSpPr txBox="1">
            <a:spLocks noChangeArrowheads="1"/>
          </p:cNvSpPr>
          <p:nvPr/>
        </p:nvSpPr>
        <p:spPr bwMode="auto">
          <a:xfrm>
            <a:off x="250825" y="6183312"/>
            <a:ext cx="5851525" cy="528638"/>
          </a:xfrm>
          <a:prstGeom prst="rect">
            <a:avLst/>
          </a:prstGeom>
          <a:solidFill>
            <a:schemeClr val="bg1"/>
          </a:solidFill>
          <a:ln w="9525">
            <a:solidFill>
              <a:schemeClr val="tx2"/>
            </a:solidFill>
            <a:miter lim="800000"/>
            <a:headEnd/>
            <a:tailEnd/>
          </a:ln>
          <a:effectLst/>
        </p:spPr>
        <p:txBody>
          <a:bodyPr>
            <a:spAutoFit/>
          </a:bodyPr>
          <a:lstStyle/>
          <a:p>
            <a:pPr>
              <a:spcBef>
                <a:spcPct val="50000"/>
              </a:spcBef>
            </a:pPr>
            <a:r>
              <a:rPr lang="zh-CN" altLang="en-US" sz="2800" b="1" dirty="0">
                <a:solidFill>
                  <a:srgbClr val="CC0000"/>
                </a:solidFill>
                <a:latin typeface="Times New Roman" panose="02020603050405020304" pitchFamily="18" charset="0"/>
              </a:rPr>
              <a:t> </a:t>
            </a:r>
            <a:r>
              <a:rPr lang="zh-CN" altLang="zh-CN" sz="2800" b="1" dirty="0">
                <a:solidFill>
                  <a:srgbClr val="CC0000"/>
                </a:solidFill>
                <a:latin typeface="Times New Roman" panose="02020603050405020304" pitchFamily="18" charset="0"/>
              </a:rPr>
              <a:t>安培定律</a:t>
            </a:r>
            <a:r>
              <a:rPr lang="zh-CN" altLang="en-US" sz="2800" b="1" dirty="0">
                <a:solidFill>
                  <a:srgbClr val="CC0000"/>
                </a:solidFill>
                <a:latin typeface="Times New Roman" panose="02020603050405020304" pitchFamily="18" charset="0"/>
              </a:rPr>
              <a:t>     </a:t>
            </a:r>
            <a:r>
              <a:rPr lang="zh-CN" altLang="en-US" sz="2800" b="1" dirty="0">
                <a:latin typeface="Times New Roman" panose="02020603050405020304" pitchFamily="18" charset="0"/>
              </a:rPr>
              <a:t>磁场对电流元的作用</a:t>
            </a:r>
            <a:r>
              <a:rPr lang="zh-CN" altLang="en-US" sz="2800" b="1" dirty="0">
                <a:solidFill>
                  <a:srgbClr val="CC0000"/>
                </a:solidFill>
                <a:latin typeface="Times New Roman" panose="02020603050405020304" pitchFamily="18" charset="0"/>
              </a:rPr>
              <a:t>力</a:t>
            </a:r>
          </a:p>
        </p:txBody>
      </p:sp>
      <p:graphicFrame>
        <p:nvGraphicFramePr>
          <p:cNvPr id="10" name="Object 11"/>
          <p:cNvGraphicFramePr>
            <a:graphicFrameLocks noChangeAspect="1"/>
          </p:cNvGraphicFramePr>
          <p:nvPr>
            <p:extLst>
              <p:ext uri="{D42A27DB-BD31-4B8C-83A1-F6EECF244321}">
                <p14:modId xmlns:p14="http://schemas.microsoft.com/office/powerpoint/2010/main" val="2557567601"/>
              </p:ext>
            </p:extLst>
          </p:nvPr>
        </p:nvGraphicFramePr>
        <p:xfrm>
          <a:off x="6192838" y="6137275"/>
          <a:ext cx="2479675" cy="584200"/>
        </p:xfrm>
        <a:graphic>
          <a:graphicData uri="http://schemas.openxmlformats.org/presentationml/2006/ole">
            <mc:AlternateContent xmlns:mc="http://schemas.openxmlformats.org/markup-compatibility/2006">
              <mc:Choice xmlns:v="urn:schemas-microsoft-com:vml" Requires="v">
                <p:oleObj spid="_x0000_s53841" name="Equation" r:id="rId7" imgW="1320480" imgH="291960" progId="Equation.3">
                  <p:embed/>
                </p:oleObj>
              </mc:Choice>
              <mc:Fallback>
                <p:oleObj name="Equation" r:id="rId7" imgW="132048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2838" y="6137275"/>
                        <a:ext cx="2479675" cy="584200"/>
                      </a:xfrm>
                      <a:prstGeom prst="rect">
                        <a:avLst/>
                      </a:prstGeom>
                      <a:solidFill>
                        <a:schemeClr val="bg1"/>
                      </a:solidFill>
                      <a:ln w="12700">
                        <a:solidFill>
                          <a:schemeClr val="tx2"/>
                        </a:solidFill>
                        <a:miter lim="800000"/>
                        <a:headEnd/>
                        <a:tailEnd/>
                      </a:ln>
                      <a:effec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206266651"/>
              </p:ext>
            </p:extLst>
          </p:nvPr>
        </p:nvGraphicFramePr>
        <p:xfrm>
          <a:off x="296863" y="3571875"/>
          <a:ext cx="4803775" cy="558800"/>
        </p:xfrm>
        <a:graphic>
          <a:graphicData uri="http://schemas.openxmlformats.org/presentationml/2006/ole">
            <mc:AlternateContent xmlns:mc="http://schemas.openxmlformats.org/markup-compatibility/2006">
              <mc:Choice xmlns:v="urn:schemas-microsoft-com:vml" Requires="v">
                <p:oleObj spid="_x0000_s53842" name="公式" r:id="rId9" imgW="1688760" imgH="203040" progId="Equation.3">
                  <p:embed/>
                </p:oleObj>
              </mc:Choice>
              <mc:Fallback>
                <p:oleObj name="公式" r:id="rId9" imgW="16887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863" y="3571875"/>
                        <a:ext cx="48037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3"/>
          <p:cNvGrpSpPr>
            <a:grpSpLocks/>
          </p:cNvGrpSpPr>
          <p:nvPr/>
        </p:nvGrpSpPr>
        <p:grpSpPr bwMode="auto">
          <a:xfrm>
            <a:off x="5762625" y="1116439"/>
            <a:ext cx="3340100" cy="2609850"/>
            <a:chOff x="2758" y="480"/>
            <a:chExt cx="2736" cy="1968"/>
          </a:xfrm>
        </p:grpSpPr>
        <p:grpSp>
          <p:nvGrpSpPr>
            <p:cNvPr id="13" name="Group 14"/>
            <p:cNvGrpSpPr>
              <a:grpSpLocks/>
            </p:cNvGrpSpPr>
            <p:nvPr/>
          </p:nvGrpSpPr>
          <p:grpSpPr bwMode="auto">
            <a:xfrm>
              <a:off x="2758" y="480"/>
              <a:ext cx="2736" cy="1968"/>
              <a:chOff x="2758" y="624"/>
              <a:chExt cx="2736" cy="1968"/>
            </a:xfrm>
          </p:grpSpPr>
          <p:sp>
            <p:nvSpPr>
              <p:cNvPr id="35" name="Rectangle 15"/>
              <p:cNvSpPr>
                <a:spLocks noChangeArrowheads="1"/>
              </p:cNvSpPr>
              <p:nvPr/>
            </p:nvSpPr>
            <p:spPr bwMode="auto">
              <a:xfrm>
                <a:off x="2758" y="624"/>
                <a:ext cx="2736" cy="196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utoShape 16"/>
              <p:cNvSpPr>
                <a:spLocks noChangeArrowheads="1"/>
              </p:cNvSpPr>
              <p:nvPr/>
            </p:nvSpPr>
            <p:spPr bwMode="auto">
              <a:xfrm rot="4698127">
                <a:off x="3694" y="408"/>
                <a:ext cx="624" cy="2304"/>
              </a:xfrm>
              <a:prstGeom prst="can">
                <a:avLst>
                  <a:gd name="adj" fmla="val 39812"/>
                </a:avLst>
              </a:prstGeom>
              <a:gradFill rotWithShape="0">
                <a:gsLst>
                  <a:gs pos="0">
                    <a:srgbClr val="336699"/>
                  </a:gs>
                  <a:gs pos="50000">
                    <a:schemeClr val="bg1"/>
                  </a:gs>
                  <a:gs pos="100000">
                    <a:srgbClr val="3366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7"/>
              <p:cNvSpPr>
                <a:spLocks noChangeArrowheads="1"/>
              </p:cNvSpPr>
              <p:nvPr/>
            </p:nvSpPr>
            <p:spPr bwMode="auto">
              <a:xfrm rot="-716591">
                <a:off x="3239" y="1249"/>
                <a:ext cx="1534" cy="624"/>
              </a:xfrm>
              <a:prstGeom prst="rect">
                <a:avLst/>
              </a:prstGeom>
              <a:solidFill>
                <a:srgbClr val="F7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18"/>
              <p:cNvGraphicFramePr>
                <a:graphicFrameLocks noChangeAspect="1"/>
              </p:cNvGraphicFramePr>
              <p:nvPr/>
            </p:nvGraphicFramePr>
            <p:xfrm>
              <a:off x="3958" y="2016"/>
              <a:ext cx="239" cy="240"/>
            </p:xfrm>
            <a:graphic>
              <a:graphicData uri="http://schemas.openxmlformats.org/presentationml/2006/ole">
                <mc:AlternateContent xmlns:mc="http://schemas.openxmlformats.org/markup-compatibility/2006">
                  <mc:Choice xmlns:v="urn:schemas-microsoft-com:vml" Requires="v">
                    <p:oleObj spid="_x0000_s53843" name="Equation" r:id="rId11" imgW="253800" imgH="253800" progId="Equation.3">
                      <p:embed/>
                    </p:oleObj>
                  </mc:Choice>
                  <mc:Fallback>
                    <p:oleObj name="Equation" r:id="rId11" imgW="253800" imgH="25380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8" y="2016"/>
                            <a:ext cx="23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19"/>
              <p:cNvSpPr>
                <a:spLocks/>
              </p:cNvSpPr>
              <p:nvPr/>
            </p:nvSpPr>
            <p:spPr bwMode="auto">
              <a:xfrm>
                <a:off x="5008" y="1245"/>
                <a:ext cx="383" cy="81"/>
              </a:xfrm>
              <a:custGeom>
                <a:avLst/>
                <a:gdLst>
                  <a:gd name="T0" fmla="*/ 0 w 383"/>
                  <a:gd name="T1" fmla="*/ 81 h 81"/>
                  <a:gd name="T2" fmla="*/ 383 w 383"/>
                  <a:gd name="T3" fmla="*/ 0 h 81"/>
                </a:gdLst>
                <a:ahLst/>
                <a:cxnLst>
                  <a:cxn ang="0">
                    <a:pos x="T0" y="T1"/>
                  </a:cxn>
                  <a:cxn ang="0">
                    <a:pos x="T2" y="T3"/>
                  </a:cxn>
                </a:cxnLst>
                <a:rect l="0" t="0" r="r" b="b"/>
                <a:pathLst>
                  <a:path w="383" h="81">
                    <a:moveTo>
                      <a:pt x="0" y="81"/>
                    </a:moveTo>
                    <a:lnTo>
                      <a:pt x="383" y="0"/>
                    </a:lnTo>
                  </a:path>
                </a:pathLst>
              </a:custGeom>
              <a:noFill/>
              <a:ln w="38100">
                <a:solidFill>
                  <a:srgbClr val="FF0000"/>
                </a:solidFill>
                <a:round/>
                <a:headEnd type="none" w="sm" len="lg"/>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 name="Group 20"/>
              <p:cNvGrpSpPr>
                <a:grpSpLocks/>
              </p:cNvGrpSpPr>
              <p:nvPr/>
            </p:nvGrpSpPr>
            <p:grpSpPr bwMode="auto">
              <a:xfrm>
                <a:off x="3382" y="1776"/>
                <a:ext cx="144" cy="144"/>
                <a:chOff x="3382" y="1776"/>
                <a:chExt cx="144" cy="144"/>
              </a:xfrm>
            </p:grpSpPr>
            <p:sp>
              <p:nvSpPr>
                <p:cNvPr id="67" name="Oval 21"/>
                <p:cNvSpPr>
                  <a:spLocks noChangeArrowheads="1"/>
                </p:cNvSpPr>
                <p:nvPr/>
              </p:nvSpPr>
              <p:spPr bwMode="auto">
                <a:xfrm>
                  <a:off x="3382" y="1776"/>
                  <a:ext cx="144" cy="144"/>
                </a:xfrm>
                <a:prstGeom prst="ellipse">
                  <a:avLst/>
                </a:prstGeom>
                <a:solidFill>
                  <a:schemeClr val="accent2"/>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22"/>
                <p:cNvSpPr>
                  <a:spLocks noChangeShapeType="1"/>
                </p:cNvSpPr>
                <p:nvPr/>
              </p:nvSpPr>
              <p:spPr bwMode="auto">
                <a:xfrm>
                  <a:off x="3404" y="1854"/>
                  <a:ext cx="89" cy="0"/>
                </a:xfrm>
                <a:prstGeom prst="line">
                  <a:avLst/>
                </a:prstGeom>
                <a:noFill/>
                <a:ln w="28575">
                  <a:solidFill>
                    <a:srgbClr val="0000FF"/>
                  </a:solidFill>
                  <a:round/>
                  <a:headEnd type="none" w="sm"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 name="Group 23"/>
              <p:cNvGrpSpPr>
                <a:grpSpLocks/>
              </p:cNvGrpSpPr>
              <p:nvPr/>
            </p:nvGrpSpPr>
            <p:grpSpPr bwMode="auto">
              <a:xfrm>
                <a:off x="3382" y="1392"/>
                <a:ext cx="144" cy="144"/>
                <a:chOff x="3382" y="1392"/>
                <a:chExt cx="144" cy="144"/>
              </a:xfrm>
            </p:grpSpPr>
            <p:sp>
              <p:nvSpPr>
                <p:cNvPr id="65" name="Oval 24"/>
                <p:cNvSpPr>
                  <a:spLocks noChangeArrowheads="1"/>
                </p:cNvSpPr>
                <p:nvPr/>
              </p:nvSpPr>
              <p:spPr bwMode="auto">
                <a:xfrm>
                  <a:off x="3382" y="1392"/>
                  <a:ext cx="144" cy="144"/>
                </a:xfrm>
                <a:prstGeom prst="ellipse">
                  <a:avLst/>
                </a:prstGeom>
                <a:solidFill>
                  <a:schemeClr val="accent2"/>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25"/>
                <p:cNvSpPr>
                  <a:spLocks noChangeShapeType="1"/>
                </p:cNvSpPr>
                <p:nvPr/>
              </p:nvSpPr>
              <p:spPr bwMode="auto">
                <a:xfrm>
                  <a:off x="3404" y="1470"/>
                  <a:ext cx="89" cy="0"/>
                </a:xfrm>
                <a:prstGeom prst="line">
                  <a:avLst/>
                </a:prstGeom>
                <a:noFill/>
                <a:ln w="28575">
                  <a:solidFill>
                    <a:srgbClr val="0000FF"/>
                  </a:solidFill>
                  <a:round/>
                  <a:headEnd type="none" w="sm"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26"/>
              <p:cNvGrpSpPr>
                <a:grpSpLocks/>
              </p:cNvGrpSpPr>
              <p:nvPr/>
            </p:nvGrpSpPr>
            <p:grpSpPr bwMode="auto">
              <a:xfrm>
                <a:off x="4486" y="1152"/>
                <a:ext cx="144" cy="144"/>
                <a:chOff x="4486" y="1152"/>
                <a:chExt cx="144" cy="144"/>
              </a:xfrm>
            </p:grpSpPr>
            <p:sp>
              <p:nvSpPr>
                <p:cNvPr id="63" name="Oval 27"/>
                <p:cNvSpPr>
                  <a:spLocks noChangeArrowheads="1"/>
                </p:cNvSpPr>
                <p:nvPr/>
              </p:nvSpPr>
              <p:spPr bwMode="auto">
                <a:xfrm>
                  <a:off x="4486" y="1152"/>
                  <a:ext cx="144" cy="144"/>
                </a:xfrm>
                <a:prstGeom prst="ellipse">
                  <a:avLst/>
                </a:prstGeom>
                <a:solidFill>
                  <a:schemeClr val="accent2"/>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28"/>
                <p:cNvSpPr>
                  <a:spLocks noChangeShapeType="1"/>
                </p:cNvSpPr>
                <p:nvPr/>
              </p:nvSpPr>
              <p:spPr bwMode="auto">
                <a:xfrm>
                  <a:off x="4508" y="1230"/>
                  <a:ext cx="89" cy="0"/>
                </a:xfrm>
                <a:prstGeom prst="line">
                  <a:avLst/>
                </a:prstGeom>
                <a:noFill/>
                <a:ln w="28575">
                  <a:solidFill>
                    <a:srgbClr val="0000FF"/>
                  </a:solidFill>
                  <a:round/>
                  <a:headEnd type="none" w="sm"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3" name="Object 29"/>
              <p:cNvGraphicFramePr>
                <a:graphicFrameLocks noChangeAspect="1"/>
              </p:cNvGraphicFramePr>
              <p:nvPr/>
            </p:nvGraphicFramePr>
            <p:xfrm>
              <a:off x="5110" y="1056"/>
              <a:ext cx="139" cy="192"/>
            </p:xfrm>
            <a:graphic>
              <a:graphicData uri="http://schemas.openxmlformats.org/presentationml/2006/ole">
                <mc:AlternateContent xmlns:mc="http://schemas.openxmlformats.org/markup-compatibility/2006">
                  <mc:Choice xmlns:v="urn:schemas-microsoft-com:vml" Requires="v">
                    <p:oleObj spid="_x0000_s53844" name="Equation" r:id="rId13" imgW="164880" imgH="228600" progId="Equation.3">
                      <p:embed/>
                    </p:oleObj>
                  </mc:Choice>
                  <mc:Fallback>
                    <p:oleObj name="Equation" r:id="rId13" imgW="164880" imgH="22860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0" y="1056"/>
                            <a:ext cx="13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ext Box 30"/>
              <p:cNvSpPr txBox="1">
                <a:spLocks noChangeArrowheads="1"/>
              </p:cNvSpPr>
              <p:nvPr/>
            </p:nvSpPr>
            <p:spPr bwMode="auto">
              <a:xfrm>
                <a:off x="4917" y="1296"/>
                <a:ext cx="386"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chemeClr val="bg1"/>
                    </a:solidFill>
                    <a:latin typeface="Times New Roman" panose="02020603050405020304" pitchFamily="18" charset="0"/>
                  </a:rPr>
                  <a:t>S</a:t>
                </a:r>
              </a:p>
            </p:txBody>
          </p:sp>
          <p:grpSp>
            <p:nvGrpSpPr>
              <p:cNvPr id="45" name="Group 31"/>
              <p:cNvGrpSpPr>
                <a:grpSpLocks/>
              </p:cNvGrpSpPr>
              <p:nvPr/>
            </p:nvGrpSpPr>
            <p:grpSpPr bwMode="auto">
              <a:xfrm>
                <a:off x="3958" y="1296"/>
                <a:ext cx="144" cy="144"/>
                <a:chOff x="3958" y="1296"/>
                <a:chExt cx="144" cy="144"/>
              </a:xfrm>
            </p:grpSpPr>
            <p:sp>
              <p:nvSpPr>
                <p:cNvPr id="61" name="Oval 32"/>
                <p:cNvSpPr>
                  <a:spLocks noChangeArrowheads="1"/>
                </p:cNvSpPr>
                <p:nvPr/>
              </p:nvSpPr>
              <p:spPr bwMode="auto">
                <a:xfrm rot="65613">
                  <a:off x="3958" y="1296"/>
                  <a:ext cx="144" cy="144"/>
                </a:xfrm>
                <a:prstGeom prst="ellipse">
                  <a:avLst/>
                </a:prstGeom>
                <a:solidFill>
                  <a:schemeClr val="accent2"/>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33"/>
                <p:cNvSpPr>
                  <a:spLocks noChangeShapeType="1"/>
                </p:cNvSpPr>
                <p:nvPr/>
              </p:nvSpPr>
              <p:spPr bwMode="auto">
                <a:xfrm rot="65613">
                  <a:off x="3979" y="1373"/>
                  <a:ext cx="89" cy="0"/>
                </a:xfrm>
                <a:prstGeom prst="line">
                  <a:avLst/>
                </a:prstGeom>
                <a:noFill/>
                <a:ln w="28575">
                  <a:solidFill>
                    <a:srgbClr val="0000FF"/>
                  </a:solidFill>
                  <a:round/>
                  <a:headEnd type="none" w="sm"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6" name="Object 34"/>
              <p:cNvGraphicFramePr>
                <a:graphicFrameLocks noChangeAspect="1"/>
              </p:cNvGraphicFramePr>
              <p:nvPr/>
            </p:nvGraphicFramePr>
            <p:xfrm>
              <a:off x="2968" y="2160"/>
              <a:ext cx="273" cy="336"/>
            </p:xfrm>
            <a:graphic>
              <a:graphicData uri="http://schemas.openxmlformats.org/presentationml/2006/ole">
                <mc:AlternateContent xmlns:mc="http://schemas.openxmlformats.org/markup-compatibility/2006">
                  <mc:Choice xmlns:v="urn:schemas-microsoft-com:vml" Requires="v">
                    <p:oleObj spid="_x0000_s53845" name="Equation" r:id="rId15" imgW="215640" imgH="266400" progId="Equation.3">
                      <p:embed/>
                    </p:oleObj>
                  </mc:Choice>
                  <mc:Fallback>
                    <p:oleObj name="Equation" r:id="rId15" imgW="215640" imgH="26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8" y="2160"/>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35"/>
              <p:cNvGrpSpPr>
                <a:grpSpLocks/>
              </p:cNvGrpSpPr>
              <p:nvPr/>
            </p:nvGrpSpPr>
            <p:grpSpPr bwMode="auto">
              <a:xfrm>
                <a:off x="3862" y="1728"/>
                <a:ext cx="144" cy="144"/>
                <a:chOff x="3862" y="1728"/>
                <a:chExt cx="144" cy="144"/>
              </a:xfrm>
            </p:grpSpPr>
            <p:sp>
              <p:nvSpPr>
                <p:cNvPr id="59" name="Oval 36"/>
                <p:cNvSpPr>
                  <a:spLocks noChangeArrowheads="1"/>
                </p:cNvSpPr>
                <p:nvPr/>
              </p:nvSpPr>
              <p:spPr bwMode="auto">
                <a:xfrm>
                  <a:off x="3862" y="1728"/>
                  <a:ext cx="144" cy="144"/>
                </a:xfrm>
                <a:prstGeom prst="ellipse">
                  <a:avLst/>
                </a:prstGeom>
                <a:solidFill>
                  <a:schemeClr val="accent2"/>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37"/>
                <p:cNvSpPr>
                  <a:spLocks noChangeShapeType="1"/>
                </p:cNvSpPr>
                <p:nvPr/>
              </p:nvSpPr>
              <p:spPr bwMode="auto">
                <a:xfrm>
                  <a:off x="3884" y="1806"/>
                  <a:ext cx="89" cy="0"/>
                </a:xfrm>
                <a:prstGeom prst="line">
                  <a:avLst/>
                </a:prstGeom>
                <a:noFill/>
                <a:ln w="28575">
                  <a:solidFill>
                    <a:srgbClr val="0000FF"/>
                  </a:solidFill>
                  <a:round/>
                  <a:headEnd type="none" w="sm"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 name="Group 38"/>
              <p:cNvGrpSpPr>
                <a:grpSpLocks/>
              </p:cNvGrpSpPr>
              <p:nvPr/>
            </p:nvGrpSpPr>
            <p:grpSpPr bwMode="auto">
              <a:xfrm>
                <a:off x="4438" y="1584"/>
                <a:ext cx="144" cy="144"/>
                <a:chOff x="4438" y="1584"/>
                <a:chExt cx="144" cy="144"/>
              </a:xfrm>
            </p:grpSpPr>
            <p:sp>
              <p:nvSpPr>
                <p:cNvPr id="57" name="Oval 39"/>
                <p:cNvSpPr>
                  <a:spLocks noChangeArrowheads="1"/>
                </p:cNvSpPr>
                <p:nvPr/>
              </p:nvSpPr>
              <p:spPr bwMode="auto">
                <a:xfrm>
                  <a:off x="4438" y="1584"/>
                  <a:ext cx="144" cy="144"/>
                </a:xfrm>
                <a:prstGeom prst="ellipse">
                  <a:avLst/>
                </a:prstGeom>
                <a:solidFill>
                  <a:schemeClr val="accent2"/>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40"/>
                <p:cNvSpPr>
                  <a:spLocks noChangeShapeType="1"/>
                </p:cNvSpPr>
                <p:nvPr/>
              </p:nvSpPr>
              <p:spPr bwMode="auto">
                <a:xfrm>
                  <a:off x="4460" y="1662"/>
                  <a:ext cx="89" cy="0"/>
                </a:xfrm>
                <a:prstGeom prst="line">
                  <a:avLst/>
                </a:prstGeom>
                <a:noFill/>
                <a:ln w="28575">
                  <a:solidFill>
                    <a:srgbClr val="0000FF"/>
                  </a:solidFill>
                  <a:round/>
                  <a:headEnd type="none" w="sm"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 name="Line 41"/>
              <p:cNvSpPr>
                <a:spLocks noChangeShapeType="1"/>
              </p:cNvSpPr>
              <p:nvPr/>
            </p:nvSpPr>
            <p:spPr bwMode="auto">
              <a:xfrm>
                <a:off x="4774" y="864"/>
                <a:ext cx="0" cy="1632"/>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42"/>
              <p:cNvSpPr>
                <a:spLocks noChangeShapeType="1"/>
              </p:cNvSpPr>
              <p:nvPr/>
            </p:nvSpPr>
            <p:spPr bwMode="auto">
              <a:xfrm>
                <a:off x="4294" y="864"/>
                <a:ext cx="0" cy="1632"/>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43"/>
              <p:cNvSpPr>
                <a:spLocks noChangeShapeType="1"/>
              </p:cNvSpPr>
              <p:nvPr/>
            </p:nvSpPr>
            <p:spPr bwMode="auto">
              <a:xfrm>
                <a:off x="3286" y="864"/>
                <a:ext cx="0" cy="1632"/>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44"/>
              <p:cNvSpPr>
                <a:spLocks noChangeShapeType="1"/>
              </p:cNvSpPr>
              <p:nvPr/>
            </p:nvSpPr>
            <p:spPr bwMode="auto">
              <a:xfrm rot="19994">
                <a:off x="3324" y="2016"/>
                <a:ext cx="69" cy="3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45"/>
              <p:cNvSpPr>
                <a:spLocks noChangeShapeType="1"/>
              </p:cNvSpPr>
              <p:nvPr/>
            </p:nvSpPr>
            <p:spPr bwMode="auto">
              <a:xfrm rot="194302">
                <a:off x="4820" y="1711"/>
                <a:ext cx="96"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46"/>
              <p:cNvSpPr>
                <a:spLocks noChangeShapeType="1"/>
              </p:cNvSpPr>
              <p:nvPr/>
            </p:nvSpPr>
            <p:spPr bwMode="auto">
              <a:xfrm flipV="1">
                <a:off x="4198" y="1968"/>
                <a:ext cx="672" cy="144"/>
              </a:xfrm>
              <a:prstGeom prst="line">
                <a:avLst/>
              </a:prstGeom>
              <a:noFill/>
              <a:ln w="19050">
                <a:solidFill>
                  <a:schemeClr val="tx1"/>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47"/>
              <p:cNvSpPr>
                <a:spLocks noChangeShapeType="1"/>
              </p:cNvSpPr>
              <p:nvPr/>
            </p:nvSpPr>
            <p:spPr bwMode="auto">
              <a:xfrm rot="21435112" flipH="1">
                <a:off x="3382" y="2160"/>
                <a:ext cx="576" cy="96"/>
              </a:xfrm>
              <a:prstGeom prst="line">
                <a:avLst/>
              </a:prstGeom>
              <a:noFill/>
              <a:ln w="19050">
                <a:solidFill>
                  <a:schemeClr val="tx1"/>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48"/>
              <p:cNvSpPr>
                <a:spLocks noChangeShapeType="1"/>
              </p:cNvSpPr>
              <p:nvPr/>
            </p:nvSpPr>
            <p:spPr bwMode="auto">
              <a:xfrm>
                <a:off x="3766" y="864"/>
                <a:ext cx="0" cy="1632"/>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 name="Group 49"/>
            <p:cNvGrpSpPr>
              <a:grpSpLocks/>
            </p:cNvGrpSpPr>
            <p:nvPr/>
          </p:nvGrpSpPr>
          <p:grpSpPr bwMode="auto">
            <a:xfrm>
              <a:off x="3792" y="576"/>
              <a:ext cx="480" cy="432"/>
              <a:chOff x="4272" y="816"/>
              <a:chExt cx="480" cy="432"/>
            </a:xfrm>
          </p:grpSpPr>
          <p:graphicFrame>
            <p:nvGraphicFramePr>
              <p:cNvPr id="30" name="Object 50"/>
              <p:cNvGraphicFramePr>
                <a:graphicFrameLocks noChangeAspect="1"/>
              </p:cNvGraphicFramePr>
              <p:nvPr/>
            </p:nvGraphicFramePr>
            <p:xfrm>
              <a:off x="4512" y="816"/>
              <a:ext cx="240" cy="432"/>
            </p:xfrm>
            <a:graphic>
              <a:graphicData uri="http://schemas.openxmlformats.org/presentationml/2006/ole">
                <mc:AlternateContent xmlns:mc="http://schemas.openxmlformats.org/markup-compatibility/2006">
                  <mc:Choice xmlns:v="urn:schemas-microsoft-com:vml" Requires="v">
                    <p:oleObj spid="_x0000_s53846" name="公式" r:id="rId17" imgW="190440" imgH="241200" progId="Equation.3">
                      <p:embed/>
                    </p:oleObj>
                  </mc:Choice>
                  <mc:Fallback>
                    <p:oleObj name="公式" r:id="rId17" imgW="190440" imgH="24120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2" y="816"/>
                            <a:ext cx="24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 name="Group 51"/>
              <p:cNvGrpSpPr>
                <a:grpSpLocks/>
              </p:cNvGrpSpPr>
              <p:nvPr/>
            </p:nvGrpSpPr>
            <p:grpSpPr bwMode="auto">
              <a:xfrm>
                <a:off x="4272" y="960"/>
                <a:ext cx="192" cy="192"/>
                <a:chOff x="3792" y="576"/>
                <a:chExt cx="192" cy="192"/>
              </a:xfrm>
            </p:grpSpPr>
            <p:sp>
              <p:nvSpPr>
                <p:cNvPr id="32" name="Oval 52"/>
                <p:cNvSpPr>
                  <a:spLocks noChangeArrowheads="1"/>
                </p:cNvSpPr>
                <p:nvPr/>
              </p:nvSpPr>
              <p:spPr bwMode="auto">
                <a:xfrm>
                  <a:off x="3792" y="576"/>
                  <a:ext cx="192" cy="19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53"/>
                <p:cNvSpPr>
                  <a:spLocks noChangeShapeType="1"/>
                </p:cNvSpPr>
                <p:nvPr/>
              </p:nvSpPr>
              <p:spPr bwMode="auto">
                <a:xfrm flipH="1">
                  <a:off x="3840" y="624"/>
                  <a:ext cx="96" cy="9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54"/>
                <p:cNvSpPr>
                  <a:spLocks noChangeShapeType="1"/>
                </p:cNvSpPr>
                <p:nvPr/>
              </p:nvSpPr>
              <p:spPr bwMode="auto">
                <a:xfrm>
                  <a:off x="3840" y="624"/>
                  <a:ext cx="96" cy="9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5" name="Group 55"/>
            <p:cNvGrpSpPr>
              <a:grpSpLocks/>
            </p:cNvGrpSpPr>
            <p:nvPr/>
          </p:nvGrpSpPr>
          <p:grpSpPr bwMode="auto">
            <a:xfrm>
              <a:off x="3319" y="816"/>
              <a:ext cx="645" cy="528"/>
              <a:chOff x="3319" y="960"/>
              <a:chExt cx="645" cy="528"/>
            </a:xfrm>
          </p:grpSpPr>
          <p:sp>
            <p:nvSpPr>
              <p:cNvPr id="28" name="Freeform 56"/>
              <p:cNvSpPr>
                <a:spLocks/>
              </p:cNvSpPr>
              <p:nvPr/>
            </p:nvSpPr>
            <p:spPr bwMode="auto">
              <a:xfrm>
                <a:off x="3580" y="1386"/>
                <a:ext cx="384" cy="84"/>
              </a:xfrm>
              <a:custGeom>
                <a:avLst/>
                <a:gdLst>
                  <a:gd name="T0" fmla="*/ 384 w 384"/>
                  <a:gd name="T1" fmla="*/ 0 h 84"/>
                  <a:gd name="T2" fmla="*/ 0 w 384"/>
                  <a:gd name="T3" fmla="*/ 84 h 84"/>
                </a:gdLst>
                <a:ahLst/>
                <a:cxnLst>
                  <a:cxn ang="0">
                    <a:pos x="T0" y="T1"/>
                  </a:cxn>
                  <a:cxn ang="0">
                    <a:pos x="T2" y="T3"/>
                  </a:cxn>
                </a:cxnLst>
                <a:rect l="0" t="0" r="r" b="b"/>
                <a:pathLst>
                  <a:path w="384" h="84">
                    <a:moveTo>
                      <a:pt x="384" y="0"/>
                    </a:moveTo>
                    <a:lnTo>
                      <a:pt x="0" y="84"/>
                    </a:lnTo>
                  </a:path>
                </a:pathLst>
              </a:custGeom>
              <a:noFill/>
              <a:ln w="38100" cmpd="sng">
                <a:solidFill>
                  <a:srgbClr val="3333FF"/>
                </a:solidFill>
                <a:round/>
                <a:headEnd type="none" w="sm" len="lg"/>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 name="Object 57"/>
              <p:cNvGraphicFramePr>
                <a:graphicFrameLocks noChangeAspect="1"/>
              </p:cNvGraphicFramePr>
              <p:nvPr/>
            </p:nvGraphicFramePr>
            <p:xfrm>
              <a:off x="3319" y="960"/>
              <a:ext cx="449" cy="528"/>
            </p:xfrm>
            <a:graphic>
              <a:graphicData uri="http://schemas.openxmlformats.org/presentationml/2006/ole">
                <mc:AlternateContent xmlns:mc="http://schemas.openxmlformats.org/markup-compatibility/2006">
                  <mc:Choice xmlns:v="urn:schemas-microsoft-com:vml" Requires="v">
                    <p:oleObj spid="_x0000_s53847" name="Equation" r:id="rId19" imgW="177480" imgH="228600" progId="Equation.3">
                      <p:embed/>
                    </p:oleObj>
                  </mc:Choice>
                  <mc:Fallback>
                    <p:oleObj name="Equation" r:id="rId19" imgW="177480" imgH="22860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9" y="960"/>
                            <a:ext cx="44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58"/>
            <p:cNvGrpSpPr>
              <a:grpSpLocks/>
            </p:cNvGrpSpPr>
            <p:nvPr/>
          </p:nvGrpSpPr>
          <p:grpSpPr bwMode="auto">
            <a:xfrm>
              <a:off x="3766" y="1248"/>
              <a:ext cx="277" cy="470"/>
              <a:chOff x="3766" y="1392"/>
              <a:chExt cx="277" cy="470"/>
            </a:xfrm>
          </p:grpSpPr>
          <p:sp>
            <p:nvSpPr>
              <p:cNvPr id="24" name="Freeform 59"/>
              <p:cNvSpPr>
                <a:spLocks/>
              </p:cNvSpPr>
              <p:nvPr/>
            </p:nvSpPr>
            <p:spPr bwMode="auto">
              <a:xfrm>
                <a:off x="4042" y="1448"/>
                <a:ext cx="1" cy="414"/>
              </a:xfrm>
              <a:custGeom>
                <a:avLst/>
                <a:gdLst>
                  <a:gd name="T0" fmla="*/ 0 w 1"/>
                  <a:gd name="T1" fmla="*/ 0 h 414"/>
                  <a:gd name="T2" fmla="*/ 0 w 1"/>
                  <a:gd name="T3" fmla="*/ 414 h 414"/>
                </a:gdLst>
                <a:ahLst/>
                <a:cxnLst>
                  <a:cxn ang="0">
                    <a:pos x="T0" y="T1"/>
                  </a:cxn>
                  <a:cxn ang="0">
                    <a:pos x="T2" y="T3"/>
                  </a:cxn>
                </a:cxnLst>
                <a:rect l="0" t="0" r="r" b="b"/>
                <a:pathLst>
                  <a:path w="1" h="414">
                    <a:moveTo>
                      <a:pt x="0" y="0"/>
                    </a:moveTo>
                    <a:lnTo>
                      <a:pt x="0" y="414"/>
                    </a:lnTo>
                  </a:path>
                </a:pathLst>
              </a:custGeom>
              <a:noFill/>
              <a:ln w="2857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5" name="Group 60"/>
              <p:cNvGrpSpPr>
                <a:grpSpLocks/>
              </p:cNvGrpSpPr>
              <p:nvPr/>
            </p:nvGrpSpPr>
            <p:grpSpPr bwMode="auto">
              <a:xfrm>
                <a:off x="3766" y="1392"/>
                <a:ext cx="276" cy="380"/>
                <a:chOff x="3766" y="1392"/>
                <a:chExt cx="276" cy="380"/>
              </a:xfrm>
            </p:grpSpPr>
            <p:sp>
              <p:nvSpPr>
                <p:cNvPr id="26" name="Freeform 61"/>
                <p:cNvSpPr>
                  <a:spLocks/>
                </p:cNvSpPr>
                <p:nvPr/>
              </p:nvSpPr>
              <p:spPr bwMode="auto">
                <a:xfrm>
                  <a:off x="3897" y="1392"/>
                  <a:ext cx="145" cy="188"/>
                </a:xfrm>
                <a:custGeom>
                  <a:avLst/>
                  <a:gdLst>
                    <a:gd name="T0" fmla="*/ 7 w 145"/>
                    <a:gd name="T1" fmla="*/ 20 h 188"/>
                    <a:gd name="T2" fmla="*/ 7 w 145"/>
                    <a:gd name="T3" fmla="*/ 20 h 188"/>
                    <a:gd name="T4" fmla="*/ 49 w 145"/>
                    <a:gd name="T5" fmla="*/ 140 h 188"/>
                    <a:gd name="T6" fmla="*/ 145 w 145"/>
                    <a:gd name="T7" fmla="*/ 188 h 188"/>
                  </a:gdLst>
                  <a:ahLst/>
                  <a:cxnLst>
                    <a:cxn ang="0">
                      <a:pos x="T0" y="T1"/>
                    </a:cxn>
                    <a:cxn ang="0">
                      <a:pos x="T2" y="T3"/>
                    </a:cxn>
                    <a:cxn ang="0">
                      <a:pos x="T4" y="T5"/>
                    </a:cxn>
                    <a:cxn ang="0">
                      <a:pos x="T6" y="T7"/>
                    </a:cxn>
                  </a:cxnLst>
                  <a:rect l="0" t="0" r="r" b="b"/>
                  <a:pathLst>
                    <a:path w="145" h="188">
                      <a:moveTo>
                        <a:pt x="7" y="20"/>
                      </a:moveTo>
                      <a:cubicBezTo>
                        <a:pt x="7" y="20"/>
                        <a:pt x="0" y="0"/>
                        <a:pt x="7" y="20"/>
                      </a:cubicBezTo>
                      <a:cubicBezTo>
                        <a:pt x="14" y="40"/>
                        <a:pt x="26" y="112"/>
                        <a:pt x="49" y="140"/>
                      </a:cubicBezTo>
                      <a:cubicBezTo>
                        <a:pt x="72" y="168"/>
                        <a:pt x="125" y="178"/>
                        <a:pt x="145" y="188"/>
                      </a:cubicBezTo>
                    </a:path>
                  </a:pathLst>
                </a:custGeom>
                <a:noFill/>
                <a:ln w="28575"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7" name="Object 62"/>
                <p:cNvGraphicFramePr>
                  <a:graphicFrameLocks noChangeAspect="1"/>
                </p:cNvGraphicFramePr>
                <p:nvPr/>
              </p:nvGraphicFramePr>
              <p:xfrm>
                <a:off x="3766" y="1482"/>
                <a:ext cx="205" cy="290"/>
              </p:xfrm>
              <a:graphic>
                <a:graphicData uri="http://schemas.openxmlformats.org/presentationml/2006/ole">
                  <mc:AlternateContent xmlns:mc="http://schemas.openxmlformats.org/markup-compatibility/2006">
                    <mc:Choice xmlns:v="urn:schemas-microsoft-com:vml" Requires="v">
                      <p:oleObj spid="_x0000_s53848" name="Equation" r:id="rId21" imgW="126720" imgH="177480" progId="Equation.3">
                        <p:embed/>
                      </p:oleObj>
                    </mc:Choice>
                    <mc:Fallback>
                      <p:oleObj name="Equation" r:id="rId21" imgW="126720" imgH="177480" progId="Equation.3">
                        <p:embed/>
                        <p:pic>
                          <p:nvPicPr>
                            <p:cNvPr id="0" name=""/>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66" y="1482"/>
                              <a:ext cx="20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7" name="Group 63"/>
            <p:cNvGrpSpPr>
              <a:grpSpLocks/>
            </p:cNvGrpSpPr>
            <p:nvPr/>
          </p:nvGrpSpPr>
          <p:grpSpPr bwMode="auto">
            <a:xfrm>
              <a:off x="4036" y="1093"/>
              <a:ext cx="716" cy="539"/>
              <a:chOff x="4036" y="1237"/>
              <a:chExt cx="716" cy="539"/>
            </a:xfrm>
          </p:grpSpPr>
          <p:grpSp>
            <p:nvGrpSpPr>
              <p:cNvPr id="18" name="Group 64"/>
              <p:cNvGrpSpPr>
                <a:grpSpLocks/>
              </p:cNvGrpSpPr>
              <p:nvPr/>
            </p:nvGrpSpPr>
            <p:grpSpPr bwMode="auto">
              <a:xfrm>
                <a:off x="4108" y="1237"/>
                <a:ext cx="644" cy="368"/>
                <a:chOff x="4108" y="1237"/>
                <a:chExt cx="644" cy="368"/>
              </a:xfrm>
            </p:grpSpPr>
            <p:sp>
              <p:nvSpPr>
                <p:cNvPr id="22" name="Freeform 65"/>
                <p:cNvSpPr>
                  <a:spLocks/>
                </p:cNvSpPr>
                <p:nvPr/>
              </p:nvSpPr>
              <p:spPr bwMode="auto">
                <a:xfrm>
                  <a:off x="4108" y="1290"/>
                  <a:ext cx="318" cy="72"/>
                </a:xfrm>
                <a:custGeom>
                  <a:avLst/>
                  <a:gdLst>
                    <a:gd name="T0" fmla="*/ 0 w 318"/>
                    <a:gd name="T1" fmla="*/ 72 h 72"/>
                    <a:gd name="T2" fmla="*/ 318 w 318"/>
                    <a:gd name="T3" fmla="*/ 0 h 72"/>
                  </a:gdLst>
                  <a:ahLst/>
                  <a:cxnLst>
                    <a:cxn ang="0">
                      <a:pos x="T0" y="T1"/>
                    </a:cxn>
                    <a:cxn ang="0">
                      <a:pos x="T2" y="T3"/>
                    </a:cxn>
                  </a:cxnLst>
                  <a:rect l="0" t="0" r="r" b="b"/>
                  <a:pathLst>
                    <a:path w="318" h="72">
                      <a:moveTo>
                        <a:pt x="0" y="72"/>
                      </a:moveTo>
                      <a:lnTo>
                        <a:pt x="318" y="0"/>
                      </a:lnTo>
                    </a:path>
                  </a:pathLst>
                </a:custGeom>
                <a:noFill/>
                <a:ln w="38100" cmpd="sng">
                  <a:solidFill>
                    <a:srgbClr val="FF0000"/>
                  </a:solidFill>
                  <a:round/>
                  <a:headEnd type="none" w="sm" len="lg"/>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66"/>
                <p:cNvGraphicFramePr>
                  <a:graphicFrameLocks noChangeAspect="1"/>
                </p:cNvGraphicFramePr>
                <p:nvPr/>
              </p:nvGraphicFramePr>
              <p:xfrm>
                <a:off x="4294" y="1237"/>
                <a:ext cx="458" cy="368"/>
              </p:xfrm>
              <a:graphic>
                <a:graphicData uri="http://schemas.openxmlformats.org/presentationml/2006/ole">
                  <mc:AlternateContent xmlns:mc="http://schemas.openxmlformats.org/markup-compatibility/2006">
                    <mc:Choice xmlns:v="urn:schemas-microsoft-com:vml" Requires="v">
                      <p:oleObj spid="_x0000_s53849" name="Equation" r:id="rId23" imgW="266400" imgH="215640" progId="Equation.3">
                        <p:embed/>
                      </p:oleObj>
                    </mc:Choice>
                    <mc:Fallback>
                      <p:oleObj name="Equation" r:id="rId23" imgW="26640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94" y="1237"/>
                              <a:ext cx="45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oup 67"/>
              <p:cNvGrpSpPr>
                <a:grpSpLocks/>
              </p:cNvGrpSpPr>
              <p:nvPr/>
            </p:nvGrpSpPr>
            <p:grpSpPr bwMode="auto">
              <a:xfrm>
                <a:off x="4036" y="1332"/>
                <a:ext cx="275" cy="444"/>
                <a:chOff x="4036" y="1332"/>
                <a:chExt cx="275" cy="444"/>
              </a:xfrm>
            </p:grpSpPr>
            <p:graphicFrame>
              <p:nvGraphicFramePr>
                <p:cNvPr id="20" name="Object 68"/>
                <p:cNvGraphicFramePr>
                  <a:graphicFrameLocks noChangeAspect="1"/>
                </p:cNvGraphicFramePr>
                <p:nvPr/>
              </p:nvGraphicFramePr>
              <p:xfrm>
                <a:off x="4102" y="1440"/>
                <a:ext cx="209" cy="336"/>
              </p:xfrm>
              <a:graphic>
                <a:graphicData uri="http://schemas.openxmlformats.org/presentationml/2006/ole">
                  <mc:AlternateContent xmlns:mc="http://schemas.openxmlformats.org/markup-compatibility/2006">
                    <mc:Choice xmlns:v="urn:schemas-microsoft-com:vml" Requires="v">
                      <p:oleObj spid="_x0000_s53850" name="Equation" r:id="rId25" imgW="126720" imgH="203040" progId="Equation.3">
                        <p:embed/>
                      </p:oleObj>
                    </mc:Choice>
                    <mc:Fallback>
                      <p:oleObj name="Equation" r:id="rId25" imgW="126720" imgH="20304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02" y="1440"/>
                              <a:ext cx="20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rc 69"/>
                <p:cNvSpPr>
                  <a:spLocks/>
                </p:cNvSpPr>
                <p:nvPr/>
              </p:nvSpPr>
              <p:spPr bwMode="auto">
                <a:xfrm flipV="1">
                  <a:off x="4036" y="1332"/>
                  <a:ext cx="210" cy="252"/>
                </a:xfrm>
                <a:custGeom>
                  <a:avLst/>
                  <a:gdLst>
                    <a:gd name="G0" fmla="+- 2069 0 0"/>
                    <a:gd name="G1" fmla="+- 21600 0 0"/>
                    <a:gd name="G2" fmla="+- 21600 0 0"/>
                    <a:gd name="T0" fmla="*/ 0 w 23669"/>
                    <a:gd name="T1" fmla="*/ 99 h 22684"/>
                    <a:gd name="T2" fmla="*/ 23642 w 23669"/>
                    <a:gd name="T3" fmla="*/ 22684 h 22684"/>
                    <a:gd name="T4" fmla="*/ 2069 w 23669"/>
                    <a:gd name="T5" fmla="*/ 21600 h 22684"/>
                  </a:gdLst>
                  <a:ahLst/>
                  <a:cxnLst>
                    <a:cxn ang="0">
                      <a:pos x="T0" y="T1"/>
                    </a:cxn>
                    <a:cxn ang="0">
                      <a:pos x="T2" y="T3"/>
                    </a:cxn>
                    <a:cxn ang="0">
                      <a:pos x="T4" y="T5"/>
                    </a:cxn>
                  </a:cxnLst>
                  <a:rect l="0" t="0" r="r" b="b"/>
                  <a:pathLst>
                    <a:path w="23669" h="22684" fill="none" extrusionOk="0">
                      <a:moveTo>
                        <a:pt x="0" y="99"/>
                      </a:moveTo>
                      <a:cubicBezTo>
                        <a:pt x="687" y="33"/>
                        <a:pt x="1378" y="0"/>
                        <a:pt x="2069" y="0"/>
                      </a:cubicBezTo>
                      <a:cubicBezTo>
                        <a:pt x="13998" y="0"/>
                        <a:pt x="23669" y="9670"/>
                        <a:pt x="23669" y="21600"/>
                      </a:cubicBezTo>
                      <a:cubicBezTo>
                        <a:pt x="23669" y="21961"/>
                        <a:pt x="23659" y="22322"/>
                        <a:pt x="23641" y="22683"/>
                      </a:cubicBezTo>
                    </a:path>
                    <a:path w="23669" h="22684" stroke="0" extrusionOk="0">
                      <a:moveTo>
                        <a:pt x="0" y="99"/>
                      </a:moveTo>
                      <a:cubicBezTo>
                        <a:pt x="687" y="33"/>
                        <a:pt x="1378" y="0"/>
                        <a:pt x="2069" y="0"/>
                      </a:cubicBezTo>
                      <a:cubicBezTo>
                        <a:pt x="13998" y="0"/>
                        <a:pt x="23669" y="9670"/>
                        <a:pt x="23669" y="21600"/>
                      </a:cubicBezTo>
                      <a:cubicBezTo>
                        <a:pt x="23669" y="21961"/>
                        <a:pt x="23659" y="22322"/>
                        <a:pt x="23641" y="22683"/>
                      </a:cubicBezTo>
                      <a:lnTo>
                        <a:pt x="2069" y="21600"/>
                      </a:lnTo>
                      <a:close/>
                    </a:path>
                  </a:pathLst>
                </a:custGeom>
                <a:noFill/>
                <a:ln w="2857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69" name="Rectangle 72"/>
          <p:cNvSpPr>
            <a:spLocks noChangeArrowheads="1"/>
          </p:cNvSpPr>
          <p:nvPr/>
        </p:nvSpPr>
        <p:spPr bwMode="auto">
          <a:xfrm>
            <a:off x="3851275" y="1052512"/>
            <a:ext cx="1800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CC0000"/>
                </a:solidFill>
              </a:rPr>
              <a:t>n</a:t>
            </a:r>
            <a:r>
              <a:rPr lang="zh-CN" altLang="en-US" sz="2400" b="1">
                <a:solidFill>
                  <a:srgbClr val="CC0000"/>
                </a:solidFill>
              </a:rPr>
              <a:t>单位体积内载流子数</a:t>
            </a:r>
          </a:p>
        </p:txBody>
      </p:sp>
      <p:grpSp>
        <p:nvGrpSpPr>
          <p:cNvPr id="70" name="Group 78"/>
          <p:cNvGrpSpPr>
            <a:grpSpLocks/>
          </p:cNvGrpSpPr>
          <p:nvPr/>
        </p:nvGrpSpPr>
        <p:grpSpPr bwMode="auto">
          <a:xfrm>
            <a:off x="3041650" y="2717800"/>
            <a:ext cx="2700338" cy="701675"/>
            <a:chOff x="1916" y="1565"/>
            <a:chExt cx="1701" cy="442"/>
          </a:xfrm>
        </p:grpSpPr>
        <p:sp>
          <p:nvSpPr>
            <p:cNvPr id="71" name="Rectangle 74"/>
            <p:cNvSpPr>
              <a:spLocks noChangeArrowheads="1"/>
            </p:cNvSpPr>
            <p:nvPr/>
          </p:nvSpPr>
          <p:spPr bwMode="auto">
            <a:xfrm>
              <a:off x="1916" y="1565"/>
              <a:ext cx="1701" cy="44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err="1" smtClean="0">
                  <a:solidFill>
                    <a:srgbClr val="CC0000"/>
                  </a:solidFill>
                </a:rPr>
                <a:t>dN</a:t>
              </a:r>
              <a:r>
                <a:rPr lang="zh-CN" altLang="en-US" sz="2000" b="1" dirty="0">
                  <a:solidFill>
                    <a:srgbClr val="CC0000"/>
                  </a:solidFill>
                </a:rPr>
                <a:t>为电流元           所包含的载流子总数</a:t>
              </a:r>
            </a:p>
          </p:txBody>
        </p:sp>
        <p:graphicFrame>
          <p:nvGraphicFramePr>
            <p:cNvPr id="72" name="Object 75"/>
            <p:cNvGraphicFramePr>
              <a:graphicFrameLocks noChangeAspect="1"/>
            </p:cNvGraphicFramePr>
            <p:nvPr/>
          </p:nvGraphicFramePr>
          <p:xfrm>
            <a:off x="2823" y="1565"/>
            <a:ext cx="312" cy="242"/>
          </p:xfrm>
          <a:graphic>
            <a:graphicData uri="http://schemas.openxmlformats.org/presentationml/2006/ole">
              <mc:AlternateContent xmlns:mc="http://schemas.openxmlformats.org/markup-compatibility/2006">
                <mc:Choice xmlns:v="urn:schemas-microsoft-com:vml" Requires="v">
                  <p:oleObj spid="_x0000_s53851" name="公式" r:id="rId27" imgW="228600" imgH="177480" progId="Equation.3">
                    <p:embed/>
                  </p:oleObj>
                </mc:Choice>
                <mc:Fallback>
                  <p:oleObj name="公式" r:id="rId27" imgW="228600" imgH="177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23" y="1565"/>
                          <a:ext cx="31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73" name="矩形 72"/>
              <p:cNvSpPr/>
              <p:nvPr/>
            </p:nvSpPr>
            <p:spPr>
              <a:xfrm>
                <a:off x="-240125" y="2014537"/>
                <a:ext cx="6036090" cy="12100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smtClean="0">
                          <a:latin typeface="Cambria Math" panose="02040503050406030204" pitchFamily="18" charset="0"/>
                        </a:rPr>
                        <m:t>ⅆ</m:t>
                      </m:r>
                      <m:acc>
                        <m:accPr>
                          <m:chr m:val="⃗"/>
                          <m:ctrlPr>
                            <a:rPr lang="zh-CN" altLang="en-US" sz="3200" i="1">
                              <a:latin typeface="Cambria Math"/>
                            </a:rPr>
                          </m:ctrlPr>
                        </m:accPr>
                        <m:e>
                          <m:r>
                            <a:rPr lang="zh-CN" altLang="en-US" sz="3200" i="1">
                              <a:latin typeface="Cambria Math" panose="02040503050406030204" pitchFamily="18" charset="0"/>
                            </a:rPr>
                            <m:t>𝐹</m:t>
                          </m:r>
                        </m:e>
                      </m:acc>
                      <m:r>
                        <a:rPr lang="zh-CN" altLang="en-US" sz="3200" i="0">
                          <a:latin typeface="Cambria Math" panose="02040503050406030204" pitchFamily="18" charset="0"/>
                        </a:rPr>
                        <m:t>=</m:t>
                      </m:r>
                      <m:r>
                        <a:rPr lang="zh-CN" altLang="en-US" sz="3200" i="1">
                          <a:latin typeface="Cambria Math" panose="02040503050406030204" pitchFamily="18" charset="0"/>
                        </a:rPr>
                        <m:t>𝐼</m:t>
                      </m:r>
                      <m:r>
                        <a:rPr lang="zh-CN" altLang="en-US" sz="3200" i="0">
                          <a:latin typeface="Cambria Math" panose="02040503050406030204" pitchFamily="18" charset="0"/>
                        </a:rPr>
                        <m:t>ⅆ</m:t>
                      </m:r>
                      <m:acc>
                        <m:accPr>
                          <m:chr m:val="⃗"/>
                          <m:ctrlPr>
                            <a:rPr lang="zh-CN" altLang="en-US" sz="3200" i="1">
                              <a:latin typeface="Cambria Math"/>
                            </a:rPr>
                          </m:ctrlPr>
                        </m:accPr>
                        <m:e>
                          <m:r>
                            <a:rPr lang="zh-CN" altLang="en-US" sz="3200" i="1">
                              <a:latin typeface="Cambria Math" panose="02040503050406030204" pitchFamily="18" charset="0"/>
                            </a:rPr>
                            <m:t>𝑙</m:t>
                          </m:r>
                        </m:e>
                      </m:acc>
                      <m:r>
                        <a:rPr lang="zh-CN" altLang="en-US" sz="3200" i="0">
                          <a:latin typeface="Cambria Math" panose="02040503050406030204" pitchFamily="18" charset="0"/>
                        </a:rPr>
                        <m:t>×</m:t>
                      </m:r>
                      <m:acc>
                        <m:accPr>
                          <m:chr m:val="⃗"/>
                          <m:ctrlPr>
                            <a:rPr lang="zh-CN" altLang="en-US" sz="3200" i="1">
                              <a:latin typeface="Cambria Math"/>
                            </a:rPr>
                          </m:ctrlPr>
                        </m:accPr>
                        <m:e>
                          <m:r>
                            <a:rPr lang="zh-CN" altLang="en-US" sz="3200" i="1">
                              <a:latin typeface="Cambria Math" panose="02040503050406030204" pitchFamily="18" charset="0"/>
                            </a:rPr>
                            <m:t>𝐵</m:t>
                          </m:r>
                        </m:e>
                      </m:acc>
                      <m:r>
                        <a:rPr lang="zh-CN" altLang="en-US" sz="3200" i="0">
                          <a:latin typeface="Cambria Math" panose="02040503050406030204" pitchFamily="18" charset="0"/>
                        </a:rPr>
                        <m:t>=</m:t>
                      </m:r>
                      <m:r>
                        <a:rPr lang="zh-CN" altLang="en-US" sz="3200" i="1">
                          <a:latin typeface="Cambria Math" panose="02040503050406030204" pitchFamily="18" charset="0"/>
                        </a:rPr>
                        <m:t>𝑛𝑞𝑠𝑑𝑙</m:t>
                      </m:r>
                      <m:acc>
                        <m:accPr>
                          <m:chr m:val="⃗"/>
                          <m:ctrlPr>
                            <a:rPr lang="zh-CN" altLang="en-US" sz="3200" i="1">
                              <a:latin typeface="Cambria Math"/>
                            </a:rPr>
                          </m:ctrlPr>
                        </m:accPr>
                        <m:e>
                          <m:sSub>
                            <m:sSubPr>
                              <m:ctrlPr>
                                <a:rPr lang="zh-CN" altLang="en-US" sz="3200" i="1">
                                  <a:latin typeface="Cambria Math"/>
                                </a:rPr>
                              </m:ctrlPr>
                            </m:sSubPr>
                            <m:e>
                              <m:r>
                                <a:rPr lang="zh-CN" altLang="en-US" sz="3200" i="1">
                                  <a:latin typeface="Cambria Math" panose="02040503050406030204" pitchFamily="18" charset="0"/>
                                </a:rPr>
                                <m:t>𝑣</m:t>
                              </m:r>
                            </m:e>
                            <m:sub>
                              <m:r>
                                <a:rPr lang="zh-CN" altLang="en-US" sz="3200" i="1">
                                  <a:latin typeface="Cambria Math" panose="02040503050406030204" pitchFamily="18" charset="0"/>
                                </a:rPr>
                                <m:t>𝑑</m:t>
                              </m:r>
                            </m:sub>
                          </m:sSub>
                        </m:e>
                      </m:acc>
                      <m:r>
                        <a:rPr lang="zh-CN" altLang="en-US" sz="3200" i="0">
                          <a:latin typeface="Cambria Math" panose="02040503050406030204" pitchFamily="18" charset="0"/>
                        </a:rPr>
                        <m:t>×</m:t>
                      </m:r>
                      <m:acc>
                        <m:accPr>
                          <m:chr m:val="⃗"/>
                          <m:ctrlPr>
                            <a:rPr lang="zh-CN" altLang="en-US" sz="3200" i="1">
                              <a:latin typeface="Cambria Math"/>
                            </a:rPr>
                          </m:ctrlPr>
                        </m:accPr>
                        <m:e>
                          <m:r>
                            <a:rPr lang="zh-CN" altLang="en-US" sz="3200" i="1">
                              <a:latin typeface="Cambria Math" panose="02040503050406030204" pitchFamily="18" charset="0"/>
                            </a:rPr>
                            <m:t>𝐵</m:t>
                          </m:r>
                        </m:e>
                      </m:acc>
                      <m:r>
                        <a:rPr lang="zh-CN" altLang="en-US" sz="3200" i="0">
                          <a:latin typeface="Cambria Math" panose="02040503050406030204" pitchFamily="18" charset="0"/>
                        </a:rPr>
                        <m:t>=</m:t>
                      </m:r>
                      <m:r>
                        <a:rPr lang="zh-CN" altLang="en-US" sz="3200" i="1">
                          <a:latin typeface="Cambria Math" panose="02040503050406030204" pitchFamily="18" charset="0"/>
                        </a:rPr>
                        <m:t>𝑑𝑁𝑞</m:t>
                      </m:r>
                      <m:acc>
                        <m:accPr>
                          <m:chr m:val="⃗"/>
                          <m:ctrlPr>
                            <a:rPr lang="zh-CN" altLang="en-US" sz="3200" i="1">
                              <a:latin typeface="Cambria Math"/>
                            </a:rPr>
                          </m:ctrlPr>
                        </m:accPr>
                        <m:e>
                          <m:r>
                            <a:rPr lang="zh-CN" altLang="en-US" sz="3200" i="1">
                              <a:latin typeface="Cambria Math" panose="02040503050406030204" pitchFamily="18" charset="0"/>
                            </a:rPr>
                            <m:t>𝑣</m:t>
                          </m:r>
                        </m:e>
                      </m:acc>
                      <m:r>
                        <a:rPr lang="zh-CN" altLang="en-US" sz="3200" i="0">
                          <a:latin typeface="Cambria Math" panose="02040503050406030204" pitchFamily="18" charset="0"/>
                        </a:rPr>
                        <m:t>×</m:t>
                      </m:r>
                      <m:acc>
                        <m:accPr>
                          <m:chr m:val="⃗"/>
                          <m:ctrlPr>
                            <a:rPr lang="zh-CN" altLang="en-US" sz="3200" i="1">
                              <a:latin typeface="Cambria Math"/>
                            </a:rPr>
                          </m:ctrlPr>
                        </m:accPr>
                        <m:e>
                          <m:r>
                            <a:rPr lang="zh-CN" altLang="en-US" sz="3200" i="1">
                              <a:latin typeface="Cambria Math" panose="02040503050406030204" pitchFamily="18" charset="0"/>
                            </a:rPr>
                            <m:t>𝐵</m:t>
                          </m:r>
                        </m:e>
                      </m:acc>
                    </m:oMath>
                  </m:oMathPara>
                </a14:m>
                <a:endParaRPr lang="zh-CN" altLang="en-US" sz="3200" dirty="0"/>
              </a:p>
            </p:txBody>
          </p:sp>
        </mc:Choice>
        <mc:Fallback xmlns="">
          <p:sp>
            <p:nvSpPr>
              <p:cNvPr id="73" name="矩形 72"/>
              <p:cNvSpPr>
                <a:spLocks noRot="1" noChangeAspect="1" noMove="1" noResize="1" noEditPoints="1" noAdjustHandles="1" noChangeArrowheads="1" noChangeShapeType="1" noTextEdit="1"/>
              </p:cNvSpPr>
              <p:nvPr/>
            </p:nvSpPr>
            <p:spPr>
              <a:xfrm>
                <a:off x="-240125" y="2014537"/>
                <a:ext cx="6036090" cy="1210011"/>
              </a:xfrm>
              <a:prstGeom prst="rect">
                <a:avLst/>
              </a:prstGeom>
              <a:blipFill rotWithShape="0">
                <a:blip r:embed="rId2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51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vertical)">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down)">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down)">
                                      <p:cBhvr>
                                        <p:cTn id="15" dur="500"/>
                                        <p:tgtEl>
                                          <p:spTgt spid="73"/>
                                        </p:tgtEl>
                                      </p:cBhvr>
                                    </p:animEffect>
                                  </p:childTnLst>
                                </p:cTn>
                              </p:par>
                              <p:par>
                                <p:cTn id="16" presetID="22" presetClass="entr" presetSubtype="4"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69" grpId="0"/>
      <p:bldP spid="7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58</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二、带电粒子在磁场中的运动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v</a:t>
            </a:r>
            <a:r>
              <a:rPr kumimoji="1" lang="zh-CN" altLang="en-US" sz="2000" dirty="0" smtClean="0">
                <a:latin typeface="+mj-ea"/>
                <a:ea typeface="+mj-ea"/>
              </a:rPr>
              <a:t>垂直</a:t>
            </a:r>
            <a:r>
              <a:rPr kumimoji="1" lang="en-US" altLang="zh-CN" sz="2000" dirty="0" smtClean="0">
                <a:latin typeface="+mj-ea"/>
                <a:ea typeface="+mj-ea"/>
              </a:rPr>
              <a:t>B</a:t>
            </a:r>
            <a:r>
              <a:rPr kumimoji="1" lang="zh-CN" altLang="en-US" sz="2000" dirty="0" smtClean="0">
                <a:latin typeface="+mj-ea"/>
                <a:ea typeface="+mj-ea"/>
              </a:rPr>
              <a:t>情形</a:t>
            </a:r>
            <a:r>
              <a:rPr kumimoji="1" lang="en-US" altLang="zh-CN" sz="2000" dirty="0" smtClean="0">
                <a:latin typeface="+mj-ea"/>
                <a:ea typeface="+mj-ea"/>
              </a:rPr>
              <a:t>——</a:t>
            </a:r>
            <a:r>
              <a:rPr lang="zh-CN" altLang="en-US" sz="2000" b="1" dirty="0" smtClean="0">
                <a:solidFill>
                  <a:srgbClr val="CC0000"/>
                </a:solidFill>
                <a:latin typeface="+mj-ea"/>
                <a:ea typeface="+mj-ea"/>
              </a:rPr>
              <a:t>带电粒子</a:t>
            </a:r>
            <a:r>
              <a:rPr lang="zh-CN" altLang="en-US" sz="2000" b="1" dirty="0">
                <a:solidFill>
                  <a:srgbClr val="CC0000"/>
                </a:solidFill>
                <a:latin typeface="+mj-ea"/>
                <a:ea typeface="+mj-ea"/>
              </a:rPr>
              <a:t>在横向磁场中的</a:t>
            </a:r>
            <a:r>
              <a:rPr lang="zh-CN" altLang="en-US" sz="2000" b="1" dirty="0" smtClean="0">
                <a:solidFill>
                  <a:srgbClr val="ED5A00"/>
                </a:solidFill>
                <a:latin typeface="+mj-ea"/>
                <a:ea typeface="+mj-ea"/>
              </a:rPr>
              <a:t>圆周</a:t>
            </a:r>
            <a:r>
              <a:rPr lang="zh-CN" altLang="en-US" sz="2000" b="1" dirty="0" smtClean="0">
                <a:solidFill>
                  <a:srgbClr val="CC0000"/>
                </a:solidFill>
                <a:latin typeface="+mj-ea"/>
                <a:ea typeface="+mj-ea"/>
              </a:rPr>
              <a:t>运动</a:t>
            </a:r>
            <a:endParaRPr lang="zh-CN" altLang="en-US" sz="2000" b="1" dirty="0">
              <a:solidFill>
                <a:srgbClr val="CC0000"/>
              </a:solidFill>
              <a:latin typeface="+mj-ea"/>
              <a:ea typeface="+mj-ea"/>
            </a:endParaRPr>
          </a:p>
        </p:txBody>
      </p:sp>
      <p:graphicFrame>
        <p:nvGraphicFramePr>
          <p:cNvPr id="7" name="Object 11"/>
          <p:cNvGraphicFramePr>
            <a:graphicFrameLocks noChangeAspect="1"/>
          </p:cNvGraphicFramePr>
          <p:nvPr/>
        </p:nvGraphicFramePr>
        <p:xfrm>
          <a:off x="6507163" y="0"/>
          <a:ext cx="2435225" cy="633413"/>
        </p:xfrm>
        <a:graphic>
          <a:graphicData uri="http://schemas.openxmlformats.org/presentationml/2006/ole">
            <mc:AlternateContent xmlns:mc="http://schemas.openxmlformats.org/markup-compatibility/2006">
              <mc:Choice xmlns:v="urn:schemas-microsoft-com:vml" Requires="v">
                <p:oleObj spid="_x0000_s54547" name="Equation" r:id="rId4" imgW="1447560" imgH="380880" progId="Equation.3">
                  <p:embed/>
                </p:oleObj>
              </mc:Choice>
              <mc:Fallback>
                <p:oleObj name="Equation" r:id="rId4" imgW="144756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163" y="0"/>
                        <a:ext cx="2435225" cy="63341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841702215"/>
              </p:ext>
            </p:extLst>
          </p:nvPr>
        </p:nvGraphicFramePr>
        <p:xfrm>
          <a:off x="6754689" y="893044"/>
          <a:ext cx="1574800" cy="650875"/>
        </p:xfrm>
        <a:graphic>
          <a:graphicData uri="http://schemas.openxmlformats.org/presentationml/2006/ole">
            <mc:AlternateContent xmlns:mc="http://schemas.openxmlformats.org/markup-compatibility/2006">
              <mc:Choice xmlns:v="urn:schemas-microsoft-com:vml" Requires="v">
                <p:oleObj spid="_x0000_s54548" name="Equation" r:id="rId6" imgW="457200" imgH="241200" progId="Equation.3">
                  <p:embed/>
                </p:oleObj>
              </mc:Choice>
              <mc:Fallback>
                <p:oleObj name="Equation" r:id="rId6" imgW="4572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4689" y="893044"/>
                        <a:ext cx="1574800" cy="650875"/>
                      </a:xfrm>
                      <a:prstGeom prst="rect">
                        <a:avLst/>
                      </a:prstGeom>
                      <a:noFill/>
                      <a:ln w="12700">
                        <a:solidFill>
                          <a:schemeClr val="tx2"/>
                        </a:solidFill>
                        <a:miter lim="800000"/>
                        <a:headEnd/>
                        <a:tailEnd/>
                      </a:ln>
                      <a:effectLst/>
                    </p:spPr>
                  </p:pic>
                </p:oleObj>
              </mc:Fallback>
            </mc:AlternateContent>
          </a:graphicData>
        </a:graphic>
      </p:graphicFrame>
      <p:sp>
        <p:nvSpPr>
          <p:cNvPr id="5" name="矩形 4"/>
          <p:cNvSpPr/>
          <p:nvPr/>
        </p:nvSpPr>
        <p:spPr>
          <a:xfrm>
            <a:off x="4368296" y="1570129"/>
            <a:ext cx="4572000" cy="1200329"/>
          </a:xfrm>
          <a:prstGeom prst="rect">
            <a:avLst/>
          </a:prstGeom>
        </p:spPr>
        <p:txBody>
          <a:bodyPr>
            <a:spAutoFit/>
          </a:bodyPr>
          <a:lstStyle/>
          <a:p>
            <a:pPr>
              <a:lnSpc>
                <a:spcPct val="120000"/>
              </a:lnSpc>
            </a:pP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带电粒子</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以</a:t>
            </a:r>
            <a:r>
              <a:rPr lang="zh-CN" altLang="zh-CN" sz="2000" b="1" kern="100" dirty="0">
                <a:solidFill>
                  <a:srgbClr val="ED5A00"/>
                </a:solidFill>
                <a:latin typeface="Times New Roman" panose="02020603050405020304" pitchFamily="18" charset="0"/>
                <a:ea typeface="宋体" panose="02010600030101010101" pitchFamily="2" charset="-122"/>
                <a:cs typeface="Times New Roman" panose="02020603050405020304" pitchFamily="18" charset="0"/>
              </a:rPr>
              <a:t>垂直于磁场的方向</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进入磁场</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时</a:t>
            </a:r>
            <a:r>
              <a:rPr lang="zh-CN" altLang="en-US" sz="2000" kern="100" dirty="0" smtClean="0">
                <a:latin typeface="Times New Roman" panose="02020603050405020304" pitchFamily="18" charset="0"/>
                <a:ea typeface="宋体" panose="02010600030101010101" pitchFamily="2" charset="-122"/>
              </a:rPr>
              <a:t>，</a:t>
            </a:r>
            <a:r>
              <a:rPr lang="zh-CN" altLang="zh-CN" sz="2000" kern="100" dirty="0" smtClean="0">
                <a:latin typeface="+mj-ea"/>
                <a:ea typeface="+mj-ea"/>
                <a:cs typeface="Times New Roman" panose="02020603050405020304" pitchFamily="18" charset="0"/>
              </a:rPr>
              <a:t>粒子</a:t>
            </a:r>
            <a:r>
              <a:rPr lang="zh-CN" altLang="zh-CN" sz="2000" kern="100" dirty="0">
                <a:latin typeface="+mj-ea"/>
                <a:ea typeface="+mj-ea"/>
                <a:cs typeface="Times New Roman" panose="02020603050405020304" pitchFamily="18" charset="0"/>
              </a:rPr>
              <a:t>在垂直于磁场的平面内作</a:t>
            </a:r>
            <a:r>
              <a:rPr lang="zh-CN" altLang="zh-CN" sz="2000" kern="100" dirty="0" smtClean="0">
                <a:solidFill>
                  <a:srgbClr val="ED5A00"/>
                </a:solidFill>
                <a:latin typeface="+mj-ea"/>
                <a:ea typeface="+mj-ea"/>
                <a:cs typeface="Times New Roman" panose="02020603050405020304" pitchFamily="18" charset="0"/>
              </a:rPr>
              <a:t>匀速圆周运动</a:t>
            </a:r>
            <a:r>
              <a:rPr lang="zh-CN" altLang="en-US" sz="2000" kern="100" dirty="0" smtClean="0">
                <a:latin typeface="+mj-ea"/>
                <a:ea typeface="+mj-ea"/>
              </a:rPr>
              <a:t>，</a:t>
            </a:r>
            <a:r>
              <a:rPr lang="zh-CN" altLang="zh-CN" sz="2000" kern="100" dirty="0" smtClean="0">
                <a:latin typeface="+mj-ea"/>
                <a:ea typeface="+mj-ea"/>
                <a:cs typeface="Times New Roman" panose="02020603050405020304" pitchFamily="18" charset="0"/>
              </a:rPr>
              <a:t>洛仑兹力提供向心力</a:t>
            </a:r>
            <a:r>
              <a:rPr lang="zh-CN" altLang="en-US" sz="2000" kern="100" dirty="0" smtClean="0">
                <a:latin typeface="Times New Roman" panose="02020603050405020304" pitchFamily="18" charset="0"/>
                <a:ea typeface="宋体" panose="02010600030101010101" pitchFamily="2" charset="-122"/>
              </a:rPr>
              <a:t>。</a:t>
            </a:r>
            <a:endParaRPr lang="zh-CN" altLang="en-US" sz="1800" dirty="0"/>
          </a:p>
        </p:txBody>
      </p:sp>
      <p:graphicFrame>
        <p:nvGraphicFramePr>
          <p:cNvPr id="10" name="Object 3"/>
          <p:cNvGraphicFramePr>
            <a:graphicFrameLocks noChangeAspect="1"/>
          </p:cNvGraphicFramePr>
          <p:nvPr>
            <p:extLst>
              <p:ext uri="{D42A27DB-BD31-4B8C-83A1-F6EECF244321}">
                <p14:modId xmlns:p14="http://schemas.microsoft.com/office/powerpoint/2010/main" val="3487874834"/>
              </p:ext>
            </p:extLst>
          </p:nvPr>
        </p:nvGraphicFramePr>
        <p:xfrm>
          <a:off x="5528033" y="2629215"/>
          <a:ext cx="2028825" cy="946012"/>
        </p:xfrm>
        <a:graphic>
          <a:graphicData uri="http://schemas.openxmlformats.org/presentationml/2006/ole">
            <mc:AlternateContent xmlns:mc="http://schemas.openxmlformats.org/markup-compatibility/2006">
              <mc:Choice xmlns:v="urn:schemas-microsoft-com:vml" Requires="v">
                <p:oleObj spid="_x0000_s54549" name="Equation" r:id="rId8" imgW="863280" imgH="431640" progId="Equation.3">
                  <p:embed/>
                </p:oleObj>
              </mc:Choice>
              <mc:Fallback>
                <p:oleObj name="Equation" r:id="rId8" imgW="86328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8033" y="2629215"/>
                        <a:ext cx="2028825" cy="946012"/>
                      </a:xfrm>
                      <a:prstGeom prst="rect">
                        <a:avLst/>
                      </a:prstGeom>
                      <a:noFill/>
                      <a:ln>
                        <a:noFill/>
                      </a:ln>
                      <a:effec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4010560853"/>
              </p:ext>
            </p:extLst>
          </p:nvPr>
        </p:nvGraphicFramePr>
        <p:xfrm>
          <a:off x="6386994" y="3585399"/>
          <a:ext cx="1462683" cy="990600"/>
        </p:xfrm>
        <a:graphic>
          <a:graphicData uri="http://schemas.openxmlformats.org/presentationml/2006/ole">
            <mc:AlternateContent xmlns:mc="http://schemas.openxmlformats.org/markup-compatibility/2006">
              <mc:Choice xmlns:v="urn:schemas-microsoft-com:vml" Requires="v">
                <p:oleObj spid="_x0000_s54550" name="Equation" r:id="rId10" imgW="571320" imgH="419040" progId="Equation.3">
                  <p:embed/>
                </p:oleObj>
              </mc:Choice>
              <mc:Fallback>
                <p:oleObj name="Equation" r:id="rId10" imgW="57132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6994" y="3585399"/>
                        <a:ext cx="1462683" cy="990600"/>
                      </a:xfrm>
                      <a:prstGeom prst="rect">
                        <a:avLst/>
                      </a:prstGeom>
                      <a:noFill/>
                      <a:ln>
                        <a:solidFill>
                          <a:srgbClr val="ED5A00"/>
                        </a:solidFill>
                      </a:ln>
                      <a:effec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014024607"/>
              </p:ext>
            </p:extLst>
          </p:nvPr>
        </p:nvGraphicFramePr>
        <p:xfrm>
          <a:off x="6386994" y="4660523"/>
          <a:ext cx="2416471" cy="1032377"/>
        </p:xfrm>
        <a:graphic>
          <a:graphicData uri="http://schemas.openxmlformats.org/presentationml/2006/ole">
            <mc:AlternateContent xmlns:mc="http://schemas.openxmlformats.org/markup-compatibility/2006">
              <mc:Choice xmlns:v="urn:schemas-microsoft-com:vml" Requires="v">
                <p:oleObj spid="_x0000_s54551" name="Equation" r:id="rId12" imgW="1117440" imgH="431640" progId="Equation.3">
                  <p:embed/>
                </p:oleObj>
              </mc:Choice>
              <mc:Fallback>
                <p:oleObj name="Equation" r:id="rId12" imgW="111744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86994" y="4660523"/>
                        <a:ext cx="2416471" cy="1032377"/>
                      </a:xfrm>
                      <a:prstGeom prst="rect">
                        <a:avLst/>
                      </a:prstGeom>
                      <a:noFill/>
                      <a:ln w="28575">
                        <a:solidFill>
                          <a:srgbClr val="ED5A00"/>
                        </a:solidFill>
                      </a:ln>
                      <a:effectLst/>
                    </p:spPr>
                  </p:pic>
                </p:oleObj>
              </mc:Fallback>
            </mc:AlternateContent>
          </a:graphicData>
        </a:graphic>
      </p:graphicFrame>
      <p:sp>
        <p:nvSpPr>
          <p:cNvPr id="14" name="文本框 13"/>
          <p:cNvSpPr txBox="1"/>
          <p:nvPr/>
        </p:nvSpPr>
        <p:spPr>
          <a:xfrm>
            <a:off x="4663445" y="2925532"/>
            <a:ext cx="492443" cy="461665"/>
          </a:xfrm>
          <a:prstGeom prst="rect">
            <a:avLst/>
          </a:prstGeom>
          <a:noFill/>
        </p:spPr>
        <p:txBody>
          <a:bodyPr wrap="none" rtlCol="0">
            <a:spAutoFit/>
          </a:bodyPr>
          <a:lstStyle/>
          <a:p>
            <a:r>
              <a:rPr lang="zh-CN" altLang="en-US" sz="2400" dirty="0"/>
              <a:t>则</a:t>
            </a:r>
          </a:p>
        </p:txBody>
      </p:sp>
      <p:sp>
        <p:nvSpPr>
          <p:cNvPr id="15" name="文本框 14"/>
          <p:cNvSpPr txBox="1"/>
          <p:nvPr/>
        </p:nvSpPr>
        <p:spPr>
          <a:xfrm>
            <a:off x="4663445" y="3833713"/>
            <a:ext cx="1723549" cy="461665"/>
          </a:xfrm>
          <a:prstGeom prst="rect">
            <a:avLst/>
          </a:prstGeom>
          <a:noFill/>
        </p:spPr>
        <p:txBody>
          <a:bodyPr wrap="none" rtlCol="0">
            <a:spAutoFit/>
          </a:bodyPr>
          <a:lstStyle/>
          <a:p>
            <a:r>
              <a:rPr lang="zh-CN" altLang="en-US" sz="2400" dirty="0" smtClean="0"/>
              <a:t>圆周半径：</a:t>
            </a:r>
            <a:endParaRPr lang="zh-CN" altLang="en-US" sz="2400" dirty="0"/>
          </a:p>
        </p:txBody>
      </p:sp>
      <p:sp>
        <p:nvSpPr>
          <p:cNvPr id="16" name="文本框 15"/>
          <p:cNvSpPr txBox="1"/>
          <p:nvPr/>
        </p:nvSpPr>
        <p:spPr>
          <a:xfrm>
            <a:off x="4501968" y="4794854"/>
            <a:ext cx="1928733" cy="830997"/>
          </a:xfrm>
          <a:prstGeom prst="rect">
            <a:avLst/>
          </a:prstGeom>
          <a:noFill/>
        </p:spPr>
        <p:txBody>
          <a:bodyPr wrap="none" rtlCol="0">
            <a:spAutoFit/>
          </a:bodyPr>
          <a:lstStyle/>
          <a:p>
            <a:r>
              <a:rPr lang="zh-CN" altLang="en-US" sz="2400" dirty="0" smtClean="0"/>
              <a:t>运动周期：</a:t>
            </a:r>
            <a:endParaRPr lang="en-US" altLang="zh-CN" sz="2400" dirty="0" smtClean="0"/>
          </a:p>
          <a:p>
            <a:r>
              <a:rPr lang="en-US" altLang="zh-CN" sz="2400" dirty="0" smtClean="0"/>
              <a:t>(</a:t>
            </a:r>
            <a:r>
              <a:rPr lang="zh-CN" altLang="en-US" sz="2400" dirty="0" smtClean="0"/>
              <a:t>频率分之一</a:t>
            </a:r>
            <a:r>
              <a:rPr lang="en-US" altLang="zh-CN" sz="2400" dirty="0" smtClean="0"/>
              <a:t>)</a:t>
            </a:r>
            <a:endParaRPr lang="zh-CN" altLang="en-US" sz="2400" dirty="0"/>
          </a:p>
        </p:txBody>
      </p:sp>
      <p:sp>
        <p:nvSpPr>
          <p:cNvPr id="17" name="矩形 16"/>
          <p:cNvSpPr/>
          <p:nvPr/>
        </p:nvSpPr>
        <p:spPr>
          <a:xfrm>
            <a:off x="180000" y="5887062"/>
            <a:ext cx="8643937" cy="941155"/>
          </a:xfrm>
          <a:prstGeom prst="rect">
            <a:avLst/>
          </a:prstGeom>
          <a:solidFill>
            <a:schemeClr val="bg1"/>
          </a:solidFill>
          <a:ln>
            <a:solidFill>
              <a:schemeClr val="tx1"/>
            </a:solidFill>
          </a:ln>
        </p:spPr>
        <p:txBody>
          <a:bodyPr wrap="square">
            <a:spAutoFit/>
          </a:bodyPr>
          <a:lstStyle/>
          <a:p>
            <a:pPr>
              <a:lnSpc>
                <a:spcPct val="120000"/>
              </a:lnSpc>
            </a:pPr>
            <a:r>
              <a:rPr lang="en-US" altLang="zh-CN" sz="2400" kern="100" dirty="0">
                <a:latin typeface="+mj-ea"/>
                <a:ea typeface="+mj-ea"/>
                <a:cs typeface="Times New Roman" panose="02020603050405020304" pitchFamily="18" charset="0"/>
              </a:rPr>
              <a:t>       v</a:t>
            </a:r>
            <a:r>
              <a:rPr lang="zh-CN" altLang="en-US" sz="2400" kern="100" dirty="0" smtClean="0">
                <a:latin typeface="+mj-ea"/>
                <a:ea typeface="+mj-ea"/>
                <a:cs typeface="Times New Roman" panose="02020603050405020304" pitchFamily="18" charset="0"/>
              </a:rPr>
              <a:t>垂直于</a:t>
            </a:r>
            <a:r>
              <a:rPr lang="en-US" altLang="zh-CN" sz="2400" kern="100" dirty="0" smtClean="0">
                <a:latin typeface="+mj-ea"/>
                <a:ea typeface="+mj-ea"/>
                <a:cs typeface="Times New Roman" panose="02020603050405020304" pitchFamily="18" charset="0"/>
              </a:rPr>
              <a:t>B</a:t>
            </a:r>
            <a:r>
              <a:rPr lang="zh-CN" altLang="en-US" sz="2400" kern="100" dirty="0" smtClean="0">
                <a:latin typeface="+mj-ea"/>
                <a:ea typeface="+mj-ea"/>
                <a:cs typeface="Times New Roman" panose="02020603050405020304" pitchFamily="18" charset="0"/>
              </a:rPr>
              <a:t>时，带电粒子</a:t>
            </a:r>
            <a:r>
              <a:rPr lang="zh-CN" altLang="zh-CN" sz="2400" dirty="0" smtClean="0">
                <a:latin typeface="+mj-ea"/>
                <a:ea typeface="+mj-ea"/>
              </a:rPr>
              <a:t>速率</a:t>
            </a:r>
            <a:r>
              <a:rPr lang="zh-CN" altLang="en-US" sz="2400" dirty="0" smtClean="0">
                <a:latin typeface="+mj-ea"/>
                <a:ea typeface="+mj-ea"/>
              </a:rPr>
              <a:t>越</a:t>
            </a:r>
            <a:r>
              <a:rPr lang="zh-CN" altLang="zh-CN" sz="2400" dirty="0" smtClean="0">
                <a:latin typeface="+mj-ea"/>
                <a:ea typeface="+mj-ea"/>
              </a:rPr>
              <a:t>大</a:t>
            </a:r>
            <a:r>
              <a:rPr lang="zh-CN" altLang="en-US" sz="2400" dirty="0" smtClean="0">
                <a:latin typeface="+mj-ea"/>
                <a:ea typeface="+mj-ea"/>
              </a:rPr>
              <a:t>，圆周运动</a:t>
            </a:r>
            <a:r>
              <a:rPr lang="zh-CN" altLang="zh-CN" sz="2400" dirty="0" smtClean="0">
                <a:latin typeface="+mj-ea"/>
                <a:ea typeface="+mj-ea"/>
              </a:rPr>
              <a:t>半径</a:t>
            </a:r>
            <a:r>
              <a:rPr lang="zh-CN" altLang="en-US" sz="2400" dirty="0" smtClean="0">
                <a:latin typeface="+mj-ea"/>
                <a:ea typeface="+mj-ea"/>
              </a:rPr>
              <a:t>越大，</a:t>
            </a:r>
            <a:r>
              <a:rPr lang="zh-CN" altLang="zh-CN" sz="2400" dirty="0" smtClean="0">
                <a:latin typeface="+mj-ea"/>
                <a:ea typeface="+mj-ea"/>
              </a:rPr>
              <a:t>但</a:t>
            </a:r>
            <a:r>
              <a:rPr lang="zh-CN" altLang="en-US" sz="2400" dirty="0" smtClean="0">
                <a:latin typeface="+mj-ea"/>
                <a:ea typeface="+mj-ea"/>
              </a:rPr>
              <a:t>不论速率大小，其</a:t>
            </a:r>
            <a:r>
              <a:rPr lang="zh-CN" altLang="zh-CN" sz="2400" dirty="0" smtClean="0">
                <a:latin typeface="+mj-ea"/>
                <a:ea typeface="+mj-ea"/>
              </a:rPr>
              <a:t>运行</a:t>
            </a:r>
            <a:r>
              <a:rPr lang="zh-CN" altLang="zh-CN" sz="2400" dirty="0">
                <a:latin typeface="+mj-ea"/>
                <a:ea typeface="+mj-ea"/>
              </a:rPr>
              <a:t>一周所需要的时间却都是相同</a:t>
            </a:r>
            <a:r>
              <a:rPr lang="zh-CN" altLang="zh-CN" sz="2400" dirty="0" smtClean="0">
                <a:latin typeface="+mj-ea"/>
                <a:ea typeface="+mj-ea"/>
              </a:rPr>
              <a:t>的</a:t>
            </a:r>
            <a:r>
              <a:rPr lang="zh-CN" altLang="en-US" sz="2400" kern="100" dirty="0" smtClean="0">
                <a:latin typeface="+mj-ea"/>
                <a:ea typeface="+mj-ea"/>
              </a:rPr>
              <a:t>。</a:t>
            </a:r>
            <a:endParaRPr lang="zh-CN" altLang="en-US" sz="2000" dirty="0">
              <a:latin typeface="+mj-ea"/>
              <a:ea typeface="+mj-ea"/>
            </a:endParaRPr>
          </a:p>
        </p:txBody>
      </p:sp>
    </p:spTree>
    <p:controls>
      <mc:AlternateContent xmlns:mc="http://schemas.openxmlformats.org/markup-compatibility/2006">
        <mc:Choice xmlns:v="urn:schemas-microsoft-com:vml" Requires="v">
          <p:control spid="54546" name="ShockwaveFlash1" r:id="rId2" imgW="1828800" imgH="1828800"/>
        </mc:Choice>
        <mc:Fallback>
          <p:control name="ShockwaveFlash1" r:id="rId2" imgW="1828800" imgH="1828800">
            <p:pic>
              <p:nvPicPr>
                <p:cNvPr id="0" name="ShockwaveFlash1"/>
                <p:cNvPicPr preferRelativeResize="0">
                  <a:picLocks noChangeArrowheads="1" noChangeShapeType="1"/>
                </p:cNvPicPr>
                <p:nvPr/>
              </p:nvPicPr>
              <p:blipFill>
                <a:blip r:embed="rId14">
                  <a:extLst>
                    <a:ext uri="{28A0092B-C50C-407E-A947-70E740481C1C}">
                      <a14:useLocalDpi xmlns:a14="http://schemas.microsoft.com/office/drawing/2010/main" val="0"/>
                    </a:ext>
                  </a:extLst>
                </a:blip>
                <a:srcRect/>
                <a:stretch>
                  <a:fillRect/>
                </a:stretch>
              </p:blipFill>
              <p:spPr bwMode="auto">
                <a:xfrm>
                  <a:off x="417513" y="1631950"/>
                  <a:ext cx="3660775" cy="39719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542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59</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二、带电粒子在磁场中的运动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4" name="Group 2"/>
          <p:cNvGrpSpPr>
            <a:grpSpLocks/>
          </p:cNvGrpSpPr>
          <p:nvPr/>
        </p:nvGrpSpPr>
        <p:grpSpPr bwMode="auto">
          <a:xfrm>
            <a:off x="255586" y="1005681"/>
            <a:ext cx="8670925" cy="1944688"/>
            <a:chOff x="230" y="432"/>
            <a:chExt cx="5462" cy="1225"/>
          </a:xfrm>
        </p:grpSpPr>
        <p:sp>
          <p:nvSpPr>
            <p:cNvPr id="5" name="Text Box 3"/>
            <p:cNvSpPr txBox="1">
              <a:spLocks noChangeArrowheads="1"/>
            </p:cNvSpPr>
            <p:nvPr/>
          </p:nvSpPr>
          <p:spPr bwMode="auto">
            <a:xfrm>
              <a:off x="230" y="432"/>
              <a:ext cx="5462" cy="12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例 </a:t>
              </a:r>
              <a:r>
                <a:rPr lang="en-US" altLang="zh-CN" sz="2400" b="1" dirty="0" smtClean="0">
                  <a:latin typeface="楷体" panose="02010609060101010101" pitchFamily="49" charset="-122"/>
                  <a:ea typeface="楷体" panose="02010609060101010101" pitchFamily="49" charset="-122"/>
                </a:rPr>
                <a:t>5.5】</a:t>
              </a:r>
              <a:r>
                <a:rPr lang="zh-CN" altLang="en-US" sz="2400" b="1" dirty="0" smtClean="0">
                  <a:solidFill>
                    <a:srgbClr val="1C1C1C"/>
                  </a:solidFill>
                  <a:latin typeface="楷体" panose="02010609060101010101" pitchFamily="49" charset="-122"/>
                  <a:ea typeface="楷体" panose="02010609060101010101" pitchFamily="49" charset="-122"/>
                </a:rPr>
                <a:t>有</a:t>
              </a:r>
              <a:r>
                <a:rPr lang="zh-CN" altLang="en-US" sz="2400" b="1" dirty="0">
                  <a:solidFill>
                    <a:srgbClr val="1C1C1C"/>
                  </a:solidFill>
                  <a:latin typeface="楷体" panose="02010609060101010101" pitchFamily="49" charset="-122"/>
                  <a:ea typeface="楷体" panose="02010609060101010101" pitchFamily="49" charset="-122"/>
                </a:rPr>
                <a:t>一</a:t>
              </a:r>
              <a:r>
                <a:rPr lang="zh-CN" altLang="en-US" sz="2400" b="1" dirty="0" smtClean="0">
                  <a:solidFill>
                    <a:srgbClr val="1C1C1C"/>
                  </a:solidFill>
                  <a:latin typeface="楷体" panose="02010609060101010101" pitchFamily="49" charset="-122"/>
                  <a:ea typeface="楷体" panose="02010609060101010101" pitchFamily="49" charset="-122"/>
                </a:rPr>
                <a:t>回旋加速器</a:t>
              </a:r>
              <a:r>
                <a:rPr lang="zh-CN" altLang="en-US" sz="2400" b="1" dirty="0">
                  <a:solidFill>
                    <a:srgbClr val="1C1C1C"/>
                  </a:solidFill>
                  <a:latin typeface="楷体" panose="02010609060101010101" pitchFamily="49" charset="-122"/>
                  <a:ea typeface="楷体" panose="02010609060101010101" pitchFamily="49" charset="-122"/>
                </a:rPr>
                <a:t>，</a:t>
              </a:r>
              <a:r>
                <a:rPr lang="zh-CN" altLang="en-US" sz="2400" b="1" dirty="0" smtClean="0">
                  <a:solidFill>
                    <a:srgbClr val="1C1C1C"/>
                  </a:solidFill>
                  <a:latin typeface="楷体" panose="02010609060101010101" pitchFamily="49" charset="-122"/>
                  <a:ea typeface="楷体" panose="02010609060101010101" pitchFamily="49" charset="-122"/>
                </a:rPr>
                <a:t>他的</a:t>
              </a:r>
              <a:r>
                <a:rPr lang="zh-CN" altLang="en-US" sz="2400" b="1" dirty="0">
                  <a:solidFill>
                    <a:srgbClr val="1C1C1C"/>
                  </a:solidFill>
                  <a:latin typeface="楷体" panose="02010609060101010101" pitchFamily="49" charset="-122"/>
                  <a:ea typeface="楷体" panose="02010609060101010101" pitchFamily="49" charset="-122"/>
                </a:rPr>
                <a:t>交</a:t>
              </a:r>
              <a:r>
                <a:rPr lang="zh-CN" altLang="en-US" sz="2400" b="1" dirty="0" smtClean="0">
                  <a:solidFill>
                    <a:srgbClr val="1C1C1C"/>
                  </a:solidFill>
                  <a:latin typeface="楷体" panose="02010609060101010101" pitchFamily="49" charset="-122"/>
                  <a:ea typeface="楷体" panose="02010609060101010101" pitchFamily="49" charset="-122"/>
                </a:rPr>
                <a:t>变电压的频率为           </a:t>
              </a:r>
              <a:r>
                <a:rPr lang="zh-CN" altLang="en-US" sz="2400" dirty="0" smtClean="0">
                  <a:solidFill>
                    <a:srgbClr val="1C1C1C"/>
                  </a:solidFill>
                  <a:latin typeface="楷体" panose="02010609060101010101" pitchFamily="49" charset="-122"/>
                  <a:ea typeface="楷体" panose="02010609060101010101" pitchFamily="49" charset="-122"/>
                </a:rPr>
                <a:t> </a:t>
              </a:r>
              <a:r>
                <a:rPr lang="zh-CN" altLang="en-US" sz="2400" b="1" dirty="0">
                  <a:solidFill>
                    <a:srgbClr val="1C1C1C"/>
                  </a:solidFill>
                  <a:latin typeface="楷体" panose="02010609060101010101" pitchFamily="49" charset="-122"/>
                  <a:ea typeface="楷体" panose="02010609060101010101" pitchFamily="49" charset="-122"/>
                </a:rPr>
                <a:t>，半圆形电极的半径为</a:t>
              </a:r>
              <a:r>
                <a:rPr lang="zh-CN" altLang="en-US" sz="2400" dirty="0">
                  <a:solidFill>
                    <a:srgbClr val="1C1C1C"/>
                  </a:solidFill>
                  <a:latin typeface="楷体" panose="02010609060101010101" pitchFamily="49" charset="-122"/>
                  <a:ea typeface="楷体" panose="02010609060101010101" pitchFamily="49" charset="-122"/>
                </a:rPr>
                <a:t>0.532</a:t>
              </a:r>
              <a:r>
                <a:rPr lang="en-US" altLang="zh-CN" sz="2400" dirty="0" smtClean="0">
                  <a:solidFill>
                    <a:srgbClr val="1C1C1C"/>
                  </a:solidFill>
                  <a:latin typeface="楷体" panose="02010609060101010101" pitchFamily="49" charset="-122"/>
                  <a:ea typeface="楷体" panose="02010609060101010101" pitchFamily="49" charset="-122"/>
                </a:rPr>
                <a:t>m</a:t>
              </a:r>
              <a:r>
                <a:rPr lang="zh-CN" altLang="en-US" sz="2400" dirty="0" smtClean="0">
                  <a:solidFill>
                    <a:srgbClr val="1C1C1C"/>
                  </a:solidFill>
                  <a:latin typeface="楷体" panose="02010609060101010101" pitchFamily="49" charset="-122"/>
                  <a:ea typeface="楷体" panose="02010609060101010101" pitchFamily="49" charset="-122"/>
                </a:rPr>
                <a:t>。</a:t>
              </a:r>
              <a:r>
                <a:rPr lang="zh-CN" altLang="en-US" sz="2400" b="1" dirty="0" smtClean="0">
                  <a:solidFill>
                    <a:srgbClr val="CC3300"/>
                  </a:solidFill>
                  <a:latin typeface="楷体" panose="02010609060101010101" pitchFamily="49" charset="-122"/>
                  <a:ea typeface="楷体" panose="02010609060101010101" pitchFamily="49" charset="-122"/>
                </a:rPr>
                <a:t>问</a:t>
              </a:r>
              <a:r>
                <a:rPr lang="zh-CN" altLang="en-US" sz="2400" b="1" dirty="0" smtClean="0">
                  <a:solidFill>
                    <a:srgbClr val="1C1C1C"/>
                  </a:solidFill>
                  <a:latin typeface="楷体" panose="02010609060101010101" pitchFamily="49" charset="-122"/>
                  <a:ea typeface="楷体" panose="02010609060101010101" pitchFamily="49" charset="-122"/>
                </a:rPr>
                <a:t>加速</a:t>
              </a:r>
              <a:r>
                <a:rPr lang="zh-CN" altLang="en-US" sz="2400" b="1" dirty="0">
                  <a:solidFill>
                    <a:srgbClr val="1C1C1C"/>
                  </a:solidFill>
                  <a:latin typeface="楷体" panose="02010609060101010101" pitchFamily="49" charset="-122"/>
                  <a:ea typeface="楷体" panose="02010609060101010101" pitchFamily="49" charset="-122"/>
                </a:rPr>
                <a:t>氘核所需的磁感应强度为多大</a:t>
              </a:r>
              <a:r>
                <a:rPr lang="zh-CN" altLang="en-US" sz="2400" b="1" dirty="0">
                  <a:solidFill>
                    <a:srgbClr val="CC3300"/>
                  </a:solidFill>
                  <a:latin typeface="楷体" panose="02010609060101010101" pitchFamily="49" charset="-122"/>
                  <a:ea typeface="楷体" panose="02010609060101010101" pitchFamily="49" charset="-122"/>
                </a:rPr>
                <a:t>？</a:t>
              </a:r>
              <a:r>
                <a:rPr lang="zh-CN" altLang="en-US" sz="2400" b="1" dirty="0">
                  <a:solidFill>
                    <a:srgbClr val="1C1C1C"/>
                  </a:solidFill>
                  <a:latin typeface="楷体" panose="02010609060101010101" pitchFamily="49" charset="-122"/>
                  <a:ea typeface="楷体" panose="02010609060101010101" pitchFamily="49" charset="-122"/>
                </a:rPr>
                <a:t>氘核所能达到的最大动能为多大</a:t>
              </a:r>
              <a:r>
                <a:rPr lang="zh-CN" altLang="en-US" sz="2400" b="1" dirty="0">
                  <a:solidFill>
                    <a:srgbClr val="CC3300"/>
                  </a:solidFill>
                  <a:latin typeface="楷体" panose="02010609060101010101" pitchFamily="49" charset="-122"/>
                  <a:ea typeface="楷体" panose="02010609060101010101" pitchFamily="49" charset="-122"/>
                </a:rPr>
                <a:t>？</a:t>
              </a:r>
              <a:r>
                <a:rPr lang="zh-CN" altLang="en-US" sz="2400" b="1" dirty="0">
                  <a:solidFill>
                    <a:srgbClr val="1C1C1C"/>
                  </a:solidFill>
                  <a:latin typeface="楷体" panose="02010609060101010101" pitchFamily="49" charset="-122"/>
                  <a:ea typeface="楷体" panose="02010609060101010101" pitchFamily="49" charset="-122"/>
                </a:rPr>
                <a:t>其最大速率有多大</a:t>
              </a:r>
              <a:r>
                <a:rPr lang="zh-CN" altLang="en-US" sz="2400" b="1" dirty="0">
                  <a:solidFill>
                    <a:srgbClr val="CC3300"/>
                  </a:solidFill>
                  <a:latin typeface="楷体" panose="02010609060101010101" pitchFamily="49" charset="-122"/>
                  <a:ea typeface="楷体" panose="02010609060101010101" pitchFamily="49" charset="-122"/>
                </a:rPr>
                <a:t>？</a:t>
              </a:r>
              <a:r>
                <a:rPr lang="zh-CN" altLang="en-US" sz="2400" b="1" dirty="0">
                  <a:solidFill>
                    <a:srgbClr val="1C1C1C"/>
                  </a:solidFill>
                  <a:latin typeface="楷体" panose="02010609060101010101" pitchFamily="49" charset="-122"/>
                  <a:ea typeface="楷体" panose="02010609060101010101" pitchFamily="49" charset="-122"/>
                </a:rPr>
                <a:t>（已知氘核的质量为</a:t>
              </a:r>
              <a:r>
                <a:rPr lang="zh-CN" altLang="en-US" sz="2400" dirty="0">
                  <a:solidFill>
                    <a:srgbClr val="1C1C1C"/>
                  </a:solidFill>
                  <a:latin typeface="楷体" panose="02010609060101010101" pitchFamily="49" charset="-122"/>
                  <a:ea typeface="楷体" panose="02010609060101010101" pitchFamily="49" charset="-122"/>
                </a:rPr>
                <a:t>              </a:t>
              </a:r>
              <a:r>
                <a:rPr lang="zh-CN" altLang="en-US" sz="2400" b="1" dirty="0" smtClean="0">
                  <a:solidFill>
                    <a:srgbClr val="1C1C1C"/>
                  </a:solidFill>
                  <a:latin typeface="楷体" panose="02010609060101010101" pitchFamily="49" charset="-122"/>
                  <a:ea typeface="楷体" panose="02010609060101010101" pitchFamily="49" charset="-122"/>
                </a:rPr>
                <a:t>，</a:t>
              </a:r>
              <a:r>
                <a:rPr lang="zh-CN" altLang="en-US" sz="2400" b="1" dirty="0">
                  <a:solidFill>
                    <a:srgbClr val="1C1C1C"/>
                  </a:solidFill>
                  <a:latin typeface="楷体" panose="02010609060101010101" pitchFamily="49" charset="-122"/>
                  <a:ea typeface="楷体" panose="02010609060101010101" pitchFamily="49" charset="-122"/>
                </a:rPr>
                <a:t>电荷为</a:t>
              </a:r>
              <a:r>
                <a:rPr lang="zh-CN" altLang="en-US" sz="2400" dirty="0">
                  <a:solidFill>
                    <a:srgbClr val="1C1C1C"/>
                  </a:solidFill>
                  <a:latin typeface="楷体" panose="02010609060101010101" pitchFamily="49" charset="-122"/>
                  <a:ea typeface="楷体" panose="02010609060101010101" pitchFamily="49" charset="-122"/>
                </a:rPr>
                <a:t>             </a:t>
              </a:r>
              <a:r>
                <a:rPr lang="zh-CN" altLang="en-US" sz="2400" b="1" dirty="0" smtClean="0">
                  <a:solidFill>
                    <a:srgbClr val="1C1C1C"/>
                  </a:solidFill>
                  <a:latin typeface="楷体" panose="02010609060101010101" pitchFamily="49" charset="-122"/>
                  <a:ea typeface="楷体" panose="02010609060101010101" pitchFamily="49" charset="-122"/>
                </a:rPr>
                <a:t>）。</a:t>
              </a:r>
              <a:endParaRPr lang="zh-CN" altLang="en-US" sz="2400" b="1" dirty="0">
                <a:solidFill>
                  <a:srgbClr val="1C1C1C"/>
                </a:solidFill>
                <a:latin typeface="楷体" panose="02010609060101010101" pitchFamily="49" charset="-122"/>
                <a:ea typeface="楷体" panose="02010609060101010101" pitchFamily="49"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094280716"/>
                </p:ext>
              </p:extLst>
            </p:nvPr>
          </p:nvGraphicFramePr>
          <p:xfrm>
            <a:off x="534" y="629"/>
            <a:ext cx="1113" cy="331"/>
          </p:xfrm>
          <a:graphic>
            <a:graphicData uri="http://schemas.openxmlformats.org/presentationml/2006/ole">
              <mc:AlternateContent xmlns:mc="http://schemas.openxmlformats.org/markup-compatibility/2006">
                <mc:Choice xmlns:v="urn:schemas-microsoft-com:vml" Requires="v">
                  <p:oleObj spid="_x0000_s62655" name="Equation" r:id="rId3" imgW="685800" imgH="203040" progId="Equation.3">
                    <p:embed/>
                  </p:oleObj>
                </mc:Choice>
                <mc:Fallback>
                  <p:oleObj name="Equation" r:id="rId3" imgW="6858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 y="629"/>
                          <a:ext cx="111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707007231"/>
                </p:ext>
              </p:extLst>
            </p:nvPr>
          </p:nvGraphicFramePr>
          <p:xfrm>
            <a:off x="3653" y="1104"/>
            <a:ext cx="1200" cy="344"/>
          </p:xfrm>
          <a:graphic>
            <a:graphicData uri="http://schemas.openxmlformats.org/presentationml/2006/ole">
              <mc:AlternateContent xmlns:mc="http://schemas.openxmlformats.org/markup-compatibility/2006">
                <mc:Choice xmlns:v="urn:schemas-microsoft-com:vml" Requires="v">
                  <p:oleObj spid="_x0000_s62656" name="Equation" r:id="rId5" imgW="799920" imgH="228600" progId="Equation.3">
                    <p:embed/>
                  </p:oleObj>
                </mc:Choice>
                <mc:Fallback>
                  <p:oleObj name="Equation" r:id="rId5" imgW="7999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3" y="1104"/>
                          <a:ext cx="1200"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509962639"/>
                </p:ext>
              </p:extLst>
            </p:nvPr>
          </p:nvGraphicFramePr>
          <p:xfrm>
            <a:off x="515" y="1338"/>
            <a:ext cx="1152" cy="319"/>
          </p:xfrm>
          <a:graphic>
            <a:graphicData uri="http://schemas.openxmlformats.org/presentationml/2006/ole">
              <mc:AlternateContent xmlns:mc="http://schemas.openxmlformats.org/markup-compatibility/2006">
                <mc:Choice xmlns:v="urn:schemas-microsoft-com:vml" Requires="v">
                  <p:oleObj spid="_x0000_s62657" name="Equation" r:id="rId7" imgW="736560" imgH="203040" progId="Equation.3">
                    <p:embed/>
                  </p:oleObj>
                </mc:Choice>
                <mc:Fallback>
                  <p:oleObj name="Equation" r:id="rId7" imgW="7365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 y="1338"/>
                          <a:ext cx="1152" cy="319"/>
                        </a:xfrm>
                        <a:prstGeom prst="rect">
                          <a:avLst/>
                        </a:prstGeom>
                        <a:noFill/>
                        <a:ln>
                          <a:noFill/>
                        </a:ln>
                        <a:effectLst/>
                      </p:spPr>
                    </p:pic>
                  </p:oleObj>
                </mc:Fallback>
              </mc:AlternateContent>
            </a:graphicData>
          </a:graphic>
        </p:graphicFrame>
      </p:grpSp>
      <p:sp>
        <p:nvSpPr>
          <p:cNvPr id="9" name="Text Box 7"/>
          <p:cNvSpPr txBox="1">
            <a:spLocks noChangeArrowheads="1"/>
          </p:cNvSpPr>
          <p:nvPr/>
        </p:nvSpPr>
        <p:spPr bwMode="auto">
          <a:xfrm>
            <a:off x="1160462" y="3070225"/>
            <a:ext cx="6745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C3300"/>
                </a:solidFill>
                <a:latin typeface="Times New Roman" panose="02020603050405020304" pitchFamily="18" charset="0"/>
              </a:rPr>
              <a:t>解</a:t>
            </a:r>
            <a:r>
              <a:rPr lang="zh-CN" altLang="en-US" sz="2800" b="1" dirty="0">
                <a:solidFill>
                  <a:srgbClr val="1C1C1C"/>
                </a:solidFill>
                <a:latin typeface="Times New Roman" panose="02020603050405020304" pitchFamily="18" charset="0"/>
              </a:rPr>
              <a:t>   由粒子的</a:t>
            </a:r>
            <a:r>
              <a:rPr lang="zh-CN" altLang="en-US" sz="2800" b="1" dirty="0" smtClean="0">
                <a:solidFill>
                  <a:srgbClr val="1C1C1C"/>
                </a:solidFill>
                <a:latin typeface="Times New Roman" panose="02020603050405020304" pitchFamily="18" charset="0"/>
              </a:rPr>
              <a:t>回旋频率公式</a:t>
            </a:r>
            <a:r>
              <a:rPr lang="zh-CN" altLang="en-US" sz="2800" b="1" dirty="0">
                <a:solidFill>
                  <a:srgbClr val="1C1C1C"/>
                </a:solidFill>
                <a:latin typeface="Times New Roman" panose="02020603050405020304" pitchFamily="18" charset="0"/>
              </a:rPr>
              <a:t>，可得</a:t>
            </a:r>
          </a:p>
        </p:txBody>
      </p:sp>
      <p:graphicFrame>
        <p:nvGraphicFramePr>
          <p:cNvPr id="10" name="Object 8"/>
          <p:cNvGraphicFramePr>
            <a:graphicFrameLocks noChangeAspect="1"/>
          </p:cNvGraphicFramePr>
          <p:nvPr>
            <p:extLst>
              <p:ext uri="{D42A27DB-BD31-4B8C-83A1-F6EECF244321}">
                <p14:modId xmlns:p14="http://schemas.microsoft.com/office/powerpoint/2010/main" val="2476464978"/>
              </p:ext>
            </p:extLst>
          </p:nvPr>
        </p:nvGraphicFramePr>
        <p:xfrm>
          <a:off x="666749" y="3603625"/>
          <a:ext cx="7848600" cy="1123950"/>
        </p:xfrm>
        <a:graphic>
          <a:graphicData uri="http://schemas.openxmlformats.org/presentationml/2006/ole">
            <mc:AlternateContent xmlns:mc="http://schemas.openxmlformats.org/markup-compatibility/2006">
              <mc:Choice xmlns:v="urn:schemas-microsoft-com:vml" Requires="v">
                <p:oleObj spid="_x0000_s62658" name="Equation" r:id="rId9" imgW="5752800" imgH="825480" progId="Equation.3">
                  <p:embed/>
                </p:oleObj>
              </mc:Choice>
              <mc:Fallback>
                <p:oleObj name="Equation" r:id="rId9" imgW="5752800" imgH="825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749" y="3603625"/>
                        <a:ext cx="78486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685489215"/>
              </p:ext>
            </p:extLst>
          </p:nvPr>
        </p:nvGraphicFramePr>
        <p:xfrm>
          <a:off x="2209005" y="4845049"/>
          <a:ext cx="4648200" cy="1071563"/>
        </p:xfrm>
        <a:graphic>
          <a:graphicData uri="http://schemas.openxmlformats.org/presentationml/2006/ole">
            <mc:AlternateContent xmlns:mc="http://schemas.openxmlformats.org/markup-compatibility/2006">
              <mc:Choice xmlns:v="urn:schemas-microsoft-com:vml" Requires="v">
                <p:oleObj spid="_x0000_s62659" name="Equation" r:id="rId11" imgW="2641320" imgH="672840" progId="Equation.3">
                  <p:embed/>
                </p:oleObj>
              </mc:Choice>
              <mc:Fallback>
                <p:oleObj name="Equation" r:id="rId11" imgW="2641320" imgH="6728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005" y="4845049"/>
                        <a:ext cx="46482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875977603"/>
              </p:ext>
            </p:extLst>
          </p:nvPr>
        </p:nvGraphicFramePr>
        <p:xfrm>
          <a:off x="1876423" y="5776119"/>
          <a:ext cx="5429250" cy="1160462"/>
        </p:xfrm>
        <a:graphic>
          <a:graphicData uri="http://schemas.openxmlformats.org/presentationml/2006/ole">
            <mc:AlternateContent xmlns:mc="http://schemas.openxmlformats.org/markup-compatibility/2006">
              <mc:Choice xmlns:v="urn:schemas-microsoft-com:vml" Requires="v">
                <p:oleObj spid="_x0000_s62660" name="Equation" r:id="rId13" imgW="3085920" imgH="723600" progId="Equation.3">
                  <p:embed/>
                </p:oleObj>
              </mc:Choice>
              <mc:Fallback>
                <p:oleObj name="Equation" r:id="rId13" imgW="3085920" imgH="723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6423" y="5776119"/>
                        <a:ext cx="542925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一、磁场</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515119" cy="830997"/>
          </a:xfrm>
          <a:prstGeom prst="rect">
            <a:avLst/>
          </a:prstGeom>
        </p:spPr>
        <p:txBody>
          <a:bodyPr wrap="square">
            <a:spAutoFit/>
          </a:bodyPr>
          <a:lstStyle/>
          <a:p>
            <a:pPr indent="-457200">
              <a:lnSpc>
                <a:spcPct val="120000"/>
              </a:lnSpc>
            </a:pPr>
            <a:r>
              <a:rPr kumimoji="1" lang="en-US" altLang="zh-CN" sz="2000" dirty="0" smtClean="0">
                <a:latin typeface="+mj-ea"/>
                <a:ea typeface="+mj-ea"/>
              </a:rPr>
              <a:t>2.  </a:t>
            </a:r>
            <a:r>
              <a:rPr kumimoji="1" lang="zh-CN" altLang="en-US" sz="2000" dirty="0" smtClean="0">
                <a:latin typeface="+mj-ea"/>
                <a:ea typeface="+mj-ea"/>
              </a:rPr>
              <a:t>磁现象的本质：</a:t>
            </a:r>
            <a:r>
              <a:rPr lang="zh-CN" altLang="en-US" sz="2000" dirty="0" smtClean="0">
                <a:latin typeface="+mj-ea"/>
                <a:ea typeface="+mj-ea"/>
              </a:rPr>
              <a:t>一切磁现象都起源于运动电荷（电流</a:t>
            </a:r>
            <a:r>
              <a:rPr lang="zh-CN" altLang="en-US" sz="2000" dirty="0">
                <a:latin typeface="+mj-ea"/>
                <a:ea typeface="+mj-ea"/>
              </a:rPr>
              <a:t>），磁相互作用的本质是运动电荷（电流</a:t>
            </a:r>
            <a:r>
              <a:rPr lang="zh-CN" altLang="en-US" sz="2000" dirty="0" smtClean="0">
                <a:latin typeface="+mj-ea"/>
                <a:ea typeface="+mj-ea"/>
              </a:rPr>
              <a:t>）之间</a:t>
            </a:r>
            <a:r>
              <a:rPr lang="zh-CN" altLang="en-US" sz="2000" dirty="0">
                <a:latin typeface="+mj-ea"/>
                <a:ea typeface="+mj-ea"/>
              </a:rPr>
              <a:t>的相互作用。 </a:t>
            </a:r>
            <a:endParaRPr kumimoji="1" lang="zh-CN" altLang="en-US" sz="2000" dirty="0">
              <a:latin typeface="+mj-ea"/>
              <a:ea typeface="+mj-ea"/>
            </a:endParaRPr>
          </a:p>
        </p:txBody>
      </p:sp>
      <p:sp>
        <p:nvSpPr>
          <p:cNvPr id="5" name="矩形 4"/>
          <p:cNvSpPr/>
          <p:nvPr/>
        </p:nvSpPr>
        <p:spPr>
          <a:xfrm>
            <a:off x="505327" y="1919387"/>
            <a:ext cx="8109284" cy="646331"/>
          </a:xfrm>
          <a:prstGeom prst="rect">
            <a:avLst/>
          </a:prstGeom>
        </p:spPr>
        <p:txBody>
          <a:bodyPr wrap="square">
            <a:spAutoFit/>
          </a:bodyPr>
          <a:lstStyle/>
          <a:p>
            <a:r>
              <a:rPr lang="zh-CN" altLang="en-US" sz="1800" dirty="0">
                <a:latin typeface="楷体" panose="02010609060101010101" pitchFamily="49" charset="-122"/>
                <a:ea typeface="楷体" panose="02010609060101010101" pitchFamily="49" charset="-122"/>
              </a:rPr>
              <a:t>分子电流：电子绕原子核运动和电子自旋</a:t>
            </a:r>
            <a:r>
              <a:rPr lang="zh-CN" altLang="en-US" sz="1800" dirty="0" smtClean="0">
                <a:latin typeface="楷体" panose="02010609060101010101" pitchFamily="49" charset="-122"/>
                <a:ea typeface="楷体" panose="02010609060101010101" pitchFamily="49" charset="-122"/>
              </a:rPr>
              <a:t>所形成</a:t>
            </a:r>
            <a:r>
              <a:rPr lang="zh-CN" altLang="en-US" sz="1800" dirty="0">
                <a:latin typeface="楷体" panose="02010609060101010101" pitchFamily="49" charset="-122"/>
                <a:ea typeface="楷体" panose="02010609060101010101" pitchFamily="49" charset="-122"/>
              </a:rPr>
              <a:t>的电流。物质的磁性取定于物质中</a:t>
            </a:r>
            <a:r>
              <a:rPr lang="zh-CN" altLang="en-US" sz="1800" dirty="0" smtClean="0">
                <a:latin typeface="楷体" panose="02010609060101010101" pitchFamily="49" charset="-122"/>
                <a:ea typeface="楷体" panose="02010609060101010101" pitchFamily="49" charset="-122"/>
              </a:rPr>
              <a:t>分子电流</a:t>
            </a:r>
            <a:r>
              <a:rPr lang="zh-CN" altLang="en-US" sz="1800" dirty="0">
                <a:latin typeface="楷体" panose="02010609060101010101" pitchFamily="49" charset="-122"/>
                <a:ea typeface="楷体" panose="02010609060101010101" pitchFamily="49" charset="-122"/>
              </a:rPr>
              <a:t>的磁效应总和。</a:t>
            </a:r>
          </a:p>
        </p:txBody>
      </p:sp>
      <p:sp>
        <p:nvSpPr>
          <p:cNvPr id="6" name="Text Box 3"/>
          <p:cNvSpPr txBox="1">
            <a:spLocks noChangeArrowheads="1"/>
          </p:cNvSpPr>
          <p:nvPr/>
        </p:nvSpPr>
        <p:spPr bwMode="auto">
          <a:xfrm>
            <a:off x="361949" y="2548089"/>
            <a:ext cx="82526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1800" dirty="0" smtClean="0">
                <a:latin typeface="Times New Roman" panose="02020603050405020304" pitchFamily="18" charset="0"/>
              </a:rPr>
              <a:t>       组成</a:t>
            </a:r>
            <a:r>
              <a:rPr kumimoji="1" lang="zh-CN" altLang="en-US" sz="1800" dirty="0">
                <a:latin typeface="Times New Roman" panose="02020603050405020304" pitchFamily="18" charset="0"/>
              </a:rPr>
              <a:t>磁体的最小单元</a:t>
            </a:r>
            <a:r>
              <a:rPr kumimoji="1" lang="zh-CN" altLang="en-US" sz="1800" dirty="0" smtClean="0">
                <a:latin typeface="Times New Roman" panose="02020603050405020304" pitchFamily="18" charset="0"/>
              </a:rPr>
              <a:t>是‘分子电流’</a:t>
            </a:r>
            <a:r>
              <a:rPr kumimoji="1" lang="zh-CN" altLang="en-US" sz="1800" dirty="0">
                <a:latin typeface="Times New Roman" panose="02020603050405020304" pitchFamily="18" charset="0"/>
              </a:rPr>
              <a:t>，物体内的</a:t>
            </a:r>
            <a:r>
              <a:rPr kumimoji="1" lang="zh-CN" altLang="en-US" sz="2000" dirty="0">
                <a:latin typeface="+mj-ea"/>
                <a:ea typeface="+mj-ea"/>
              </a:rPr>
              <a:t>分子电流</a:t>
            </a:r>
            <a:r>
              <a:rPr kumimoji="1" lang="zh-CN" altLang="en-US" sz="2000" b="1" dirty="0">
                <a:latin typeface="+mj-ea"/>
                <a:ea typeface="+mj-ea"/>
              </a:rPr>
              <a:t>有序</a:t>
            </a:r>
            <a:r>
              <a:rPr kumimoji="1" lang="zh-CN" altLang="en-US" sz="2000" dirty="0" smtClean="0">
                <a:latin typeface="+mj-ea"/>
                <a:ea typeface="+mj-ea"/>
              </a:rPr>
              <a:t>排列时，</a:t>
            </a:r>
            <a:r>
              <a:rPr kumimoji="1" lang="zh-CN" altLang="en-US" sz="2000" dirty="0">
                <a:latin typeface="+mj-ea"/>
                <a:ea typeface="+mj-ea"/>
              </a:rPr>
              <a:t>宏观上对外显示磁性</a:t>
            </a:r>
            <a:r>
              <a:rPr kumimoji="1" lang="zh-CN" altLang="en-US" sz="1800" dirty="0">
                <a:latin typeface="Times New Roman" panose="02020603050405020304" pitchFamily="18" charset="0"/>
              </a:rPr>
              <a:t>。如：</a:t>
            </a:r>
          </a:p>
        </p:txBody>
      </p:sp>
      <p:sp>
        <p:nvSpPr>
          <p:cNvPr id="7" name="Text Box 4"/>
          <p:cNvSpPr txBox="1">
            <a:spLocks noChangeArrowheads="1"/>
          </p:cNvSpPr>
          <p:nvPr/>
        </p:nvSpPr>
        <p:spPr bwMode="auto">
          <a:xfrm>
            <a:off x="389757" y="4435613"/>
            <a:ext cx="36471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这样磁性的本源为“</a:t>
            </a:r>
            <a:r>
              <a:rPr kumimoji="1" lang="zh-CN" altLang="en-US" sz="1800" dirty="0">
                <a:solidFill>
                  <a:srgbClr val="CC0000"/>
                </a:solidFill>
                <a:latin typeface="Times New Roman" panose="02020603050405020304" pitchFamily="18" charset="0"/>
              </a:rPr>
              <a:t>电流</a:t>
            </a:r>
            <a:r>
              <a:rPr kumimoji="1" lang="zh-CN" altLang="en-US" sz="1800" dirty="0">
                <a:latin typeface="Times New Roman" panose="02020603050405020304" pitchFamily="18" charset="0"/>
              </a:rPr>
              <a:t>”，即；</a:t>
            </a:r>
          </a:p>
        </p:txBody>
      </p:sp>
      <p:grpSp>
        <p:nvGrpSpPr>
          <p:cNvPr id="8" name="Group 16"/>
          <p:cNvGrpSpPr>
            <a:grpSpLocks/>
          </p:cNvGrpSpPr>
          <p:nvPr/>
        </p:nvGrpSpPr>
        <p:grpSpPr bwMode="auto">
          <a:xfrm>
            <a:off x="1043083" y="5914641"/>
            <a:ext cx="6284018" cy="904875"/>
            <a:chOff x="1296" y="3186"/>
            <a:chExt cx="3088" cy="570"/>
          </a:xfrm>
        </p:grpSpPr>
        <p:sp>
          <p:nvSpPr>
            <p:cNvPr id="9" name="Text Box 17"/>
            <p:cNvSpPr txBox="1">
              <a:spLocks noChangeArrowheads="1"/>
            </p:cNvSpPr>
            <p:nvPr/>
          </p:nvSpPr>
          <p:spPr bwMode="auto">
            <a:xfrm>
              <a:off x="1308" y="3186"/>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静电荷</a:t>
              </a:r>
            </a:p>
          </p:txBody>
        </p:sp>
        <p:graphicFrame>
          <p:nvGraphicFramePr>
            <p:cNvPr id="10" name="Object 18"/>
            <p:cNvGraphicFramePr>
              <a:graphicFrameLocks noChangeAspect="1"/>
            </p:cNvGraphicFramePr>
            <p:nvPr/>
          </p:nvGraphicFramePr>
          <p:xfrm>
            <a:off x="1824" y="3216"/>
            <a:ext cx="576" cy="198"/>
          </p:xfrm>
          <a:graphic>
            <a:graphicData uri="http://schemas.openxmlformats.org/presentationml/2006/ole">
              <mc:AlternateContent xmlns:mc="http://schemas.openxmlformats.org/markup-compatibility/2006">
                <mc:Choice xmlns:v="urn:schemas-microsoft-com:vml" Requires="v">
                  <p:oleObj spid="_x0000_s71966" name="Equation" r:id="rId3" imgW="203040" imgH="139680" progId="Equation.3">
                    <p:embed/>
                  </p:oleObj>
                </mc:Choice>
                <mc:Fallback>
                  <p:oleObj name="Equation" r:id="rId3" imgW="2030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3216"/>
                          <a:ext cx="57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9"/>
            <p:cNvGraphicFramePr>
              <a:graphicFrameLocks noChangeAspect="1"/>
            </p:cNvGraphicFramePr>
            <p:nvPr/>
          </p:nvGraphicFramePr>
          <p:xfrm>
            <a:off x="2640" y="3216"/>
            <a:ext cx="576" cy="198"/>
          </p:xfrm>
          <a:graphic>
            <a:graphicData uri="http://schemas.openxmlformats.org/presentationml/2006/ole">
              <mc:AlternateContent xmlns:mc="http://schemas.openxmlformats.org/markup-compatibility/2006">
                <mc:Choice xmlns:v="urn:schemas-microsoft-com:vml" Requires="v">
                  <p:oleObj spid="_x0000_s71967" name="Equation" r:id="rId5" imgW="203040" imgH="139680" progId="Equation.3">
                    <p:embed/>
                  </p:oleObj>
                </mc:Choice>
                <mc:Fallback>
                  <p:oleObj name="Equation" r:id="rId5" imgW="2030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3216"/>
                          <a:ext cx="57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20"/>
            <p:cNvSpPr txBox="1">
              <a:spLocks noChangeArrowheads="1"/>
            </p:cNvSpPr>
            <p:nvPr/>
          </p:nvSpPr>
          <p:spPr bwMode="auto">
            <a:xfrm>
              <a:off x="2162" y="3200"/>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静电场</a:t>
              </a:r>
            </a:p>
          </p:txBody>
        </p:sp>
        <p:sp>
          <p:nvSpPr>
            <p:cNvPr id="13" name="Rectangle 21"/>
            <p:cNvSpPr>
              <a:spLocks noChangeArrowheads="1"/>
            </p:cNvSpPr>
            <p:nvPr/>
          </p:nvSpPr>
          <p:spPr bwMode="auto">
            <a:xfrm>
              <a:off x="2988" y="3186"/>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静电荷</a:t>
              </a:r>
            </a:p>
          </p:txBody>
        </p:sp>
        <p:graphicFrame>
          <p:nvGraphicFramePr>
            <p:cNvPr id="14" name="Object 22"/>
            <p:cNvGraphicFramePr>
              <a:graphicFrameLocks noChangeAspect="1"/>
            </p:cNvGraphicFramePr>
            <p:nvPr/>
          </p:nvGraphicFramePr>
          <p:xfrm>
            <a:off x="3456" y="3216"/>
            <a:ext cx="252" cy="185"/>
          </p:xfrm>
          <a:graphic>
            <a:graphicData uri="http://schemas.openxmlformats.org/presentationml/2006/ole">
              <mc:AlternateContent xmlns:mc="http://schemas.openxmlformats.org/markup-compatibility/2006">
                <mc:Choice xmlns:v="urn:schemas-microsoft-com:vml" Requires="v">
                  <p:oleObj spid="_x0000_s71968" name="Equation" r:id="rId6" imgW="190440" imgH="139680" progId="Equation.3">
                    <p:embed/>
                  </p:oleObj>
                </mc:Choice>
                <mc:Fallback>
                  <p:oleObj name="Equation" r:id="rId6" imgW="19044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3216"/>
                          <a:ext cx="25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23"/>
            <p:cNvSpPr txBox="1">
              <a:spLocks noChangeArrowheads="1"/>
            </p:cNvSpPr>
            <p:nvPr/>
          </p:nvSpPr>
          <p:spPr bwMode="auto">
            <a:xfrm>
              <a:off x="3708" y="3186"/>
              <a:ext cx="6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latin typeface="Times New Roman" panose="02020603050405020304" pitchFamily="18" charset="0"/>
                </a:rPr>
                <a:t>不产生磁场</a:t>
              </a:r>
            </a:p>
          </p:txBody>
        </p:sp>
        <p:sp>
          <p:nvSpPr>
            <p:cNvPr id="16" name="Text Box 24"/>
            <p:cNvSpPr txBox="1">
              <a:spLocks noChangeArrowheads="1"/>
            </p:cNvSpPr>
            <p:nvPr/>
          </p:nvSpPr>
          <p:spPr bwMode="auto">
            <a:xfrm>
              <a:off x="1296" y="3503"/>
              <a:ext cx="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运动电荷</a:t>
              </a:r>
            </a:p>
          </p:txBody>
        </p:sp>
        <p:graphicFrame>
          <p:nvGraphicFramePr>
            <p:cNvPr id="17" name="Object 25"/>
            <p:cNvGraphicFramePr>
              <a:graphicFrameLocks noChangeAspect="1"/>
            </p:cNvGraphicFramePr>
            <p:nvPr>
              <p:extLst>
                <p:ext uri="{D42A27DB-BD31-4B8C-83A1-F6EECF244321}">
                  <p14:modId xmlns:p14="http://schemas.microsoft.com/office/powerpoint/2010/main" val="1236802100"/>
                </p:ext>
              </p:extLst>
            </p:nvPr>
          </p:nvGraphicFramePr>
          <p:xfrm>
            <a:off x="1842" y="3558"/>
            <a:ext cx="576" cy="198"/>
          </p:xfrm>
          <a:graphic>
            <a:graphicData uri="http://schemas.openxmlformats.org/presentationml/2006/ole">
              <mc:AlternateContent xmlns:mc="http://schemas.openxmlformats.org/markup-compatibility/2006">
                <mc:Choice xmlns:v="urn:schemas-microsoft-com:vml" Requires="v">
                  <p:oleObj spid="_x0000_s71969" name="Equation" r:id="rId8" imgW="203040" imgH="139680" progId="Equation.3">
                    <p:embed/>
                  </p:oleObj>
                </mc:Choice>
                <mc:Fallback>
                  <p:oleObj name="Equation" r:id="rId8" imgW="2030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 y="3558"/>
                          <a:ext cx="57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26"/>
            <p:cNvSpPr txBox="1">
              <a:spLocks noChangeArrowheads="1"/>
            </p:cNvSpPr>
            <p:nvPr/>
          </p:nvSpPr>
          <p:spPr bwMode="auto">
            <a:xfrm>
              <a:off x="2208" y="3503"/>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磁场</a:t>
              </a:r>
            </a:p>
          </p:txBody>
        </p:sp>
        <p:graphicFrame>
          <p:nvGraphicFramePr>
            <p:cNvPr id="19" name="Object 27"/>
            <p:cNvGraphicFramePr>
              <a:graphicFrameLocks noChangeAspect="1"/>
            </p:cNvGraphicFramePr>
            <p:nvPr>
              <p:extLst>
                <p:ext uri="{D42A27DB-BD31-4B8C-83A1-F6EECF244321}">
                  <p14:modId xmlns:p14="http://schemas.microsoft.com/office/powerpoint/2010/main" val="1914714625"/>
                </p:ext>
              </p:extLst>
            </p:nvPr>
          </p:nvGraphicFramePr>
          <p:xfrm>
            <a:off x="2640" y="3542"/>
            <a:ext cx="576" cy="198"/>
          </p:xfrm>
          <a:graphic>
            <a:graphicData uri="http://schemas.openxmlformats.org/presentationml/2006/ole">
              <mc:AlternateContent xmlns:mc="http://schemas.openxmlformats.org/markup-compatibility/2006">
                <mc:Choice xmlns:v="urn:schemas-microsoft-com:vml" Requires="v">
                  <p:oleObj spid="_x0000_s71970" name="Equation" r:id="rId9" imgW="203040" imgH="139680" progId="Equation.3">
                    <p:embed/>
                  </p:oleObj>
                </mc:Choice>
                <mc:Fallback>
                  <p:oleObj name="Equation" r:id="rId9" imgW="2030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3542"/>
                          <a:ext cx="576"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28"/>
            <p:cNvSpPr>
              <a:spLocks noChangeArrowheads="1"/>
            </p:cNvSpPr>
            <p:nvPr/>
          </p:nvSpPr>
          <p:spPr bwMode="auto">
            <a:xfrm>
              <a:off x="2976" y="3503"/>
              <a:ext cx="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运动电荷</a:t>
              </a:r>
            </a:p>
          </p:txBody>
        </p:sp>
        <p:graphicFrame>
          <p:nvGraphicFramePr>
            <p:cNvPr id="21" name="Object 29"/>
            <p:cNvGraphicFramePr>
              <a:graphicFrameLocks noChangeAspect="1"/>
            </p:cNvGraphicFramePr>
            <p:nvPr>
              <p:extLst>
                <p:ext uri="{D42A27DB-BD31-4B8C-83A1-F6EECF244321}">
                  <p14:modId xmlns:p14="http://schemas.microsoft.com/office/powerpoint/2010/main" val="3907075921"/>
                </p:ext>
              </p:extLst>
            </p:nvPr>
          </p:nvGraphicFramePr>
          <p:xfrm>
            <a:off x="3579" y="3527"/>
            <a:ext cx="252" cy="185"/>
          </p:xfrm>
          <a:graphic>
            <a:graphicData uri="http://schemas.openxmlformats.org/presentationml/2006/ole">
              <mc:AlternateContent xmlns:mc="http://schemas.openxmlformats.org/markup-compatibility/2006">
                <mc:Choice xmlns:v="urn:schemas-microsoft-com:vml" Requires="v">
                  <p:oleObj spid="_x0000_s71971" name="Equation" r:id="rId10" imgW="190440" imgH="139680" progId="Equation.3">
                    <p:embed/>
                  </p:oleObj>
                </mc:Choice>
                <mc:Fallback>
                  <p:oleObj name="Equation" r:id="rId10" imgW="19044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9" y="3527"/>
                          <a:ext cx="25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30"/>
            <p:cNvSpPr txBox="1">
              <a:spLocks noChangeArrowheads="1"/>
            </p:cNvSpPr>
            <p:nvPr/>
          </p:nvSpPr>
          <p:spPr bwMode="auto">
            <a:xfrm>
              <a:off x="3840" y="3503"/>
              <a:ext cx="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latin typeface="Times New Roman" panose="02020603050405020304" pitchFamily="18" charset="0"/>
                </a:rPr>
                <a:t>产生电场</a:t>
              </a:r>
            </a:p>
          </p:txBody>
        </p:sp>
      </p:grpSp>
      <p:grpSp>
        <p:nvGrpSpPr>
          <p:cNvPr id="23" name="Group 31"/>
          <p:cNvGrpSpPr>
            <a:grpSpLocks/>
          </p:cNvGrpSpPr>
          <p:nvPr/>
        </p:nvGrpSpPr>
        <p:grpSpPr bwMode="auto">
          <a:xfrm>
            <a:off x="1758451" y="3229221"/>
            <a:ext cx="2479609" cy="920335"/>
            <a:chOff x="2074" y="1321"/>
            <a:chExt cx="1921" cy="716"/>
          </a:xfrm>
        </p:grpSpPr>
        <p:grpSp>
          <p:nvGrpSpPr>
            <p:cNvPr id="24" name="Group 32"/>
            <p:cNvGrpSpPr>
              <a:grpSpLocks/>
            </p:cNvGrpSpPr>
            <p:nvPr/>
          </p:nvGrpSpPr>
          <p:grpSpPr bwMode="auto">
            <a:xfrm>
              <a:off x="2304" y="1334"/>
              <a:ext cx="1410" cy="624"/>
              <a:chOff x="2036" y="1480"/>
              <a:chExt cx="4071" cy="1988"/>
            </a:xfrm>
          </p:grpSpPr>
          <p:grpSp>
            <p:nvGrpSpPr>
              <p:cNvPr id="31" name="Group 33"/>
              <p:cNvGrpSpPr>
                <a:grpSpLocks/>
              </p:cNvGrpSpPr>
              <p:nvPr/>
            </p:nvGrpSpPr>
            <p:grpSpPr bwMode="auto">
              <a:xfrm>
                <a:off x="2036" y="1480"/>
                <a:ext cx="4071" cy="1761"/>
                <a:chOff x="-255" y="717"/>
                <a:chExt cx="6001" cy="2437"/>
              </a:xfrm>
            </p:grpSpPr>
            <p:sp>
              <p:nvSpPr>
                <p:cNvPr id="38" name="Freeform 34"/>
                <p:cNvSpPr>
                  <a:spLocks/>
                </p:cNvSpPr>
                <p:nvPr/>
              </p:nvSpPr>
              <p:spPr bwMode="auto">
                <a:xfrm>
                  <a:off x="4812" y="727"/>
                  <a:ext cx="934" cy="2427"/>
                </a:xfrm>
                <a:custGeom>
                  <a:avLst/>
                  <a:gdLst>
                    <a:gd name="T0" fmla="*/ 3 w 934"/>
                    <a:gd name="T1" fmla="*/ 207 h 2427"/>
                    <a:gd name="T2" fmla="*/ 87 w 934"/>
                    <a:gd name="T3" fmla="*/ 105 h 2427"/>
                    <a:gd name="T4" fmla="*/ 237 w 934"/>
                    <a:gd name="T5" fmla="*/ 21 h 2427"/>
                    <a:gd name="T6" fmla="*/ 405 w 934"/>
                    <a:gd name="T7" fmla="*/ 15 h 2427"/>
                    <a:gd name="T8" fmla="*/ 591 w 934"/>
                    <a:gd name="T9" fmla="*/ 111 h 2427"/>
                    <a:gd name="T10" fmla="*/ 741 w 934"/>
                    <a:gd name="T11" fmla="*/ 303 h 2427"/>
                    <a:gd name="T12" fmla="*/ 873 w 934"/>
                    <a:gd name="T13" fmla="*/ 639 h 2427"/>
                    <a:gd name="T14" fmla="*/ 915 w 934"/>
                    <a:gd name="T15" fmla="*/ 999 h 2427"/>
                    <a:gd name="T16" fmla="*/ 921 w 934"/>
                    <a:gd name="T17" fmla="*/ 2241 h 2427"/>
                    <a:gd name="T18" fmla="*/ 837 w 934"/>
                    <a:gd name="T19" fmla="*/ 2115 h 2427"/>
                    <a:gd name="T20" fmla="*/ 825 w 934"/>
                    <a:gd name="T21" fmla="*/ 933 h 2427"/>
                    <a:gd name="T22" fmla="*/ 777 w 934"/>
                    <a:gd name="T23" fmla="*/ 675 h 2427"/>
                    <a:gd name="T24" fmla="*/ 681 w 934"/>
                    <a:gd name="T25" fmla="*/ 351 h 2427"/>
                    <a:gd name="T26" fmla="*/ 519 w 934"/>
                    <a:gd name="T27" fmla="*/ 195 h 2427"/>
                    <a:gd name="T28" fmla="*/ 411 w 934"/>
                    <a:gd name="T29" fmla="*/ 105 h 2427"/>
                    <a:gd name="T30" fmla="*/ 231 w 934"/>
                    <a:gd name="T31" fmla="*/ 111 h 2427"/>
                    <a:gd name="T32" fmla="*/ 99 w 934"/>
                    <a:gd name="T33" fmla="*/ 213 h 2427"/>
                    <a:gd name="T34" fmla="*/ 69 w 934"/>
                    <a:gd name="T35" fmla="*/ 267 h 2427"/>
                    <a:gd name="T36" fmla="*/ 3 w 934"/>
                    <a:gd name="T37" fmla="*/ 207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4" h="2427">
                      <a:moveTo>
                        <a:pt x="3" y="207"/>
                      </a:moveTo>
                      <a:cubicBezTo>
                        <a:pt x="6" y="180"/>
                        <a:pt x="48" y="136"/>
                        <a:pt x="87" y="105"/>
                      </a:cubicBezTo>
                      <a:cubicBezTo>
                        <a:pt x="126" y="74"/>
                        <a:pt x="184" y="36"/>
                        <a:pt x="237" y="21"/>
                      </a:cubicBezTo>
                      <a:cubicBezTo>
                        <a:pt x="290" y="6"/>
                        <a:pt x="346" y="0"/>
                        <a:pt x="405" y="15"/>
                      </a:cubicBezTo>
                      <a:cubicBezTo>
                        <a:pt x="464" y="30"/>
                        <a:pt x="535" y="63"/>
                        <a:pt x="591" y="111"/>
                      </a:cubicBezTo>
                      <a:cubicBezTo>
                        <a:pt x="647" y="159"/>
                        <a:pt x="694" y="215"/>
                        <a:pt x="741" y="303"/>
                      </a:cubicBezTo>
                      <a:cubicBezTo>
                        <a:pt x="788" y="391"/>
                        <a:pt x="844" y="523"/>
                        <a:pt x="873" y="639"/>
                      </a:cubicBezTo>
                      <a:cubicBezTo>
                        <a:pt x="902" y="755"/>
                        <a:pt x="907" y="732"/>
                        <a:pt x="915" y="999"/>
                      </a:cubicBezTo>
                      <a:cubicBezTo>
                        <a:pt x="923" y="1266"/>
                        <a:pt x="934" y="2055"/>
                        <a:pt x="921" y="2241"/>
                      </a:cubicBezTo>
                      <a:cubicBezTo>
                        <a:pt x="908" y="2427"/>
                        <a:pt x="853" y="2333"/>
                        <a:pt x="837" y="2115"/>
                      </a:cubicBezTo>
                      <a:cubicBezTo>
                        <a:pt x="821" y="1897"/>
                        <a:pt x="835" y="1173"/>
                        <a:pt x="825" y="933"/>
                      </a:cubicBezTo>
                      <a:cubicBezTo>
                        <a:pt x="815" y="693"/>
                        <a:pt x="801" y="772"/>
                        <a:pt x="777" y="675"/>
                      </a:cubicBezTo>
                      <a:cubicBezTo>
                        <a:pt x="753" y="578"/>
                        <a:pt x="724" y="431"/>
                        <a:pt x="681" y="351"/>
                      </a:cubicBezTo>
                      <a:cubicBezTo>
                        <a:pt x="638" y="271"/>
                        <a:pt x="564" y="236"/>
                        <a:pt x="519" y="195"/>
                      </a:cubicBezTo>
                      <a:cubicBezTo>
                        <a:pt x="474" y="154"/>
                        <a:pt x="459" y="119"/>
                        <a:pt x="411" y="105"/>
                      </a:cubicBezTo>
                      <a:cubicBezTo>
                        <a:pt x="363" y="91"/>
                        <a:pt x="283" y="93"/>
                        <a:pt x="231" y="111"/>
                      </a:cubicBezTo>
                      <a:cubicBezTo>
                        <a:pt x="179" y="129"/>
                        <a:pt x="126" y="187"/>
                        <a:pt x="99" y="213"/>
                      </a:cubicBezTo>
                      <a:cubicBezTo>
                        <a:pt x="72" y="239"/>
                        <a:pt x="83" y="269"/>
                        <a:pt x="69" y="267"/>
                      </a:cubicBezTo>
                      <a:cubicBezTo>
                        <a:pt x="55" y="265"/>
                        <a:pt x="0" y="234"/>
                        <a:pt x="3" y="207"/>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 name="Freeform 35"/>
                <p:cNvSpPr>
                  <a:spLocks/>
                </p:cNvSpPr>
                <p:nvPr/>
              </p:nvSpPr>
              <p:spPr bwMode="auto">
                <a:xfrm>
                  <a:off x="-255" y="843"/>
                  <a:ext cx="329" cy="1054"/>
                </a:xfrm>
                <a:custGeom>
                  <a:avLst/>
                  <a:gdLst>
                    <a:gd name="T0" fmla="*/ 278 w 329"/>
                    <a:gd name="T1" fmla="*/ 2 h 1054"/>
                    <a:gd name="T2" fmla="*/ 224 w 329"/>
                    <a:gd name="T3" fmla="*/ 50 h 1054"/>
                    <a:gd name="T4" fmla="*/ 152 w 329"/>
                    <a:gd name="T5" fmla="*/ 146 h 1054"/>
                    <a:gd name="T6" fmla="*/ 68 w 329"/>
                    <a:gd name="T7" fmla="*/ 356 h 1054"/>
                    <a:gd name="T8" fmla="*/ 14 w 329"/>
                    <a:gd name="T9" fmla="*/ 680 h 1054"/>
                    <a:gd name="T10" fmla="*/ 14 w 329"/>
                    <a:gd name="T11" fmla="*/ 998 h 1054"/>
                    <a:gd name="T12" fmla="*/ 98 w 329"/>
                    <a:gd name="T13" fmla="*/ 1016 h 1054"/>
                    <a:gd name="T14" fmla="*/ 104 w 329"/>
                    <a:gd name="T15" fmla="*/ 812 h 1054"/>
                    <a:gd name="T16" fmla="*/ 128 w 329"/>
                    <a:gd name="T17" fmla="*/ 572 h 1054"/>
                    <a:gd name="T18" fmla="*/ 176 w 329"/>
                    <a:gd name="T19" fmla="*/ 326 h 1054"/>
                    <a:gd name="T20" fmla="*/ 212 w 329"/>
                    <a:gd name="T21" fmla="*/ 194 h 1054"/>
                    <a:gd name="T22" fmla="*/ 266 w 329"/>
                    <a:gd name="T23" fmla="*/ 122 h 1054"/>
                    <a:gd name="T24" fmla="*/ 326 w 329"/>
                    <a:gd name="T25" fmla="*/ 62 h 1054"/>
                    <a:gd name="T26" fmla="*/ 278 w 329"/>
                    <a:gd name="T27" fmla="*/ 2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9" h="1054">
                      <a:moveTo>
                        <a:pt x="278" y="2"/>
                      </a:moveTo>
                      <a:cubicBezTo>
                        <a:pt x="261" y="0"/>
                        <a:pt x="245" y="26"/>
                        <a:pt x="224" y="50"/>
                      </a:cubicBezTo>
                      <a:cubicBezTo>
                        <a:pt x="203" y="74"/>
                        <a:pt x="178" y="95"/>
                        <a:pt x="152" y="146"/>
                      </a:cubicBezTo>
                      <a:cubicBezTo>
                        <a:pt x="126" y="197"/>
                        <a:pt x="91" y="267"/>
                        <a:pt x="68" y="356"/>
                      </a:cubicBezTo>
                      <a:cubicBezTo>
                        <a:pt x="45" y="445"/>
                        <a:pt x="23" y="573"/>
                        <a:pt x="14" y="680"/>
                      </a:cubicBezTo>
                      <a:cubicBezTo>
                        <a:pt x="5" y="787"/>
                        <a:pt x="0" y="942"/>
                        <a:pt x="14" y="998"/>
                      </a:cubicBezTo>
                      <a:cubicBezTo>
                        <a:pt x="28" y="1054"/>
                        <a:pt x="83" y="1047"/>
                        <a:pt x="98" y="1016"/>
                      </a:cubicBezTo>
                      <a:cubicBezTo>
                        <a:pt x="113" y="985"/>
                        <a:pt x="99" y="886"/>
                        <a:pt x="104" y="812"/>
                      </a:cubicBezTo>
                      <a:cubicBezTo>
                        <a:pt x="109" y="738"/>
                        <a:pt x="116" y="653"/>
                        <a:pt x="128" y="572"/>
                      </a:cubicBezTo>
                      <a:cubicBezTo>
                        <a:pt x="140" y="491"/>
                        <a:pt x="162" y="389"/>
                        <a:pt x="176" y="326"/>
                      </a:cubicBezTo>
                      <a:cubicBezTo>
                        <a:pt x="190" y="263"/>
                        <a:pt x="197" y="228"/>
                        <a:pt x="212" y="194"/>
                      </a:cubicBezTo>
                      <a:cubicBezTo>
                        <a:pt x="227" y="160"/>
                        <a:pt x="247" y="144"/>
                        <a:pt x="266" y="122"/>
                      </a:cubicBezTo>
                      <a:cubicBezTo>
                        <a:pt x="285" y="100"/>
                        <a:pt x="323" y="80"/>
                        <a:pt x="326" y="62"/>
                      </a:cubicBezTo>
                      <a:cubicBezTo>
                        <a:pt x="329" y="44"/>
                        <a:pt x="295" y="4"/>
                        <a:pt x="278" y="2"/>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40" name="Group 36"/>
                <p:cNvGrpSpPr>
                  <a:grpSpLocks/>
                </p:cNvGrpSpPr>
                <p:nvPr/>
              </p:nvGrpSpPr>
              <p:grpSpPr bwMode="auto">
                <a:xfrm>
                  <a:off x="-38" y="717"/>
                  <a:ext cx="5173" cy="1688"/>
                  <a:chOff x="-112" y="1238"/>
                  <a:chExt cx="5173" cy="1688"/>
                </a:xfrm>
              </p:grpSpPr>
              <p:sp>
                <p:nvSpPr>
                  <p:cNvPr id="41" name="Freeform 37"/>
                  <p:cNvSpPr>
                    <a:spLocks/>
                  </p:cNvSpPr>
                  <p:nvPr/>
                </p:nvSpPr>
                <p:spPr bwMode="auto">
                  <a:xfrm>
                    <a:off x="4148" y="123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2" name="Freeform 38"/>
                  <p:cNvSpPr>
                    <a:spLocks/>
                  </p:cNvSpPr>
                  <p:nvPr/>
                </p:nvSpPr>
                <p:spPr bwMode="auto">
                  <a:xfrm>
                    <a:off x="3545" y="123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3" name="Freeform 39"/>
                  <p:cNvSpPr>
                    <a:spLocks/>
                  </p:cNvSpPr>
                  <p:nvPr/>
                </p:nvSpPr>
                <p:spPr bwMode="auto">
                  <a:xfrm>
                    <a:off x="2932" y="123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4" name="Freeform 40"/>
                  <p:cNvSpPr>
                    <a:spLocks/>
                  </p:cNvSpPr>
                  <p:nvPr/>
                </p:nvSpPr>
                <p:spPr bwMode="auto">
                  <a:xfrm>
                    <a:off x="2320" y="124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5" name="Freeform 41"/>
                  <p:cNvSpPr>
                    <a:spLocks/>
                  </p:cNvSpPr>
                  <p:nvPr/>
                </p:nvSpPr>
                <p:spPr bwMode="auto">
                  <a:xfrm>
                    <a:off x="1707" y="1248"/>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 name="Freeform 42"/>
                  <p:cNvSpPr>
                    <a:spLocks/>
                  </p:cNvSpPr>
                  <p:nvPr/>
                </p:nvSpPr>
                <p:spPr bwMode="auto">
                  <a:xfrm>
                    <a:off x="1094" y="1239"/>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7" name="Freeform 43"/>
                  <p:cNvSpPr>
                    <a:spLocks/>
                  </p:cNvSpPr>
                  <p:nvPr/>
                </p:nvSpPr>
                <p:spPr bwMode="auto">
                  <a:xfrm>
                    <a:off x="500" y="1239"/>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 name="Freeform 44"/>
                  <p:cNvSpPr>
                    <a:spLocks/>
                  </p:cNvSpPr>
                  <p:nvPr/>
                </p:nvSpPr>
                <p:spPr bwMode="auto">
                  <a:xfrm>
                    <a:off x="-112" y="1239"/>
                    <a:ext cx="913" cy="1678"/>
                  </a:xfrm>
                  <a:custGeom>
                    <a:avLst/>
                    <a:gdLst>
                      <a:gd name="T0" fmla="*/ 10 w 913"/>
                      <a:gd name="T1" fmla="*/ 181 h 1678"/>
                      <a:gd name="T2" fmla="*/ 110 w 913"/>
                      <a:gd name="T3" fmla="*/ 85 h 1678"/>
                      <a:gd name="T4" fmla="*/ 254 w 913"/>
                      <a:gd name="T5" fmla="*/ 13 h 1678"/>
                      <a:gd name="T6" fmla="*/ 434 w 913"/>
                      <a:gd name="T7" fmla="*/ 17 h 1678"/>
                      <a:gd name="T8" fmla="*/ 586 w 913"/>
                      <a:gd name="T9" fmla="*/ 117 h 1678"/>
                      <a:gd name="T10" fmla="*/ 730 w 913"/>
                      <a:gd name="T11" fmla="*/ 305 h 1678"/>
                      <a:gd name="T12" fmla="*/ 834 w 913"/>
                      <a:gd name="T13" fmla="*/ 549 h 1678"/>
                      <a:gd name="T14" fmla="*/ 882 w 913"/>
                      <a:gd name="T15" fmla="*/ 769 h 1678"/>
                      <a:gd name="T16" fmla="*/ 910 w 913"/>
                      <a:gd name="T17" fmla="*/ 1061 h 1678"/>
                      <a:gd name="T18" fmla="*/ 898 w 913"/>
                      <a:gd name="T19" fmla="*/ 1261 h 1678"/>
                      <a:gd name="T20" fmla="*/ 866 w 913"/>
                      <a:gd name="T21" fmla="*/ 1461 h 1678"/>
                      <a:gd name="T22" fmla="*/ 790 w 913"/>
                      <a:gd name="T23" fmla="*/ 1645 h 1678"/>
                      <a:gd name="T24" fmla="*/ 658 w 913"/>
                      <a:gd name="T25" fmla="*/ 1661 h 1678"/>
                      <a:gd name="T26" fmla="*/ 538 w 913"/>
                      <a:gd name="T27" fmla="*/ 1553 h 1678"/>
                      <a:gd name="T28" fmla="*/ 450 w 913"/>
                      <a:gd name="T29" fmla="*/ 1289 h 1678"/>
                      <a:gd name="T30" fmla="*/ 438 w 913"/>
                      <a:gd name="T31" fmla="*/ 881 h 1678"/>
                      <a:gd name="T32" fmla="*/ 478 w 913"/>
                      <a:gd name="T33" fmla="*/ 557 h 1678"/>
                      <a:gd name="T34" fmla="*/ 510 w 913"/>
                      <a:gd name="T35" fmla="*/ 385 h 1678"/>
                      <a:gd name="T36" fmla="*/ 574 w 913"/>
                      <a:gd name="T37" fmla="*/ 245 h 1678"/>
                      <a:gd name="T38" fmla="*/ 598 w 913"/>
                      <a:gd name="T39" fmla="*/ 281 h 1678"/>
                      <a:gd name="T40" fmla="*/ 630 w 913"/>
                      <a:gd name="T41" fmla="*/ 317 h 1678"/>
                      <a:gd name="T42" fmla="*/ 702 w 913"/>
                      <a:gd name="T43" fmla="*/ 453 h 1678"/>
                      <a:gd name="T44" fmla="*/ 762 w 913"/>
                      <a:gd name="T45" fmla="*/ 633 h 1678"/>
                      <a:gd name="T46" fmla="*/ 822 w 913"/>
                      <a:gd name="T47" fmla="*/ 961 h 1678"/>
                      <a:gd name="T48" fmla="*/ 814 w 913"/>
                      <a:gd name="T49" fmla="*/ 1301 h 1678"/>
                      <a:gd name="T50" fmla="*/ 770 w 913"/>
                      <a:gd name="T51" fmla="*/ 1493 h 1678"/>
                      <a:gd name="T52" fmla="*/ 726 w 913"/>
                      <a:gd name="T53" fmla="*/ 1577 h 1678"/>
                      <a:gd name="T54" fmla="*/ 630 w 913"/>
                      <a:gd name="T55" fmla="*/ 1557 h 1678"/>
                      <a:gd name="T56" fmla="*/ 550 w 913"/>
                      <a:gd name="T57" fmla="*/ 1341 h 1678"/>
                      <a:gd name="T58" fmla="*/ 510 w 913"/>
                      <a:gd name="T59" fmla="*/ 1069 h 1678"/>
                      <a:gd name="T60" fmla="*/ 538 w 913"/>
                      <a:gd name="T61" fmla="*/ 705 h 1678"/>
                      <a:gd name="T62" fmla="*/ 566 w 913"/>
                      <a:gd name="T63" fmla="*/ 525 h 1678"/>
                      <a:gd name="T64" fmla="*/ 614 w 913"/>
                      <a:gd name="T65" fmla="*/ 353 h 1678"/>
                      <a:gd name="T66" fmla="*/ 630 w 913"/>
                      <a:gd name="T67" fmla="*/ 317 h 1678"/>
                      <a:gd name="T68" fmla="*/ 546 w 913"/>
                      <a:gd name="T69" fmla="*/ 213 h 1678"/>
                      <a:gd name="T70" fmla="*/ 426 w 913"/>
                      <a:gd name="T71" fmla="*/ 121 h 1678"/>
                      <a:gd name="T72" fmla="*/ 322 w 913"/>
                      <a:gd name="T73" fmla="*/ 97 h 1678"/>
                      <a:gd name="T74" fmla="*/ 174 w 913"/>
                      <a:gd name="T75" fmla="*/ 137 h 1678"/>
                      <a:gd name="T76" fmla="*/ 98 w 913"/>
                      <a:gd name="T77" fmla="*/ 209 h 1678"/>
                      <a:gd name="T78" fmla="*/ 50 w 913"/>
                      <a:gd name="T79" fmla="*/ 265 h 1678"/>
                      <a:gd name="T80" fmla="*/ 10 w 913"/>
                      <a:gd name="T81" fmla="*/ 181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1678">
                        <a:moveTo>
                          <a:pt x="10" y="181"/>
                        </a:moveTo>
                        <a:cubicBezTo>
                          <a:pt x="20" y="151"/>
                          <a:pt x="69" y="113"/>
                          <a:pt x="110" y="85"/>
                        </a:cubicBezTo>
                        <a:cubicBezTo>
                          <a:pt x="151" y="57"/>
                          <a:pt x="200" y="24"/>
                          <a:pt x="254" y="13"/>
                        </a:cubicBezTo>
                        <a:cubicBezTo>
                          <a:pt x="308" y="2"/>
                          <a:pt x="379" y="0"/>
                          <a:pt x="434" y="17"/>
                        </a:cubicBezTo>
                        <a:cubicBezTo>
                          <a:pt x="489" y="34"/>
                          <a:pt x="537" y="69"/>
                          <a:pt x="586" y="117"/>
                        </a:cubicBezTo>
                        <a:cubicBezTo>
                          <a:pt x="635" y="165"/>
                          <a:pt x="689" y="233"/>
                          <a:pt x="730" y="305"/>
                        </a:cubicBezTo>
                        <a:cubicBezTo>
                          <a:pt x="771" y="377"/>
                          <a:pt x="809" y="472"/>
                          <a:pt x="834" y="549"/>
                        </a:cubicBezTo>
                        <a:cubicBezTo>
                          <a:pt x="859" y="626"/>
                          <a:pt x="869" y="684"/>
                          <a:pt x="882" y="769"/>
                        </a:cubicBezTo>
                        <a:cubicBezTo>
                          <a:pt x="895" y="854"/>
                          <a:pt x="907" y="979"/>
                          <a:pt x="910" y="1061"/>
                        </a:cubicBezTo>
                        <a:cubicBezTo>
                          <a:pt x="913" y="1143"/>
                          <a:pt x="905" y="1194"/>
                          <a:pt x="898" y="1261"/>
                        </a:cubicBezTo>
                        <a:cubicBezTo>
                          <a:pt x="891" y="1328"/>
                          <a:pt x="884" y="1397"/>
                          <a:pt x="866" y="1461"/>
                        </a:cubicBezTo>
                        <a:cubicBezTo>
                          <a:pt x="848" y="1525"/>
                          <a:pt x="825" y="1612"/>
                          <a:pt x="790" y="1645"/>
                        </a:cubicBezTo>
                        <a:cubicBezTo>
                          <a:pt x="755" y="1678"/>
                          <a:pt x="700" y="1676"/>
                          <a:pt x="658" y="1661"/>
                        </a:cubicBezTo>
                        <a:cubicBezTo>
                          <a:pt x="616" y="1646"/>
                          <a:pt x="573" y="1615"/>
                          <a:pt x="538" y="1553"/>
                        </a:cubicBezTo>
                        <a:cubicBezTo>
                          <a:pt x="503" y="1491"/>
                          <a:pt x="467" y="1401"/>
                          <a:pt x="450" y="1289"/>
                        </a:cubicBezTo>
                        <a:cubicBezTo>
                          <a:pt x="433" y="1177"/>
                          <a:pt x="433" y="1003"/>
                          <a:pt x="438" y="881"/>
                        </a:cubicBezTo>
                        <a:cubicBezTo>
                          <a:pt x="443" y="759"/>
                          <a:pt x="466" y="640"/>
                          <a:pt x="478" y="557"/>
                        </a:cubicBezTo>
                        <a:cubicBezTo>
                          <a:pt x="490" y="474"/>
                          <a:pt x="494" y="437"/>
                          <a:pt x="510" y="385"/>
                        </a:cubicBezTo>
                        <a:cubicBezTo>
                          <a:pt x="526" y="333"/>
                          <a:pt x="559" y="262"/>
                          <a:pt x="574" y="245"/>
                        </a:cubicBezTo>
                        <a:cubicBezTo>
                          <a:pt x="589" y="228"/>
                          <a:pt x="589" y="269"/>
                          <a:pt x="598" y="281"/>
                        </a:cubicBezTo>
                        <a:cubicBezTo>
                          <a:pt x="607" y="293"/>
                          <a:pt x="613" y="288"/>
                          <a:pt x="630" y="317"/>
                        </a:cubicBezTo>
                        <a:cubicBezTo>
                          <a:pt x="647" y="346"/>
                          <a:pt x="680" y="400"/>
                          <a:pt x="702" y="453"/>
                        </a:cubicBezTo>
                        <a:cubicBezTo>
                          <a:pt x="724" y="506"/>
                          <a:pt x="742" y="548"/>
                          <a:pt x="762" y="633"/>
                        </a:cubicBezTo>
                        <a:cubicBezTo>
                          <a:pt x="782" y="718"/>
                          <a:pt x="813" y="850"/>
                          <a:pt x="822" y="961"/>
                        </a:cubicBezTo>
                        <a:cubicBezTo>
                          <a:pt x="831" y="1072"/>
                          <a:pt x="823" y="1212"/>
                          <a:pt x="814" y="1301"/>
                        </a:cubicBezTo>
                        <a:cubicBezTo>
                          <a:pt x="805" y="1390"/>
                          <a:pt x="785" y="1447"/>
                          <a:pt x="770" y="1493"/>
                        </a:cubicBezTo>
                        <a:cubicBezTo>
                          <a:pt x="755" y="1539"/>
                          <a:pt x="749" y="1566"/>
                          <a:pt x="726" y="1577"/>
                        </a:cubicBezTo>
                        <a:cubicBezTo>
                          <a:pt x="703" y="1588"/>
                          <a:pt x="659" y="1596"/>
                          <a:pt x="630" y="1557"/>
                        </a:cubicBezTo>
                        <a:cubicBezTo>
                          <a:pt x="601" y="1518"/>
                          <a:pt x="570" y="1422"/>
                          <a:pt x="550" y="1341"/>
                        </a:cubicBezTo>
                        <a:cubicBezTo>
                          <a:pt x="530" y="1260"/>
                          <a:pt x="512" y="1175"/>
                          <a:pt x="510" y="1069"/>
                        </a:cubicBezTo>
                        <a:cubicBezTo>
                          <a:pt x="508" y="963"/>
                          <a:pt x="529" y="796"/>
                          <a:pt x="538" y="705"/>
                        </a:cubicBezTo>
                        <a:cubicBezTo>
                          <a:pt x="547" y="614"/>
                          <a:pt x="553" y="584"/>
                          <a:pt x="566" y="525"/>
                        </a:cubicBezTo>
                        <a:cubicBezTo>
                          <a:pt x="579" y="466"/>
                          <a:pt x="603" y="388"/>
                          <a:pt x="614" y="353"/>
                        </a:cubicBezTo>
                        <a:cubicBezTo>
                          <a:pt x="625" y="318"/>
                          <a:pt x="641" y="340"/>
                          <a:pt x="630" y="317"/>
                        </a:cubicBezTo>
                        <a:cubicBezTo>
                          <a:pt x="619" y="294"/>
                          <a:pt x="580" y="246"/>
                          <a:pt x="546" y="213"/>
                        </a:cubicBezTo>
                        <a:cubicBezTo>
                          <a:pt x="512" y="180"/>
                          <a:pt x="463" y="140"/>
                          <a:pt x="426" y="121"/>
                        </a:cubicBezTo>
                        <a:cubicBezTo>
                          <a:pt x="389" y="102"/>
                          <a:pt x="364" y="94"/>
                          <a:pt x="322" y="97"/>
                        </a:cubicBezTo>
                        <a:cubicBezTo>
                          <a:pt x="280" y="100"/>
                          <a:pt x="211" y="118"/>
                          <a:pt x="174" y="137"/>
                        </a:cubicBezTo>
                        <a:cubicBezTo>
                          <a:pt x="137" y="156"/>
                          <a:pt x="119" y="188"/>
                          <a:pt x="98" y="209"/>
                        </a:cubicBezTo>
                        <a:cubicBezTo>
                          <a:pt x="77" y="230"/>
                          <a:pt x="65" y="269"/>
                          <a:pt x="50" y="265"/>
                        </a:cubicBezTo>
                        <a:cubicBezTo>
                          <a:pt x="35" y="261"/>
                          <a:pt x="0" y="211"/>
                          <a:pt x="10" y="181"/>
                        </a:cubicBezTo>
                        <a:close/>
                      </a:path>
                    </a:pathLst>
                  </a:custGeom>
                  <a:solidFill>
                    <a:srgbClr val="969696"/>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sp>
            <p:nvSpPr>
              <p:cNvPr id="32" name="Freeform 45"/>
              <p:cNvSpPr>
                <a:spLocks/>
              </p:cNvSpPr>
              <p:nvPr/>
            </p:nvSpPr>
            <p:spPr bwMode="auto">
              <a:xfrm>
                <a:off x="2167" y="1588"/>
                <a:ext cx="70" cy="98"/>
              </a:xfrm>
              <a:custGeom>
                <a:avLst/>
                <a:gdLst>
                  <a:gd name="T0" fmla="*/ 45 w 70"/>
                  <a:gd name="T1" fmla="*/ 4 h 98"/>
                  <a:gd name="T2" fmla="*/ 5 w 70"/>
                  <a:gd name="T3" fmla="*/ 52 h 98"/>
                  <a:gd name="T4" fmla="*/ 17 w 70"/>
                  <a:gd name="T5" fmla="*/ 96 h 98"/>
                  <a:gd name="T6" fmla="*/ 53 w 70"/>
                  <a:gd name="T7" fmla="*/ 64 h 98"/>
                  <a:gd name="T8" fmla="*/ 69 w 70"/>
                  <a:gd name="T9" fmla="*/ 28 h 98"/>
                  <a:gd name="T10" fmla="*/ 45 w 70"/>
                  <a:gd name="T11" fmla="*/ 4 h 98"/>
                </a:gdLst>
                <a:ahLst/>
                <a:cxnLst>
                  <a:cxn ang="0">
                    <a:pos x="T0" y="T1"/>
                  </a:cxn>
                  <a:cxn ang="0">
                    <a:pos x="T2" y="T3"/>
                  </a:cxn>
                  <a:cxn ang="0">
                    <a:pos x="T4" y="T5"/>
                  </a:cxn>
                  <a:cxn ang="0">
                    <a:pos x="T6" y="T7"/>
                  </a:cxn>
                  <a:cxn ang="0">
                    <a:pos x="T8" y="T9"/>
                  </a:cxn>
                  <a:cxn ang="0">
                    <a:pos x="T10" y="T11"/>
                  </a:cxn>
                </a:cxnLst>
                <a:rect l="0" t="0" r="r" b="b"/>
                <a:pathLst>
                  <a:path w="70" h="98">
                    <a:moveTo>
                      <a:pt x="45" y="4"/>
                    </a:moveTo>
                    <a:cubicBezTo>
                      <a:pt x="34" y="8"/>
                      <a:pt x="10" y="37"/>
                      <a:pt x="5" y="52"/>
                    </a:cubicBezTo>
                    <a:cubicBezTo>
                      <a:pt x="0" y="67"/>
                      <a:pt x="9" y="94"/>
                      <a:pt x="17" y="96"/>
                    </a:cubicBezTo>
                    <a:cubicBezTo>
                      <a:pt x="25" y="98"/>
                      <a:pt x="44" y="75"/>
                      <a:pt x="53" y="64"/>
                    </a:cubicBezTo>
                    <a:cubicBezTo>
                      <a:pt x="62" y="53"/>
                      <a:pt x="70" y="37"/>
                      <a:pt x="69" y="28"/>
                    </a:cubicBezTo>
                    <a:cubicBezTo>
                      <a:pt x="68" y="19"/>
                      <a:pt x="56" y="0"/>
                      <a:pt x="45" y="4"/>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 name="Rectangle 46"/>
              <p:cNvSpPr>
                <a:spLocks noChangeArrowheads="1"/>
              </p:cNvSpPr>
              <p:nvPr/>
            </p:nvSpPr>
            <p:spPr bwMode="auto">
              <a:xfrm>
                <a:off x="2048" y="2152"/>
                <a:ext cx="68" cy="1260"/>
              </a:xfrm>
              <a:prstGeom prst="rect">
                <a:avLst/>
              </a:prstGeom>
              <a:solidFill>
                <a:srgbClr val="969696"/>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4" name="Rectangle 47"/>
              <p:cNvSpPr>
                <a:spLocks noChangeArrowheads="1"/>
              </p:cNvSpPr>
              <p:nvPr/>
            </p:nvSpPr>
            <p:spPr bwMode="auto">
              <a:xfrm>
                <a:off x="2048" y="2152"/>
                <a:ext cx="56" cy="5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5" name="Rectangle 48"/>
              <p:cNvSpPr>
                <a:spLocks noChangeArrowheads="1"/>
              </p:cNvSpPr>
              <p:nvPr/>
            </p:nvSpPr>
            <p:spPr bwMode="auto">
              <a:xfrm>
                <a:off x="6039" y="2208"/>
                <a:ext cx="68" cy="1260"/>
              </a:xfrm>
              <a:prstGeom prst="rect">
                <a:avLst/>
              </a:prstGeom>
              <a:solidFill>
                <a:srgbClr val="969696"/>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6" name="Rectangle 49"/>
              <p:cNvSpPr>
                <a:spLocks noChangeArrowheads="1"/>
              </p:cNvSpPr>
              <p:nvPr/>
            </p:nvSpPr>
            <p:spPr bwMode="auto">
              <a:xfrm>
                <a:off x="6048" y="2194"/>
                <a:ext cx="59" cy="28"/>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7" name="Rectangle 50"/>
              <p:cNvSpPr>
                <a:spLocks noChangeArrowheads="1"/>
              </p:cNvSpPr>
              <p:nvPr/>
            </p:nvSpPr>
            <p:spPr bwMode="auto">
              <a:xfrm>
                <a:off x="2036" y="2132"/>
                <a:ext cx="59" cy="28"/>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5" name="Line 51"/>
            <p:cNvSpPr>
              <a:spLocks noChangeShapeType="1"/>
            </p:cNvSpPr>
            <p:nvPr/>
          </p:nvSpPr>
          <p:spPr bwMode="auto">
            <a:xfrm flipV="1">
              <a:off x="2400" y="1738"/>
              <a:ext cx="0" cy="299"/>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6" name="Line 52"/>
            <p:cNvSpPr>
              <a:spLocks noChangeShapeType="1"/>
            </p:cNvSpPr>
            <p:nvPr/>
          </p:nvSpPr>
          <p:spPr bwMode="auto">
            <a:xfrm>
              <a:off x="3813" y="1698"/>
              <a:ext cx="0" cy="301"/>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aphicFrame>
          <p:nvGraphicFramePr>
            <p:cNvPr id="27" name="Object 53"/>
            <p:cNvGraphicFramePr>
              <a:graphicFrameLocks noChangeAspect="1"/>
            </p:cNvGraphicFramePr>
            <p:nvPr/>
          </p:nvGraphicFramePr>
          <p:xfrm>
            <a:off x="2414" y="1798"/>
            <a:ext cx="155" cy="201"/>
          </p:xfrm>
          <a:graphic>
            <a:graphicData uri="http://schemas.openxmlformats.org/presentationml/2006/ole">
              <mc:AlternateContent xmlns:mc="http://schemas.openxmlformats.org/markup-compatibility/2006">
                <mc:Choice xmlns:v="urn:schemas-microsoft-com:vml" Requires="v">
                  <p:oleObj spid="_x0000_s71972" name="Equation" r:id="rId11" imgW="126720" imgH="164880" progId="Equation.3">
                    <p:embed/>
                  </p:oleObj>
                </mc:Choice>
                <mc:Fallback>
                  <p:oleObj name="Equation" r:id="rId11" imgW="12672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4" y="1798"/>
                          <a:ext cx="15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4"/>
            <p:cNvGraphicFramePr>
              <a:graphicFrameLocks noChangeAspect="1"/>
            </p:cNvGraphicFramePr>
            <p:nvPr/>
          </p:nvGraphicFramePr>
          <p:xfrm>
            <a:off x="3840" y="1757"/>
            <a:ext cx="155" cy="201"/>
          </p:xfrm>
          <a:graphic>
            <a:graphicData uri="http://schemas.openxmlformats.org/presentationml/2006/ole">
              <mc:AlternateContent xmlns:mc="http://schemas.openxmlformats.org/markup-compatibility/2006">
                <mc:Choice xmlns:v="urn:schemas-microsoft-com:vml" Requires="v">
                  <p:oleObj spid="_x0000_s71973" name="Equation" r:id="rId13" imgW="126720" imgH="164880" progId="Equation.3">
                    <p:embed/>
                  </p:oleObj>
                </mc:Choice>
                <mc:Fallback>
                  <p:oleObj name="Equation" r:id="rId13" imgW="12672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1757"/>
                          <a:ext cx="15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55"/>
            <p:cNvGraphicFramePr>
              <a:graphicFrameLocks noChangeAspect="1"/>
            </p:cNvGraphicFramePr>
            <p:nvPr/>
          </p:nvGraphicFramePr>
          <p:xfrm>
            <a:off x="3743" y="1321"/>
            <a:ext cx="217" cy="216"/>
          </p:xfrm>
          <a:graphic>
            <a:graphicData uri="http://schemas.openxmlformats.org/presentationml/2006/ole">
              <mc:AlternateContent xmlns:mc="http://schemas.openxmlformats.org/markup-compatibility/2006">
                <mc:Choice xmlns:v="urn:schemas-microsoft-com:vml" Requires="v">
                  <p:oleObj spid="_x0000_s71974" name="Equation" r:id="rId15" imgW="177480" imgH="177480" progId="Equation.3">
                    <p:embed/>
                  </p:oleObj>
                </mc:Choice>
                <mc:Fallback>
                  <p:oleObj name="Equation" r:id="rId15" imgW="17748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3" y="1321"/>
                          <a:ext cx="21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56"/>
            <p:cNvGraphicFramePr>
              <a:graphicFrameLocks noChangeAspect="1"/>
            </p:cNvGraphicFramePr>
            <p:nvPr/>
          </p:nvGraphicFramePr>
          <p:xfrm>
            <a:off x="2074" y="1321"/>
            <a:ext cx="170" cy="216"/>
          </p:xfrm>
          <a:graphic>
            <a:graphicData uri="http://schemas.openxmlformats.org/presentationml/2006/ole">
              <mc:AlternateContent xmlns:mc="http://schemas.openxmlformats.org/markup-compatibility/2006">
                <mc:Choice xmlns:v="urn:schemas-microsoft-com:vml" Requires="v">
                  <p:oleObj spid="_x0000_s71975" name="Equation" r:id="rId17" imgW="139680" imgH="177480" progId="Equation.3">
                    <p:embed/>
                  </p:oleObj>
                </mc:Choice>
                <mc:Fallback>
                  <p:oleObj name="Equation" r:id="rId17" imgW="13968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74" y="1321"/>
                          <a:ext cx="17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 name="Group 57"/>
          <p:cNvGrpSpPr>
            <a:grpSpLocks/>
          </p:cNvGrpSpPr>
          <p:nvPr/>
        </p:nvGrpSpPr>
        <p:grpSpPr bwMode="auto">
          <a:xfrm>
            <a:off x="5048372" y="3133345"/>
            <a:ext cx="1905000" cy="919162"/>
            <a:chOff x="3840" y="1280"/>
            <a:chExt cx="1200" cy="579"/>
          </a:xfrm>
        </p:grpSpPr>
        <p:grpSp>
          <p:nvGrpSpPr>
            <p:cNvPr id="50" name="Group 58"/>
            <p:cNvGrpSpPr>
              <a:grpSpLocks/>
            </p:cNvGrpSpPr>
            <p:nvPr/>
          </p:nvGrpSpPr>
          <p:grpSpPr bwMode="auto">
            <a:xfrm>
              <a:off x="3876" y="1280"/>
              <a:ext cx="1128" cy="579"/>
              <a:chOff x="3840" y="1333"/>
              <a:chExt cx="1128" cy="579"/>
            </a:xfrm>
          </p:grpSpPr>
          <p:sp>
            <p:nvSpPr>
              <p:cNvPr id="53" name="AutoShape 59"/>
              <p:cNvSpPr>
                <a:spLocks noChangeArrowheads="1"/>
              </p:cNvSpPr>
              <p:nvPr/>
            </p:nvSpPr>
            <p:spPr bwMode="auto">
              <a:xfrm flipH="1">
                <a:off x="4344" y="1657"/>
                <a:ext cx="624" cy="255"/>
              </a:xfrm>
              <a:prstGeom prst="cube">
                <a:avLst>
                  <a:gd name="adj" fmla="val 334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4" name="AutoShape 60"/>
              <p:cNvSpPr>
                <a:spLocks noChangeArrowheads="1"/>
              </p:cNvSpPr>
              <p:nvPr/>
            </p:nvSpPr>
            <p:spPr bwMode="auto">
              <a:xfrm flipH="1">
                <a:off x="3840" y="1657"/>
                <a:ext cx="624" cy="255"/>
              </a:xfrm>
              <a:prstGeom prst="cube">
                <a:avLst>
                  <a:gd name="adj" fmla="val 33486"/>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5" name="Arc 61"/>
              <p:cNvSpPr>
                <a:spLocks/>
              </p:cNvSpPr>
              <p:nvPr/>
            </p:nvSpPr>
            <p:spPr bwMode="auto">
              <a:xfrm flipH="1">
                <a:off x="4038" y="1333"/>
                <a:ext cx="96" cy="246"/>
              </a:xfrm>
              <a:custGeom>
                <a:avLst/>
                <a:gdLst>
                  <a:gd name="G0" fmla="+- 21553 0 0"/>
                  <a:gd name="G1" fmla="+- 21600 0 0"/>
                  <a:gd name="G2" fmla="+- 21600 0 0"/>
                  <a:gd name="T0" fmla="*/ 0 w 43153"/>
                  <a:gd name="T1" fmla="*/ 20175 h 43200"/>
                  <a:gd name="T2" fmla="*/ 5 w 43153"/>
                  <a:gd name="T3" fmla="*/ 23092 h 43200"/>
                  <a:gd name="T4" fmla="*/ 21553 w 43153"/>
                  <a:gd name="T5" fmla="*/ 21600 h 43200"/>
                </a:gdLst>
                <a:ahLst/>
                <a:cxnLst>
                  <a:cxn ang="0">
                    <a:pos x="T0" y="T1"/>
                  </a:cxn>
                  <a:cxn ang="0">
                    <a:pos x="T2" y="T3"/>
                  </a:cxn>
                  <a:cxn ang="0">
                    <a:pos x="T4" y="T5"/>
                  </a:cxn>
                </a:cxnLst>
                <a:rect l="0" t="0" r="r" b="b"/>
                <a:pathLst>
                  <a:path w="43153" h="43200" fill="none" extrusionOk="0">
                    <a:moveTo>
                      <a:pt x="0" y="20175"/>
                    </a:moveTo>
                    <a:cubicBezTo>
                      <a:pt x="750" y="8823"/>
                      <a:pt x="10176" y="0"/>
                      <a:pt x="21553" y="0"/>
                    </a:cubicBezTo>
                    <a:cubicBezTo>
                      <a:pt x="33482" y="0"/>
                      <a:pt x="43153" y="9670"/>
                      <a:pt x="43153" y="21600"/>
                    </a:cubicBezTo>
                    <a:cubicBezTo>
                      <a:pt x="43153" y="33529"/>
                      <a:pt x="33482" y="43200"/>
                      <a:pt x="21553" y="43200"/>
                    </a:cubicBezTo>
                    <a:cubicBezTo>
                      <a:pt x="10202" y="43200"/>
                      <a:pt x="788" y="34415"/>
                      <a:pt x="4" y="23092"/>
                    </a:cubicBezTo>
                  </a:path>
                  <a:path w="43153" h="43200" stroke="0" extrusionOk="0">
                    <a:moveTo>
                      <a:pt x="0" y="20175"/>
                    </a:moveTo>
                    <a:cubicBezTo>
                      <a:pt x="750" y="8823"/>
                      <a:pt x="10176" y="0"/>
                      <a:pt x="21553" y="0"/>
                    </a:cubicBezTo>
                    <a:cubicBezTo>
                      <a:pt x="33482" y="0"/>
                      <a:pt x="43153" y="9670"/>
                      <a:pt x="43153" y="21600"/>
                    </a:cubicBezTo>
                    <a:cubicBezTo>
                      <a:pt x="43153" y="33529"/>
                      <a:pt x="33482" y="43200"/>
                      <a:pt x="21553" y="43200"/>
                    </a:cubicBezTo>
                    <a:cubicBezTo>
                      <a:pt x="10202" y="43200"/>
                      <a:pt x="788" y="34415"/>
                      <a:pt x="4" y="23092"/>
                    </a:cubicBezTo>
                    <a:lnTo>
                      <a:pt x="21553" y="21600"/>
                    </a:lnTo>
                    <a:close/>
                  </a:path>
                </a:pathLst>
              </a:custGeom>
              <a:noFill/>
              <a:ln w="19050">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6" name="Arc 62"/>
              <p:cNvSpPr>
                <a:spLocks/>
              </p:cNvSpPr>
              <p:nvPr/>
            </p:nvSpPr>
            <p:spPr bwMode="auto">
              <a:xfrm flipH="1">
                <a:off x="4344" y="1336"/>
                <a:ext cx="96" cy="246"/>
              </a:xfrm>
              <a:custGeom>
                <a:avLst/>
                <a:gdLst>
                  <a:gd name="G0" fmla="+- 21553 0 0"/>
                  <a:gd name="G1" fmla="+- 21600 0 0"/>
                  <a:gd name="G2" fmla="+- 21600 0 0"/>
                  <a:gd name="T0" fmla="*/ 0 w 43153"/>
                  <a:gd name="T1" fmla="*/ 20175 h 43200"/>
                  <a:gd name="T2" fmla="*/ 5 w 43153"/>
                  <a:gd name="T3" fmla="*/ 23092 h 43200"/>
                  <a:gd name="T4" fmla="*/ 21553 w 43153"/>
                  <a:gd name="T5" fmla="*/ 21600 h 43200"/>
                </a:gdLst>
                <a:ahLst/>
                <a:cxnLst>
                  <a:cxn ang="0">
                    <a:pos x="T0" y="T1"/>
                  </a:cxn>
                  <a:cxn ang="0">
                    <a:pos x="T2" y="T3"/>
                  </a:cxn>
                  <a:cxn ang="0">
                    <a:pos x="T4" y="T5"/>
                  </a:cxn>
                </a:cxnLst>
                <a:rect l="0" t="0" r="r" b="b"/>
                <a:pathLst>
                  <a:path w="43153" h="43200" fill="none" extrusionOk="0">
                    <a:moveTo>
                      <a:pt x="0" y="20175"/>
                    </a:moveTo>
                    <a:cubicBezTo>
                      <a:pt x="750" y="8823"/>
                      <a:pt x="10176" y="0"/>
                      <a:pt x="21553" y="0"/>
                    </a:cubicBezTo>
                    <a:cubicBezTo>
                      <a:pt x="33482" y="0"/>
                      <a:pt x="43153" y="9670"/>
                      <a:pt x="43153" y="21600"/>
                    </a:cubicBezTo>
                    <a:cubicBezTo>
                      <a:pt x="43153" y="33529"/>
                      <a:pt x="33482" y="43200"/>
                      <a:pt x="21553" y="43200"/>
                    </a:cubicBezTo>
                    <a:cubicBezTo>
                      <a:pt x="10202" y="43200"/>
                      <a:pt x="788" y="34415"/>
                      <a:pt x="4" y="23092"/>
                    </a:cubicBezTo>
                  </a:path>
                  <a:path w="43153" h="43200" stroke="0" extrusionOk="0">
                    <a:moveTo>
                      <a:pt x="0" y="20175"/>
                    </a:moveTo>
                    <a:cubicBezTo>
                      <a:pt x="750" y="8823"/>
                      <a:pt x="10176" y="0"/>
                      <a:pt x="21553" y="0"/>
                    </a:cubicBezTo>
                    <a:cubicBezTo>
                      <a:pt x="33482" y="0"/>
                      <a:pt x="43153" y="9670"/>
                      <a:pt x="43153" y="21600"/>
                    </a:cubicBezTo>
                    <a:cubicBezTo>
                      <a:pt x="43153" y="33529"/>
                      <a:pt x="33482" y="43200"/>
                      <a:pt x="21553" y="43200"/>
                    </a:cubicBezTo>
                    <a:cubicBezTo>
                      <a:pt x="10202" y="43200"/>
                      <a:pt x="788" y="34415"/>
                      <a:pt x="4" y="23092"/>
                    </a:cubicBezTo>
                    <a:lnTo>
                      <a:pt x="21553" y="21600"/>
                    </a:lnTo>
                    <a:close/>
                  </a:path>
                </a:pathLst>
              </a:custGeom>
              <a:noFill/>
              <a:ln w="19050">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7" name="Arc 63"/>
              <p:cNvSpPr>
                <a:spLocks/>
              </p:cNvSpPr>
              <p:nvPr/>
            </p:nvSpPr>
            <p:spPr bwMode="auto">
              <a:xfrm flipH="1">
                <a:off x="4626" y="1336"/>
                <a:ext cx="96" cy="246"/>
              </a:xfrm>
              <a:custGeom>
                <a:avLst/>
                <a:gdLst>
                  <a:gd name="G0" fmla="+- 21553 0 0"/>
                  <a:gd name="G1" fmla="+- 21600 0 0"/>
                  <a:gd name="G2" fmla="+- 21600 0 0"/>
                  <a:gd name="T0" fmla="*/ 0 w 43153"/>
                  <a:gd name="T1" fmla="*/ 20175 h 43200"/>
                  <a:gd name="T2" fmla="*/ 5 w 43153"/>
                  <a:gd name="T3" fmla="*/ 23092 h 43200"/>
                  <a:gd name="T4" fmla="*/ 21553 w 43153"/>
                  <a:gd name="T5" fmla="*/ 21600 h 43200"/>
                </a:gdLst>
                <a:ahLst/>
                <a:cxnLst>
                  <a:cxn ang="0">
                    <a:pos x="T0" y="T1"/>
                  </a:cxn>
                  <a:cxn ang="0">
                    <a:pos x="T2" y="T3"/>
                  </a:cxn>
                  <a:cxn ang="0">
                    <a:pos x="T4" y="T5"/>
                  </a:cxn>
                </a:cxnLst>
                <a:rect l="0" t="0" r="r" b="b"/>
                <a:pathLst>
                  <a:path w="43153" h="43200" fill="none" extrusionOk="0">
                    <a:moveTo>
                      <a:pt x="0" y="20175"/>
                    </a:moveTo>
                    <a:cubicBezTo>
                      <a:pt x="750" y="8823"/>
                      <a:pt x="10176" y="0"/>
                      <a:pt x="21553" y="0"/>
                    </a:cubicBezTo>
                    <a:cubicBezTo>
                      <a:pt x="33482" y="0"/>
                      <a:pt x="43153" y="9670"/>
                      <a:pt x="43153" y="21600"/>
                    </a:cubicBezTo>
                    <a:cubicBezTo>
                      <a:pt x="43153" y="33529"/>
                      <a:pt x="33482" y="43200"/>
                      <a:pt x="21553" y="43200"/>
                    </a:cubicBezTo>
                    <a:cubicBezTo>
                      <a:pt x="10202" y="43200"/>
                      <a:pt x="788" y="34415"/>
                      <a:pt x="4" y="23092"/>
                    </a:cubicBezTo>
                  </a:path>
                  <a:path w="43153" h="43200" stroke="0" extrusionOk="0">
                    <a:moveTo>
                      <a:pt x="0" y="20175"/>
                    </a:moveTo>
                    <a:cubicBezTo>
                      <a:pt x="750" y="8823"/>
                      <a:pt x="10176" y="0"/>
                      <a:pt x="21553" y="0"/>
                    </a:cubicBezTo>
                    <a:cubicBezTo>
                      <a:pt x="33482" y="0"/>
                      <a:pt x="43153" y="9670"/>
                      <a:pt x="43153" y="21600"/>
                    </a:cubicBezTo>
                    <a:cubicBezTo>
                      <a:pt x="43153" y="33529"/>
                      <a:pt x="33482" y="43200"/>
                      <a:pt x="21553" y="43200"/>
                    </a:cubicBezTo>
                    <a:cubicBezTo>
                      <a:pt x="10202" y="43200"/>
                      <a:pt x="788" y="34415"/>
                      <a:pt x="4" y="23092"/>
                    </a:cubicBezTo>
                    <a:lnTo>
                      <a:pt x="21553" y="21600"/>
                    </a:lnTo>
                    <a:close/>
                  </a:path>
                </a:pathLst>
              </a:custGeom>
              <a:noFill/>
              <a:ln w="19050">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aphicFrame>
          <p:nvGraphicFramePr>
            <p:cNvPr id="51" name="Object 64"/>
            <p:cNvGraphicFramePr>
              <a:graphicFrameLocks noChangeAspect="1"/>
            </p:cNvGraphicFramePr>
            <p:nvPr/>
          </p:nvGraphicFramePr>
          <p:xfrm>
            <a:off x="4823" y="1360"/>
            <a:ext cx="217" cy="216"/>
          </p:xfrm>
          <a:graphic>
            <a:graphicData uri="http://schemas.openxmlformats.org/presentationml/2006/ole">
              <mc:AlternateContent xmlns:mc="http://schemas.openxmlformats.org/markup-compatibility/2006">
                <mc:Choice xmlns:v="urn:schemas-microsoft-com:vml" Requires="v">
                  <p:oleObj spid="_x0000_s71976" name="Equation" r:id="rId19" imgW="177480" imgH="177480" progId="Equation.3">
                    <p:embed/>
                  </p:oleObj>
                </mc:Choice>
                <mc:Fallback>
                  <p:oleObj name="Equation" r:id="rId19" imgW="17748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23" y="1360"/>
                          <a:ext cx="21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65"/>
            <p:cNvGraphicFramePr>
              <a:graphicFrameLocks noChangeAspect="1"/>
            </p:cNvGraphicFramePr>
            <p:nvPr/>
          </p:nvGraphicFramePr>
          <p:xfrm>
            <a:off x="3840" y="1339"/>
            <a:ext cx="170" cy="216"/>
          </p:xfrm>
          <a:graphic>
            <a:graphicData uri="http://schemas.openxmlformats.org/presentationml/2006/ole">
              <mc:AlternateContent xmlns:mc="http://schemas.openxmlformats.org/markup-compatibility/2006">
                <mc:Choice xmlns:v="urn:schemas-microsoft-com:vml" Requires="v">
                  <p:oleObj spid="_x0000_s71977" name="Equation" r:id="rId20" imgW="139680" imgH="177480" progId="Equation.3">
                    <p:embed/>
                  </p:oleObj>
                </mc:Choice>
                <mc:Fallback>
                  <p:oleObj name="Equation" r:id="rId20" imgW="13968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40" y="1339"/>
                          <a:ext cx="17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 name="Group 70"/>
          <p:cNvGrpSpPr>
            <a:grpSpLocks/>
          </p:cNvGrpSpPr>
          <p:nvPr/>
        </p:nvGrpSpPr>
        <p:grpSpPr bwMode="auto">
          <a:xfrm>
            <a:off x="2213333" y="4692598"/>
            <a:ext cx="4348163" cy="939800"/>
            <a:chOff x="775" y="2092"/>
            <a:chExt cx="2739" cy="592"/>
          </a:xfrm>
        </p:grpSpPr>
        <p:sp>
          <p:nvSpPr>
            <p:cNvPr id="59" name="Text Box 6"/>
            <p:cNvSpPr txBox="1">
              <a:spLocks noChangeArrowheads="1"/>
            </p:cNvSpPr>
            <p:nvPr/>
          </p:nvSpPr>
          <p:spPr bwMode="auto">
            <a:xfrm>
              <a:off x="775" y="2261"/>
              <a:ext cx="14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Times New Roman" panose="02020603050405020304" pitchFamily="18" charset="0"/>
                </a:rPr>
                <a:t>电流（运动电荷）</a:t>
              </a:r>
            </a:p>
          </p:txBody>
        </p:sp>
        <p:sp>
          <p:nvSpPr>
            <p:cNvPr id="60" name="Text Box 8"/>
            <p:cNvSpPr txBox="1">
              <a:spLocks noChangeArrowheads="1"/>
            </p:cNvSpPr>
            <p:nvPr/>
          </p:nvSpPr>
          <p:spPr bwMode="auto">
            <a:xfrm>
              <a:off x="2402" y="2092"/>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solidFill>
                    <a:srgbClr val="CC0000"/>
                  </a:solidFill>
                  <a:latin typeface="Times New Roman" panose="02020603050405020304" pitchFamily="18" charset="0"/>
                </a:rPr>
                <a:t>激发</a:t>
              </a:r>
            </a:p>
          </p:txBody>
        </p:sp>
        <p:sp>
          <p:nvSpPr>
            <p:cNvPr id="61" name="Text Box 9"/>
            <p:cNvSpPr txBox="1">
              <a:spLocks noChangeArrowheads="1"/>
            </p:cNvSpPr>
            <p:nvPr/>
          </p:nvSpPr>
          <p:spPr bwMode="auto">
            <a:xfrm>
              <a:off x="2387" y="2451"/>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solidFill>
                    <a:srgbClr val="CC0000"/>
                  </a:solidFill>
                  <a:latin typeface="Times New Roman" panose="02020603050405020304" pitchFamily="18" charset="0"/>
                </a:rPr>
                <a:t>作用</a:t>
              </a:r>
            </a:p>
          </p:txBody>
        </p:sp>
        <p:sp>
          <p:nvSpPr>
            <p:cNvPr id="62" name="Text Box 10"/>
            <p:cNvSpPr txBox="1">
              <a:spLocks noChangeArrowheads="1"/>
            </p:cNvSpPr>
            <p:nvPr/>
          </p:nvSpPr>
          <p:spPr bwMode="auto">
            <a:xfrm>
              <a:off x="3075" y="2245"/>
              <a:ext cx="4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Times New Roman" panose="02020603050405020304" pitchFamily="18" charset="0"/>
                </a:rPr>
                <a:t>磁场</a:t>
              </a:r>
            </a:p>
          </p:txBody>
        </p:sp>
        <p:sp>
          <p:nvSpPr>
            <p:cNvPr id="63" name="AutoShape 69"/>
            <p:cNvSpPr>
              <a:spLocks noChangeArrowheads="1"/>
            </p:cNvSpPr>
            <p:nvPr/>
          </p:nvSpPr>
          <p:spPr bwMode="auto">
            <a:xfrm>
              <a:off x="2105" y="2316"/>
              <a:ext cx="915" cy="156"/>
            </a:xfrm>
            <a:prstGeom prst="leftRightArrow">
              <a:avLst>
                <a:gd name="adj1" fmla="val 50000"/>
                <a:gd name="adj2" fmla="val 117308"/>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64" name="矩形标注 63"/>
          <p:cNvSpPr/>
          <p:nvPr/>
        </p:nvSpPr>
        <p:spPr>
          <a:xfrm>
            <a:off x="7290472" y="3640278"/>
            <a:ext cx="1642774" cy="1631216"/>
          </a:xfrm>
          <a:prstGeom prst="wedgeRectCallout">
            <a:avLst>
              <a:gd name="adj1" fmla="val -69749"/>
              <a:gd name="adj2" fmla="val -34651"/>
            </a:avLst>
          </a:prstGeom>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2000" dirty="0" smtClean="0">
                <a:solidFill>
                  <a:srgbClr val="000000"/>
                </a:solidFill>
                <a:latin typeface="+mn-ea"/>
              </a:rPr>
              <a:t>所以磁体实质还是内部大量有序排列的分子电流。</a:t>
            </a:r>
          </a:p>
        </p:txBody>
      </p:sp>
    </p:spTree>
    <p:extLst>
      <p:ext uri="{BB962C8B-B14F-4D97-AF65-F5344CB8AC3E}">
        <p14:creationId xmlns:p14="http://schemas.microsoft.com/office/powerpoint/2010/main" val="70549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p:cTn id="18" dur="500" fill="hold"/>
                                        <p:tgtEl>
                                          <p:spTgt spid="49"/>
                                        </p:tgtEl>
                                        <p:attrNameLst>
                                          <p:attrName>ppt_w</p:attrName>
                                        </p:attrNameLst>
                                      </p:cBhvr>
                                      <p:tavLst>
                                        <p:tav tm="0">
                                          <p:val>
                                            <p:fltVal val="0"/>
                                          </p:val>
                                        </p:tav>
                                        <p:tav tm="100000">
                                          <p:val>
                                            <p:strVal val="#ppt_w"/>
                                          </p:val>
                                        </p:tav>
                                      </p:tavLst>
                                    </p:anim>
                                    <p:anim calcmode="lin" valueType="num">
                                      <p:cBhvr>
                                        <p:cTn id="19"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60</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二、带电粒子在磁场中的运动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61665"/>
          </a:xfrm>
          <a:prstGeom prst="rect">
            <a:avLst/>
          </a:prstGeom>
        </p:spPr>
        <p:txBody>
          <a:bodyPr wrap="square">
            <a:spAutoFit/>
          </a:bodyPr>
          <a:lstStyle/>
          <a:p>
            <a:pPr indent="-457200">
              <a:lnSpc>
                <a:spcPct val="120000"/>
              </a:lnSpc>
            </a:pPr>
            <a:r>
              <a:rPr kumimoji="1" lang="en-US" altLang="zh-CN" sz="2000" dirty="0" smtClean="0">
                <a:latin typeface="+mj-ea"/>
                <a:ea typeface="+mj-ea"/>
              </a:rPr>
              <a:t>2.   v</a:t>
            </a:r>
            <a:r>
              <a:rPr kumimoji="1" lang="zh-CN" altLang="en-US" sz="2000" dirty="0" smtClean="0">
                <a:latin typeface="+mj-ea"/>
                <a:ea typeface="+mj-ea"/>
              </a:rPr>
              <a:t>与</a:t>
            </a:r>
            <a:r>
              <a:rPr kumimoji="1" lang="en-US" altLang="zh-CN" sz="2000" dirty="0" smtClean="0">
                <a:latin typeface="+mj-ea"/>
                <a:ea typeface="+mj-ea"/>
              </a:rPr>
              <a:t>B</a:t>
            </a:r>
            <a:r>
              <a:rPr kumimoji="1" lang="zh-CN" altLang="en-US" sz="2000" dirty="0" smtClean="0">
                <a:latin typeface="+mj-ea"/>
                <a:ea typeface="+mj-ea"/>
              </a:rPr>
              <a:t>间有任意夹角</a:t>
            </a:r>
            <a:r>
              <a:rPr kumimoji="1" lang="en-US" altLang="zh-CN" sz="2000" dirty="0" smtClean="0">
                <a:latin typeface="+mj-ea"/>
                <a:ea typeface="+mj-ea"/>
              </a:rPr>
              <a:t>——</a:t>
            </a:r>
            <a:r>
              <a:rPr kumimoji="1" lang="zh-CN" altLang="en-US" sz="2000" b="1" dirty="0">
                <a:solidFill>
                  <a:srgbClr val="C00000"/>
                </a:solidFill>
                <a:latin typeface="+mj-ea"/>
                <a:ea typeface="+mj-ea"/>
              </a:rPr>
              <a:t>带电粒子在磁场中的</a:t>
            </a:r>
            <a:r>
              <a:rPr kumimoji="1" lang="zh-CN" altLang="en-US" sz="2000" b="1" dirty="0">
                <a:solidFill>
                  <a:srgbClr val="ED5A00"/>
                </a:solidFill>
                <a:latin typeface="+mj-ea"/>
                <a:ea typeface="+mj-ea"/>
              </a:rPr>
              <a:t>螺旋线</a:t>
            </a:r>
            <a:r>
              <a:rPr kumimoji="1" lang="zh-CN" altLang="en-US" sz="2000" b="1" dirty="0" smtClean="0">
                <a:solidFill>
                  <a:srgbClr val="C00000"/>
                </a:solidFill>
                <a:latin typeface="+mj-ea"/>
                <a:ea typeface="+mj-ea"/>
              </a:rPr>
              <a:t>运动</a:t>
            </a:r>
            <a:endParaRPr lang="zh-CN" altLang="en-US" sz="2000" b="1" dirty="0">
              <a:solidFill>
                <a:srgbClr val="C00000"/>
              </a:solidFill>
              <a:latin typeface="+mj-ea"/>
              <a:ea typeface="+mj-ea"/>
            </a:endParaRPr>
          </a:p>
        </p:txBody>
      </p:sp>
      <p:grpSp>
        <p:nvGrpSpPr>
          <p:cNvPr id="12" name="Group 10"/>
          <p:cNvGrpSpPr>
            <a:grpSpLocks/>
          </p:cNvGrpSpPr>
          <p:nvPr/>
        </p:nvGrpSpPr>
        <p:grpSpPr bwMode="auto">
          <a:xfrm>
            <a:off x="471054" y="1508399"/>
            <a:ext cx="2715491" cy="605254"/>
            <a:chOff x="3840" y="1344"/>
            <a:chExt cx="1920" cy="384"/>
          </a:xfrm>
          <a:noFill/>
        </p:grpSpPr>
        <p:sp>
          <p:nvSpPr>
            <p:cNvPr id="13" name="Text Box 11"/>
            <p:cNvSpPr txBox="1">
              <a:spLocks noChangeArrowheads="1"/>
            </p:cNvSpPr>
            <p:nvPr/>
          </p:nvSpPr>
          <p:spPr bwMode="auto">
            <a:xfrm>
              <a:off x="3840" y="1392"/>
              <a:ext cx="1920" cy="333"/>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latin typeface="Times New Roman" panose="02020603050405020304" pitchFamily="18" charset="0"/>
                </a:rPr>
                <a:t>       </a:t>
              </a:r>
              <a:r>
                <a:rPr lang="zh-CN" altLang="en-US" sz="2800" b="1">
                  <a:solidFill>
                    <a:srgbClr val="000000"/>
                  </a:solidFill>
                  <a:latin typeface="Times New Roman" panose="02020603050405020304" pitchFamily="18" charset="0"/>
                </a:rPr>
                <a:t>与     不垂直</a:t>
              </a:r>
            </a:p>
          </p:txBody>
        </p:sp>
        <p:graphicFrame>
          <p:nvGraphicFramePr>
            <p:cNvPr id="14" name="Object 12"/>
            <p:cNvGraphicFramePr>
              <a:graphicFrameLocks noChangeAspect="1"/>
            </p:cNvGraphicFramePr>
            <p:nvPr>
              <p:extLst>
                <p:ext uri="{D42A27DB-BD31-4B8C-83A1-F6EECF244321}">
                  <p14:modId xmlns:p14="http://schemas.microsoft.com/office/powerpoint/2010/main" val="2067225692"/>
                </p:ext>
              </p:extLst>
            </p:nvPr>
          </p:nvGraphicFramePr>
          <p:xfrm>
            <a:off x="4612" y="1344"/>
            <a:ext cx="339" cy="348"/>
          </p:xfrm>
          <a:graphic>
            <a:graphicData uri="http://schemas.openxmlformats.org/presentationml/2006/ole">
              <mc:AlternateContent xmlns:mc="http://schemas.openxmlformats.org/markup-compatibility/2006">
                <mc:Choice xmlns:v="urn:schemas-microsoft-com:vml" Requires="v">
                  <p:oleObj spid="_x0000_s55687" name="公式" r:id="rId4" imgW="152280" imgH="190440" progId="Equation.3">
                    <p:embed/>
                  </p:oleObj>
                </mc:Choice>
                <mc:Fallback>
                  <p:oleObj name="公式" r:id="rId4" imgW="1522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 y="1344"/>
                          <a:ext cx="339" cy="34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
            <p:cNvGraphicFramePr>
              <a:graphicFrameLocks noChangeAspect="1"/>
            </p:cNvGraphicFramePr>
            <p:nvPr/>
          </p:nvGraphicFramePr>
          <p:xfrm>
            <a:off x="4026" y="1344"/>
            <a:ext cx="246" cy="384"/>
          </p:xfrm>
          <a:graphic>
            <a:graphicData uri="http://schemas.openxmlformats.org/presentationml/2006/ole">
              <mc:AlternateContent xmlns:mc="http://schemas.openxmlformats.org/markup-compatibility/2006">
                <mc:Choice xmlns:v="urn:schemas-microsoft-com:vml" Requires="v">
                  <p:oleObj spid="_x0000_s55688" name="Equation" r:id="rId6" imgW="126720" imgH="177480" progId="Equation.3">
                    <p:embed/>
                  </p:oleObj>
                </mc:Choice>
                <mc:Fallback>
                  <p:oleObj name="Equation" r:id="rId6"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6" y="1344"/>
                          <a:ext cx="24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5"/>
          <p:cNvGraphicFramePr>
            <a:graphicFrameLocks noChangeAspect="1"/>
          </p:cNvGraphicFramePr>
          <p:nvPr>
            <p:extLst>
              <p:ext uri="{D42A27DB-BD31-4B8C-83A1-F6EECF244321}">
                <p14:modId xmlns:p14="http://schemas.microsoft.com/office/powerpoint/2010/main" val="116683706"/>
              </p:ext>
            </p:extLst>
          </p:nvPr>
        </p:nvGraphicFramePr>
        <p:xfrm>
          <a:off x="599570" y="2132638"/>
          <a:ext cx="2255482" cy="672533"/>
        </p:xfrm>
        <a:graphic>
          <a:graphicData uri="http://schemas.openxmlformats.org/presentationml/2006/ole">
            <mc:AlternateContent xmlns:mc="http://schemas.openxmlformats.org/markup-compatibility/2006">
              <mc:Choice xmlns:v="urn:schemas-microsoft-com:vml" Requires="v">
                <p:oleObj spid="_x0000_s55689" name="Equation" r:id="rId8" imgW="723600" imgH="215640" progId="Equation.3">
                  <p:embed/>
                </p:oleObj>
              </mc:Choice>
              <mc:Fallback>
                <p:oleObj name="Equation" r:id="rId8" imgW="72360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570" y="2132638"/>
                        <a:ext cx="2255482" cy="672533"/>
                      </a:xfrm>
                      <a:prstGeom prst="rect">
                        <a:avLst/>
                      </a:prstGeom>
                      <a:noFill/>
                      <a:ln>
                        <a:noFill/>
                      </a:ln>
                      <a:effec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2048926535"/>
              </p:ext>
            </p:extLst>
          </p:nvPr>
        </p:nvGraphicFramePr>
        <p:xfrm>
          <a:off x="599570" y="2769754"/>
          <a:ext cx="2325965" cy="737143"/>
        </p:xfrm>
        <a:graphic>
          <a:graphicData uri="http://schemas.openxmlformats.org/presentationml/2006/ole">
            <mc:AlternateContent xmlns:mc="http://schemas.openxmlformats.org/markup-compatibility/2006">
              <mc:Choice xmlns:v="urn:schemas-microsoft-com:vml" Requires="v">
                <p:oleObj spid="_x0000_s55690" name="Equation" r:id="rId10" imgW="761760" imgH="241200" progId="Equation.3">
                  <p:embed/>
                </p:oleObj>
              </mc:Choice>
              <mc:Fallback>
                <p:oleObj name="Equation" r:id="rId10" imgW="7617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570" y="2769754"/>
                        <a:ext cx="2325965" cy="737143"/>
                      </a:xfrm>
                      <a:prstGeom prst="rect">
                        <a:avLst/>
                      </a:prstGeom>
                      <a:noFill/>
                      <a:ln>
                        <a:noFill/>
                      </a:ln>
                      <a:effec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2102990031"/>
              </p:ext>
            </p:extLst>
          </p:nvPr>
        </p:nvGraphicFramePr>
        <p:xfrm>
          <a:off x="1761947" y="4516861"/>
          <a:ext cx="2480907" cy="1107576"/>
        </p:xfrm>
        <a:graphic>
          <a:graphicData uri="http://schemas.openxmlformats.org/presentationml/2006/ole">
            <mc:AlternateContent xmlns:mc="http://schemas.openxmlformats.org/markup-compatibility/2006">
              <mc:Choice xmlns:v="urn:schemas-microsoft-com:vml" Requires="v">
                <p:oleObj spid="_x0000_s55691" name="公式" r:id="rId12" imgW="1054080" imgH="419040" progId="Equation.3">
                  <p:embed/>
                </p:oleObj>
              </mc:Choice>
              <mc:Fallback>
                <p:oleObj name="公式" r:id="rId12" imgW="1054080" imgH="419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1947" y="4516861"/>
                        <a:ext cx="2480907" cy="1107576"/>
                      </a:xfrm>
                      <a:prstGeom prst="rect">
                        <a:avLst/>
                      </a:prstGeom>
                      <a:noFill/>
                      <a:ln>
                        <a:noFill/>
                      </a:ln>
                      <a:effec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4061105972"/>
              </p:ext>
            </p:extLst>
          </p:nvPr>
        </p:nvGraphicFramePr>
        <p:xfrm>
          <a:off x="1829378" y="3325099"/>
          <a:ext cx="1578615" cy="1152134"/>
        </p:xfrm>
        <a:graphic>
          <a:graphicData uri="http://schemas.openxmlformats.org/presentationml/2006/ole">
            <mc:AlternateContent xmlns:mc="http://schemas.openxmlformats.org/markup-compatibility/2006">
              <mc:Choice xmlns:v="urn:schemas-microsoft-com:vml" Requires="v">
                <p:oleObj spid="_x0000_s55692" name="Equation" r:id="rId14" imgW="952200" imgH="660240" progId="Equation.3">
                  <p:embed/>
                </p:oleObj>
              </mc:Choice>
              <mc:Fallback>
                <p:oleObj name="Equation" r:id="rId14" imgW="952200" imgH="6602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9378" y="3325099"/>
                        <a:ext cx="1578615" cy="1152134"/>
                      </a:xfrm>
                      <a:prstGeom prst="rect">
                        <a:avLst/>
                      </a:prstGeom>
                      <a:noFill/>
                      <a:ln>
                        <a:noFill/>
                      </a:ln>
                      <a:effectLst/>
                    </p:spPr>
                  </p:pic>
                </p:oleObj>
              </mc:Fallback>
            </mc:AlternateContent>
          </a:graphicData>
        </a:graphic>
      </p:graphicFrame>
      <p:grpSp>
        <p:nvGrpSpPr>
          <p:cNvPr id="20" name="Group 17"/>
          <p:cNvGrpSpPr>
            <a:grpSpLocks/>
          </p:cNvGrpSpPr>
          <p:nvPr/>
        </p:nvGrpSpPr>
        <p:grpSpPr bwMode="auto">
          <a:xfrm>
            <a:off x="4432373" y="4405467"/>
            <a:ext cx="4573082" cy="1218970"/>
            <a:chOff x="2640" y="3312"/>
            <a:chExt cx="2880" cy="718"/>
          </a:xfrm>
        </p:grpSpPr>
        <p:graphicFrame>
          <p:nvGraphicFramePr>
            <p:cNvPr id="21" name="Object 18"/>
            <p:cNvGraphicFramePr>
              <a:graphicFrameLocks noChangeAspect="1"/>
            </p:cNvGraphicFramePr>
            <p:nvPr/>
          </p:nvGraphicFramePr>
          <p:xfrm>
            <a:off x="3216" y="3312"/>
            <a:ext cx="2304" cy="718"/>
          </p:xfrm>
          <a:graphic>
            <a:graphicData uri="http://schemas.openxmlformats.org/presentationml/2006/ole">
              <mc:AlternateContent xmlns:mc="http://schemas.openxmlformats.org/markup-compatibility/2006">
                <mc:Choice xmlns:v="urn:schemas-microsoft-com:vml" Requires="v">
                  <p:oleObj spid="_x0000_s55693" name="Equation" r:id="rId16" imgW="1447560" imgH="419040" progId="Equation.3">
                    <p:embed/>
                  </p:oleObj>
                </mc:Choice>
                <mc:Fallback>
                  <p:oleObj name="Equation" r:id="rId16" imgW="1447560" imgH="419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6" y="3312"/>
                          <a:ext cx="2304" cy="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19"/>
            <p:cNvSpPr>
              <a:spLocks noChangeArrowheads="1"/>
            </p:cNvSpPr>
            <p:nvPr/>
          </p:nvSpPr>
          <p:spPr bwMode="auto">
            <a:xfrm>
              <a:off x="2640" y="3465"/>
              <a:ext cx="134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C0000"/>
                  </a:solidFill>
                  <a:latin typeface="Times New Roman" panose="02020603050405020304" pitchFamily="18" charset="0"/>
                </a:rPr>
                <a:t>螺距</a:t>
              </a:r>
            </a:p>
          </p:txBody>
        </p:sp>
      </p:grpSp>
      <p:sp>
        <p:nvSpPr>
          <p:cNvPr id="23" name="文本框 22"/>
          <p:cNvSpPr txBox="1"/>
          <p:nvPr/>
        </p:nvSpPr>
        <p:spPr>
          <a:xfrm>
            <a:off x="188091" y="3682348"/>
            <a:ext cx="1723549" cy="461665"/>
          </a:xfrm>
          <a:prstGeom prst="rect">
            <a:avLst/>
          </a:prstGeom>
          <a:noFill/>
        </p:spPr>
        <p:txBody>
          <a:bodyPr wrap="none" rtlCol="0">
            <a:spAutoFit/>
          </a:bodyPr>
          <a:lstStyle/>
          <a:p>
            <a:r>
              <a:rPr lang="zh-CN" altLang="en-US" sz="2400" dirty="0" smtClean="0"/>
              <a:t>圆周半径：</a:t>
            </a:r>
            <a:endParaRPr lang="zh-CN" altLang="en-US" sz="2400" dirty="0"/>
          </a:p>
        </p:txBody>
      </p:sp>
      <p:sp>
        <p:nvSpPr>
          <p:cNvPr id="24" name="文本框 23"/>
          <p:cNvSpPr txBox="1"/>
          <p:nvPr/>
        </p:nvSpPr>
        <p:spPr>
          <a:xfrm>
            <a:off x="188091" y="4667030"/>
            <a:ext cx="1723549" cy="461665"/>
          </a:xfrm>
          <a:prstGeom prst="rect">
            <a:avLst/>
          </a:prstGeom>
          <a:noFill/>
        </p:spPr>
        <p:txBody>
          <a:bodyPr wrap="none" rtlCol="0">
            <a:spAutoFit/>
          </a:bodyPr>
          <a:lstStyle/>
          <a:p>
            <a:r>
              <a:rPr lang="zh-CN" altLang="en-US" sz="2400" dirty="0" smtClean="0"/>
              <a:t>运动周期：</a:t>
            </a:r>
            <a:endParaRPr lang="zh-CN" altLang="en-US" sz="2400" dirty="0"/>
          </a:p>
        </p:txBody>
      </p:sp>
      <mc:AlternateContent xmlns:mc="http://schemas.openxmlformats.org/markup-compatibility/2006" xmlns:a14="http://schemas.microsoft.com/office/drawing/2010/main">
        <mc:Choice Requires="a14">
          <p:sp>
            <p:nvSpPr>
              <p:cNvPr id="26" name="矩形 25"/>
              <p:cNvSpPr/>
              <p:nvPr/>
            </p:nvSpPr>
            <p:spPr>
              <a:xfrm>
                <a:off x="180000" y="5707742"/>
                <a:ext cx="8643937" cy="988284"/>
              </a:xfrm>
              <a:prstGeom prst="rect">
                <a:avLst/>
              </a:prstGeom>
              <a:solidFill>
                <a:schemeClr val="bg1"/>
              </a:solidFill>
              <a:ln>
                <a:solidFill>
                  <a:schemeClr val="tx1"/>
                </a:solidFill>
              </a:ln>
            </p:spPr>
            <p:txBody>
              <a:bodyPr wrap="square">
                <a:spAutoFit/>
              </a:bodyPr>
              <a:lstStyle/>
              <a:p>
                <a:pPr>
                  <a:lnSpc>
                    <a:spcPct val="120000"/>
                  </a:lnSpc>
                </a:pPr>
                <a:r>
                  <a:rPr lang="zh-CN" altLang="en-US" sz="2400" kern="100" dirty="0" smtClean="0">
                    <a:latin typeface="+mj-ea"/>
                    <a:ea typeface="+mj-ea"/>
                    <a:cs typeface="Times New Roman" panose="02020603050405020304" pitchFamily="18" charset="0"/>
                  </a:rPr>
                  <a:t>当</a:t>
                </a:r>
                <a14:m>
                  <m:oMath xmlns:m="http://schemas.openxmlformats.org/officeDocument/2006/math">
                    <m:sSub>
                      <m:sSubPr>
                        <m:ctrlPr>
                          <a:rPr lang="zh-CN" altLang="en-US" sz="2400" i="1">
                            <a:latin typeface="Cambria Math"/>
                          </a:rPr>
                        </m:ctrlPr>
                      </m:sSubPr>
                      <m:e>
                        <m:r>
                          <a:rPr lang="zh-CN" altLang="en-US" sz="2400" i="1">
                            <a:latin typeface="Cambria Math" panose="02040503050406030204" pitchFamily="18" charset="0"/>
                          </a:rPr>
                          <m:t>𝑣</m:t>
                        </m:r>
                      </m:e>
                      <m:sub>
                        <m:r>
                          <a:rPr lang="zh-CN" altLang="en-US" sz="2400">
                            <a:latin typeface="Cambria Math" panose="02040503050406030204" pitchFamily="18" charset="0"/>
                          </a:rPr>
                          <m:t>⊥</m:t>
                        </m:r>
                      </m:sub>
                    </m:sSub>
                  </m:oMath>
                </a14:m>
                <a:r>
                  <a:rPr lang="zh-CN" altLang="en-US" sz="2400" kern="100" dirty="0">
                    <a:latin typeface="+mj-ea"/>
                    <a:ea typeface="+mj-ea"/>
                    <a:cs typeface="Times New Roman" panose="02020603050405020304" pitchFamily="18" charset="0"/>
                  </a:rPr>
                  <a:t>和</a:t>
                </a:r>
                <a14:m>
                  <m:oMath xmlns:m="http://schemas.openxmlformats.org/officeDocument/2006/math">
                    <m:sSub>
                      <m:sSubPr>
                        <m:ctrlPr>
                          <a:rPr lang="zh-CN" altLang="en-US" sz="2400" i="1">
                            <a:latin typeface="Cambria Math"/>
                          </a:rPr>
                        </m:ctrlPr>
                      </m:sSubPr>
                      <m:e>
                        <m:r>
                          <a:rPr lang="zh-CN" altLang="en-US" sz="2400" i="1">
                            <a:latin typeface="Cambria Math" panose="02040503050406030204" pitchFamily="18" charset="0"/>
                          </a:rPr>
                          <m:t>𝑣</m:t>
                        </m:r>
                      </m:e>
                      <m:sub>
                        <m:r>
                          <a:rPr lang="zh-CN" altLang="en-US" sz="2400">
                            <a:latin typeface="Cambria Math" panose="02040503050406030204" pitchFamily="18" charset="0"/>
                          </a:rPr>
                          <m:t>∥</m:t>
                        </m:r>
                      </m:sub>
                    </m:sSub>
                  </m:oMath>
                </a14:m>
                <a:r>
                  <a:rPr lang="zh-CN" altLang="en-US" sz="2400" kern="100" dirty="0" smtClean="0">
                    <a:latin typeface="+mj-ea"/>
                    <a:ea typeface="+mj-ea"/>
                    <a:cs typeface="Times New Roman" panose="02020603050405020304" pitchFamily="18" charset="0"/>
                  </a:rPr>
                  <a:t>两</a:t>
                </a:r>
                <a:r>
                  <a:rPr lang="zh-CN" altLang="en-US" sz="2400" kern="100" dirty="0">
                    <a:latin typeface="+mj-ea"/>
                    <a:ea typeface="+mj-ea"/>
                    <a:cs typeface="Times New Roman" panose="02020603050405020304" pitchFamily="18" charset="0"/>
                  </a:rPr>
                  <a:t>个分量同时</a:t>
                </a:r>
                <a:r>
                  <a:rPr lang="zh-CN" altLang="en-US" sz="2400" kern="100" dirty="0" smtClean="0">
                    <a:latin typeface="+mj-ea"/>
                    <a:ea typeface="+mj-ea"/>
                    <a:cs typeface="Times New Roman" panose="02020603050405020304" pitchFamily="18" charset="0"/>
                  </a:rPr>
                  <a:t>存在</a:t>
                </a:r>
                <a:r>
                  <a:rPr lang="zh-CN" altLang="en-US" sz="2400" kern="100" dirty="0">
                    <a:latin typeface="+mj-ea"/>
                    <a:ea typeface="+mj-ea"/>
                    <a:cs typeface="Times New Roman" panose="02020603050405020304" pitchFamily="18" charset="0"/>
                  </a:rPr>
                  <a:t>，</a:t>
                </a:r>
                <a:r>
                  <a:rPr lang="zh-CN" altLang="en-US" sz="2400" kern="100" dirty="0" smtClean="0">
                    <a:latin typeface="+mj-ea"/>
                    <a:ea typeface="+mj-ea"/>
                    <a:cs typeface="Times New Roman" panose="02020603050405020304" pitchFamily="18" charset="0"/>
                  </a:rPr>
                  <a:t>粒子</a:t>
                </a:r>
                <a:r>
                  <a:rPr lang="zh-CN" altLang="en-US" sz="2400" kern="100" dirty="0">
                    <a:latin typeface="+mj-ea"/>
                    <a:ea typeface="+mj-ea"/>
                    <a:cs typeface="Times New Roman" panose="02020603050405020304" pitchFamily="18" charset="0"/>
                  </a:rPr>
                  <a:t>则沿磁场的方向作螺旋线运动，螺旋线的</a:t>
                </a:r>
                <a:r>
                  <a:rPr lang="zh-CN" altLang="en-US" sz="2400" kern="100" dirty="0" smtClean="0">
                    <a:latin typeface="+mj-ea"/>
                    <a:ea typeface="+mj-ea"/>
                    <a:cs typeface="Times New Roman" panose="02020603050405020304" pitchFamily="18" charset="0"/>
                  </a:rPr>
                  <a:t>螺距</a:t>
                </a:r>
                <a:r>
                  <a:rPr lang="en-US" altLang="zh-CN" sz="2400" kern="100" dirty="0" smtClean="0">
                    <a:latin typeface="+mj-ea"/>
                    <a:ea typeface="+mj-ea"/>
                    <a:cs typeface="Times New Roman" panose="02020603050405020304" pitchFamily="18" charset="0"/>
                  </a:rPr>
                  <a:t>h</a:t>
                </a:r>
                <a:r>
                  <a:rPr lang="zh-CN" altLang="en-US" sz="2400" kern="100" dirty="0" smtClean="0">
                    <a:latin typeface="+mj-ea"/>
                    <a:ea typeface="+mj-ea"/>
                    <a:cs typeface="Times New Roman" panose="02020603050405020304" pitchFamily="18" charset="0"/>
                  </a:rPr>
                  <a:t>与</a:t>
                </a:r>
                <a14:m>
                  <m:oMath xmlns:m="http://schemas.openxmlformats.org/officeDocument/2006/math">
                    <m:sSub>
                      <m:sSubPr>
                        <m:ctrlPr>
                          <a:rPr lang="zh-CN" altLang="en-US" sz="2400" i="1">
                            <a:latin typeface="Cambria Math"/>
                          </a:rPr>
                        </m:ctrlPr>
                      </m:sSubPr>
                      <m:e>
                        <m:r>
                          <a:rPr lang="zh-CN" altLang="en-US" sz="2400" i="1">
                            <a:latin typeface="Cambria Math" panose="02040503050406030204" pitchFamily="18" charset="0"/>
                          </a:rPr>
                          <m:t>𝑣</m:t>
                        </m:r>
                      </m:e>
                      <m:sub>
                        <m:r>
                          <a:rPr lang="zh-CN" altLang="en-US" sz="2400">
                            <a:latin typeface="Cambria Math" panose="02040503050406030204" pitchFamily="18" charset="0"/>
                          </a:rPr>
                          <m:t>⊥</m:t>
                        </m:r>
                      </m:sub>
                    </m:sSub>
                  </m:oMath>
                </a14:m>
                <a:r>
                  <a:rPr lang="zh-CN" altLang="en-US" sz="2400" kern="100" dirty="0" smtClean="0">
                    <a:latin typeface="+mj-ea"/>
                    <a:ea typeface="+mj-ea"/>
                    <a:cs typeface="Times New Roman" panose="02020603050405020304" pitchFamily="18" charset="0"/>
                  </a:rPr>
                  <a:t>无关，</a:t>
                </a:r>
                <a14:m>
                  <m:oMath xmlns:m="http://schemas.openxmlformats.org/officeDocument/2006/math">
                    <m:sSub>
                      <m:sSubPr>
                        <m:ctrlPr>
                          <a:rPr lang="zh-CN" altLang="en-US" sz="2400" i="1">
                            <a:latin typeface="Cambria Math"/>
                          </a:rPr>
                        </m:ctrlPr>
                      </m:sSubPr>
                      <m:e>
                        <m:r>
                          <a:rPr lang="zh-CN" altLang="en-US" sz="2400" i="1">
                            <a:latin typeface="Cambria Math" panose="02040503050406030204" pitchFamily="18" charset="0"/>
                          </a:rPr>
                          <m:t>𝑣</m:t>
                        </m:r>
                      </m:e>
                      <m:sub>
                        <m:r>
                          <a:rPr lang="zh-CN" altLang="en-US" sz="2400">
                            <a:latin typeface="Cambria Math" panose="02040503050406030204" pitchFamily="18" charset="0"/>
                          </a:rPr>
                          <m:t>∥</m:t>
                        </m:r>
                      </m:sub>
                    </m:sSub>
                  </m:oMath>
                </a14:m>
                <a:r>
                  <a:rPr lang="zh-CN" altLang="en-US" sz="2400" kern="100" dirty="0" smtClean="0">
                    <a:latin typeface="+mj-ea"/>
                    <a:ea typeface="+mj-ea"/>
                    <a:cs typeface="Times New Roman" panose="02020603050405020304" pitchFamily="18" charset="0"/>
                  </a:rPr>
                  <a:t>相同的带电粒子运动螺距相等。</a:t>
                </a:r>
                <a:endParaRPr lang="zh-CN" altLang="en-US" sz="2400" kern="100" dirty="0">
                  <a:latin typeface="+mj-ea"/>
                  <a:ea typeface="+mj-ea"/>
                  <a:cs typeface="Times New Roman" panose="02020603050405020304" pitchFamily="18" charset="0"/>
                </a:endParaRPr>
              </a:p>
            </p:txBody>
          </p:sp>
        </mc:Choice>
        <mc:Fallback xmlns="">
          <p:sp>
            <p:nvSpPr>
              <p:cNvPr id="26" name="矩形 25"/>
              <p:cNvSpPr>
                <a:spLocks noRot="1" noChangeAspect="1" noMove="1" noResize="1" noEditPoints="1" noAdjustHandles="1" noChangeArrowheads="1" noChangeShapeType="1" noTextEdit="1"/>
              </p:cNvSpPr>
              <p:nvPr/>
            </p:nvSpPr>
            <p:spPr>
              <a:xfrm>
                <a:off x="180000" y="5707742"/>
                <a:ext cx="8643937" cy="988284"/>
              </a:xfrm>
              <a:prstGeom prst="rect">
                <a:avLst/>
              </a:prstGeom>
              <a:blipFill rotWithShape="0">
                <a:blip r:embed="rId18"/>
                <a:stretch>
                  <a:fillRect l="-1057" r="-4581" b="-9756"/>
                </a:stretch>
              </a:blipFill>
              <a:ln>
                <a:solidFill>
                  <a:schemeClr val="tx1"/>
                </a:solidFill>
              </a:ln>
            </p:spPr>
            <p:txBody>
              <a:bodyPr/>
              <a:lstStyle/>
              <a:p>
                <a:r>
                  <a:rPr lang="zh-CN" altLang="en-US">
                    <a:noFill/>
                  </a:rPr>
                  <a:t> </a:t>
                </a:r>
              </a:p>
            </p:txBody>
          </p:sp>
        </mc:Fallback>
      </mc:AlternateContent>
      <p:graphicFrame>
        <p:nvGraphicFramePr>
          <p:cNvPr id="8" name="对象 7"/>
          <p:cNvGraphicFramePr>
            <a:graphicFrameLocks noChangeAspect="1"/>
          </p:cNvGraphicFramePr>
          <p:nvPr/>
        </p:nvGraphicFramePr>
        <p:xfrm>
          <a:off x="0" y="0"/>
          <a:ext cx="200025" cy="219075"/>
        </p:xfrm>
        <a:graphic>
          <a:graphicData uri="http://schemas.openxmlformats.org/presentationml/2006/ole">
            <mc:AlternateContent xmlns:mc="http://schemas.openxmlformats.org/markup-compatibility/2006">
              <mc:Choice xmlns:v="urn:schemas-microsoft-com:vml" Requires="v">
                <p:oleObj spid="_x0000_s55694" r:id="rId19" imgW="203024" imgH="215713" progId="Equation.3">
                  <p:embed/>
                </p:oleObj>
              </mc:Choice>
              <mc:Fallback>
                <p:oleObj r:id="rId19" imgW="203024" imgH="215713" progId="Equation.3">
                  <p:embed/>
                  <p:pic>
                    <p:nvPicPr>
                      <p:cNvPr id="0" name="Object 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20002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6"/>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无关</a:t>
            </a:r>
            <a:r>
              <a:rPr kumimoji="0" lang="zh-CN" altLang="en-US" sz="400" b="0" i="0" u="none" strike="noStrike" cap="none" normalizeH="0" baseline="0" smtClean="0">
                <a:ln>
                  <a:noFill/>
                </a:ln>
                <a:solidFill>
                  <a:schemeClr val="tx1"/>
                </a:solidFill>
                <a:effectLst/>
              </a:rPr>
              <a:t>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1" name="对象 10"/>
          <p:cNvGraphicFramePr>
            <a:graphicFrameLocks noChangeAspect="1"/>
          </p:cNvGraphicFramePr>
          <p:nvPr/>
        </p:nvGraphicFramePr>
        <p:xfrm>
          <a:off x="152400" y="152400"/>
          <a:ext cx="200025" cy="219075"/>
        </p:xfrm>
        <a:graphic>
          <a:graphicData uri="http://schemas.openxmlformats.org/presentationml/2006/ole">
            <mc:AlternateContent xmlns:mc="http://schemas.openxmlformats.org/markup-compatibility/2006">
              <mc:Choice xmlns:v="urn:schemas-microsoft-com:vml" Requires="v">
                <p:oleObj spid="_x0000_s55695" r:id="rId21" imgW="203024" imgH="215713" progId="Equation.3">
                  <p:embed/>
                </p:oleObj>
              </mc:Choice>
              <mc:Fallback>
                <p:oleObj r:id="rId21" imgW="203024" imgH="215713" progId="Equation.3">
                  <p:embed/>
                  <p:pic>
                    <p:nvPicPr>
                      <p:cNvPr id="0" name="Object 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2400" y="152400"/>
                        <a:ext cx="20002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69"/>
          <p:cNvSpPr>
            <a:spLocks noChangeArrowheads="1"/>
          </p:cNvSpPr>
          <p:nvPr/>
        </p:nvSpPr>
        <p:spPr bwMode="auto">
          <a:xfrm>
            <a:off x="152400" y="37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无关</a:t>
            </a:r>
            <a:r>
              <a:rPr kumimoji="0" lang="zh-CN" altLang="en-US" sz="400" b="0" i="0" u="none" strike="noStrike" cap="none" normalizeH="0" baseline="0" smtClean="0">
                <a:ln>
                  <a:noFill/>
                </a:ln>
                <a:solidFill>
                  <a:schemeClr val="tx1"/>
                </a:solidFill>
                <a:effectLst/>
              </a:rPr>
              <a:t>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55686" name="ShockwaveFlash1" r:id="rId2" imgW="1828800" imgH="1828800"/>
        </mc:Choice>
        <mc:Fallback>
          <p:control name="ShockwaveFlash1" r:id="rId2" imgW="1828800" imgH="1828800">
            <p:pic>
              <p:nvPicPr>
                <p:cNvPr id="0" name="ShockwaveFlash1"/>
                <p:cNvPicPr preferRelativeResize="0">
                  <a:picLocks noChangeArrowheads="1" noChangeShapeType="1"/>
                </p:cNvPicPr>
                <p:nvPr/>
              </p:nvPicPr>
              <p:blipFill>
                <a:blip r:embed="rId22">
                  <a:extLst>
                    <a:ext uri="{28A0092B-C50C-407E-A947-70E740481C1C}">
                      <a14:useLocalDpi xmlns:a14="http://schemas.microsoft.com/office/drawing/2010/main" val="0"/>
                    </a:ext>
                  </a:extLst>
                </a:blip>
                <a:srcRect/>
                <a:stretch>
                  <a:fillRect/>
                </a:stretch>
              </p:blipFill>
              <p:spPr bwMode="auto">
                <a:xfrm>
                  <a:off x="3578225" y="1531938"/>
                  <a:ext cx="5334000" cy="2743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9101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61</a:t>
            </a:fld>
            <a:endParaRPr lang="zh-CN" altLang="en-US"/>
          </a:p>
        </p:txBody>
      </p:sp>
      <p:sp>
        <p:nvSpPr>
          <p:cNvPr id="3" name="矩形 2"/>
          <p:cNvSpPr/>
          <p:nvPr/>
        </p:nvSpPr>
        <p:spPr>
          <a:xfrm>
            <a:off x="4111737" y="1136181"/>
            <a:ext cx="4685898" cy="369332"/>
          </a:xfrm>
          <a:prstGeom prst="rect">
            <a:avLst/>
          </a:prstGeom>
        </p:spPr>
        <p:txBody>
          <a:bodyPr wrap="none">
            <a:spAutoFit/>
          </a:bodyPr>
          <a:lstStyle/>
          <a:p>
            <a:r>
              <a:rPr lang="zh-CN" altLang="en-US" sz="1800" kern="100" dirty="0" smtClean="0">
                <a:latin typeface="楷体" panose="02010609060101010101" pitchFamily="49" charset="-122"/>
                <a:ea typeface="楷体" panose="02010609060101010101" pitchFamily="49" charset="-122"/>
                <a:cs typeface="Times New Roman" panose="02020603050405020304" pitchFamily="18" charset="0"/>
              </a:rPr>
              <a:t>螺距：</a:t>
            </a:r>
            <a:r>
              <a:rPr lang="zh-CN" altLang="zh-CN" sz="1800" kern="100" dirty="0" smtClean="0">
                <a:latin typeface="楷体" panose="02010609060101010101" pitchFamily="49" charset="-122"/>
                <a:ea typeface="楷体" panose="02010609060101010101" pitchFamily="49" charset="-122"/>
                <a:cs typeface="Times New Roman" panose="02020603050405020304" pitchFamily="18" charset="0"/>
              </a:rPr>
              <a:t>粒子</a:t>
            </a:r>
            <a:r>
              <a:rPr lang="zh-CN" altLang="zh-CN" sz="1800" kern="100" dirty="0">
                <a:latin typeface="楷体" panose="02010609060101010101" pitchFamily="49" charset="-122"/>
                <a:ea typeface="楷体" panose="02010609060101010101" pitchFamily="49" charset="-122"/>
                <a:cs typeface="Times New Roman" panose="02020603050405020304" pitchFamily="18" charset="0"/>
              </a:rPr>
              <a:t>回旋一周</a:t>
            </a:r>
            <a:r>
              <a:rPr lang="en-US" altLang="zh-CN" sz="1800" kern="100" dirty="0">
                <a:latin typeface="楷体" panose="02010609060101010101" pitchFamily="49" charset="-122"/>
                <a:ea typeface="楷体" panose="02010609060101010101" pitchFamily="49" charset="-122"/>
              </a:rPr>
              <a:t>,</a:t>
            </a:r>
            <a:r>
              <a:rPr lang="zh-CN" altLang="zh-CN" sz="1800" kern="100" dirty="0">
                <a:latin typeface="楷体" panose="02010609060101010101" pitchFamily="49" charset="-122"/>
                <a:ea typeface="楷体" panose="02010609060101010101" pitchFamily="49" charset="-122"/>
                <a:cs typeface="Times New Roman" panose="02020603050405020304" pitchFamily="18" charset="0"/>
              </a:rPr>
              <a:t>沿磁场方向移动的距离</a:t>
            </a:r>
            <a:endParaRPr lang="zh-CN" altLang="en-US" sz="1600" dirty="0">
              <a:latin typeface="楷体" panose="02010609060101010101" pitchFamily="49" charset="-122"/>
              <a:ea typeface="楷体" panose="02010609060101010101" pitchFamily="49" charset="-122"/>
            </a:endParaRPr>
          </a:p>
        </p:txBody>
      </p:sp>
      <p:sp>
        <p:nvSpPr>
          <p:cNvPr id="4" name="Rectangle 8"/>
          <p:cNvSpPr>
            <a:spLocks noChangeArrowheads="1"/>
          </p:cNvSpPr>
          <p:nvPr/>
        </p:nvSpPr>
        <p:spPr bwMode="auto">
          <a:xfrm>
            <a:off x="1406237" y="3232150"/>
            <a:ext cx="65532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10"/>
          <p:cNvSpPr txBox="1">
            <a:spLocks noChangeArrowheads="1"/>
          </p:cNvSpPr>
          <p:nvPr/>
        </p:nvSpPr>
        <p:spPr bwMode="auto">
          <a:xfrm>
            <a:off x="393844" y="1517650"/>
            <a:ext cx="8403791"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zh-CN" altLang="en-US" sz="2400" b="1" dirty="0">
                <a:latin typeface="Times New Roman" panose="02020603050405020304" pitchFamily="18" charset="0"/>
              </a:rPr>
              <a:t> </a:t>
            </a:r>
            <a:r>
              <a:rPr kumimoji="1" lang="zh-CN" altLang="en-US" sz="2400" b="1" dirty="0" smtClean="0">
                <a:latin typeface="Times New Roman" panose="02020603050405020304" pitchFamily="18" charset="0"/>
              </a:rPr>
              <a:t>      螺距</a:t>
            </a:r>
            <a:r>
              <a:rPr kumimoji="1" lang="en-US" altLang="zh-CN" sz="2400" b="1" i="1" dirty="0">
                <a:latin typeface="Times New Roman" panose="02020603050405020304" pitchFamily="18" charset="0"/>
              </a:rPr>
              <a:t>d</a:t>
            </a:r>
            <a:r>
              <a:rPr kumimoji="1" lang="zh-CN" altLang="en-US" sz="2400" b="1" dirty="0">
                <a:latin typeface="Times New Roman" panose="02020603050405020304" pitchFamily="18" charset="0"/>
              </a:rPr>
              <a:t>与</a:t>
            </a:r>
            <a:r>
              <a:rPr kumimoji="1" lang="en-US" altLang="zh-CN" sz="2400" b="1" i="1" dirty="0">
                <a:latin typeface="Times New Roman" panose="02020603050405020304" pitchFamily="18" charset="0"/>
              </a:rPr>
              <a:t>v</a:t>
            </a:r>
            <a:r>
              <a:rPr kumimoji="1" lang="en-US" altLang="zh-CN" sz="2400" b="1" baseline="-25000" dirty="0">
                <a:latin typeface="Times New Roman" panose="02020603050405020304" pitchFamily="18" charset="0"/>
              </a:rPr>
              <a:t>⊥</a:t>
            </a:r>
            <a:r>
              <a:rPr kumimoji="1" lang="zh-CN" altLang="en-US" sz="2400" b="1" dirty="0">
                <a:latin typeface="Times New Roman" panose="02020603050405020304" pitchFamily="18" charset="0"/>
              </a:rPr>
              <a:t>无关，只与</a:t>
            </a:r>
            <a:r>
              <a:rPr kumimoji="1" lang="en-US" altLang="zh-CN" sz="2400" b="1" i="1" dirty="0">
                <a:latin typeface="Times New Roman" panose="02020603050405020304" pitchFamily="18" charset="0"/>
              </a:rPr>
              <a:t>v</a:t>
            </a:r>
            <a:r>
              <a:rPr kumimoji="1" lang="en-US" altLang="zh-CN" sz="2400" b="1" baseline="-25000" dirty="0">
                <a:latin typeface="Times New Roman" panose="02020603050405020304" pitchFamily="18" charset="0"/>
              </a:rPr>
              <a:t>// </a:t>
            </a:r>
            <a:r>
              <a:rPr kumimoji="1" lang="zh-CN" altLang="en-US" sz="2400" b="1" dirty="0">
                <a:latin typeface="Times New Roman" panose="02020603050405020304" pitchFamily="18" charset="0"/>
              </a:rPr>
              <a:t>成正比，若各粒子的</a:t>
            </a:r>
            <a:r>
              <a:rPr kumimoji="1" lang="en-US" altLang="zh-CN" sz="2400" b="1" i="1" dirty="0">
                <a:latin typeface="Times New Roman" panose="02020603050405020304" pitchFamily="18" charset="0"/>
              </a:rPr>
              <a:t>v</a:t>
            </a:r>
            <a:r>
              <a:rPr kumimoji="1" lang="en-US" altLang="zh-CN" sz="2400" b="1" baseline="-25000" dirty="0">
                <a:latin typeface="Times New Roman" panose="02020603050405020304" pitchFamily="18" charset="0"/>
              </a:rPr>
              <a:t>// </a:t>
            </a:r>
            <a:r>
              <a:rPr kumimoji="1" lang="zh-CN" altLang="en-US" sz="2400" b="1" dirty="0">
                <a:latin typeface="Times New Roman" panose="02020603050405020304" pitchFamily="18" charset="0"/>
              </a:rPr>
              <a:t>相同，则其螺距是相同的，每转 一周粒子都相交于一点，利用这个原理，可实现</a:t>
            </a:r>
            <a:r>
              <a:rPr lang="zh-CN" altLang="en-US" sz="2400" b="1" dirty="0">
                <a:solidFill>
                  <a:srgbClr val="CC0000"/>
                </a:solidFill>
                <a:latin typeface="Times New Roman" panose="02020603050405020304" pitchFamily="18" charset="0"/>
              </a:rPr>
              <a:t>磁聚焦 </a:t>
            </a:r>
            <a:r>
              <a:rPr kumimoji="1" lang="zh-CN" altLang="en-US" sz="2400" b="1" dirty="0" smtClean="0">
                <a:latin typeface="Times New Roman" panose="02020603050405020304" pitchFamily="18" charset="0"/>
              </a:rPr>
              <a:t>。</a:t>
            </a:r>
            <a:r>
              <a:rPr lang="zh-CN" altLang="zh-CN" sz="2400" dirty="0"/>
              <a:t>电子显微镜中的磁透镜就是磁聚焦原理的</a:t>
            </a:r>
            <a:r>
              <a:rPr lang="zh-CN" altLang="zh-CN" sz="2400" dirty="0" smtClean="0"/>
              <a:t>应用</a:t>
            </a:r>
            <a:r>
              <a:rPr lang="zh-CN" altLang="en-US" sz="2400" dirty="0"/>
              <a:t>。</a:t>
            </a:r>
            <a:endParaRPr kumimoji="1" lang="zh-CN" altLang="en-US" sz="2400" b="1" dirty="0">
              <a:latin typeface="Times New Roman" panose="02020603050405020304" pitchFamily="18" charset="0"/>
            </a:endParaRPr>
          </a:p>
        </p:txBody>
      </p:sp>
      <p:sp>
        <p:nvSpPr>
          <p:cNvPr id="7" name="矩形 6"/>
          <p:cNvSpPr/>
          <p:nvPr/>
        </p:nvSpPr>
        <p:spPr>
          <a:xfrm>
            <a:off x="253496" y="1046734"/>
            <a:ext cx="8086939" cy="461665"/>
          </a:xfrm>
          <a:prstGeom prst="rect">
            <a:avLst/>
          </a:prstGeom>
        </p:spPr>
        <p:txBody>
          <a:bodyPr wrap="square">
            <a:spAutoFit/>
          </a:bodyPr>
          <a:lstStyle/>
          <a:p>
            <a:pPr indent="-457200">
              <a:lnSpc>
                <a:spcPct val="120000"/>
              </a:lnSpc>
            </a:pPr>
            <a:r>
              <a:rPr kumimoji="1" lang="en-US" altLang="zh-CN" sz="2000" dirty="0" smtClean="0">
                <a:latin typeface="+mj-ea"/>
                <a:ea typeface="+mj-ea"/>
              </a:rPr>
              <a:t>3.   </a:t>
            </a:r>
            <a:r>
              <a:rPr kumimoji="1" lang="zh-CN" altLang="en-US" sz="2000" dirty="0" smtClean="0">
                <a:latin typeface="+mj-ea"/>
                <a:ea typeface="+mj-ea"/>
              </a:rPr>
              <a:t>磁聚焦</a:t>
            </a:r>
            <a:endParaRPr lang="zh-CN" altLang="en-US" sz="2000" b="1" dirty="0">
              <a:solidFill>
                <a:srgbClr val="C00000"/>
              </a:solidFill>
              <a:latin typeface="+mj-ea"/>
              <a:ea typeface="+mj-ea"/>
            </a:endParaRPr>
          </a:p>
        </p:txBody>
      </p:sp>
      <p:sp>
        <p:nvSpPr>
          <p:cNvPr id="8"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二、带电粒子在磁场中的运动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61473" name="ShockwaveFlash1" r:id="rId2" imgW="1828800" imgH="1828800"/>
        </mc:Choice>
        <mc:Fallback>
          <p:control name="ShockwaveFlash1" r:id="rId2" imgW="1828800" imgH="1828800">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635125" y="3308350"/>
                  <a:ext cx="6096000" cy="2971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750634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62</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三、霍尔效应（了解）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522288" y="1493838"/>
            <a:ext cx="863600" cy="4800600"/>
          </a:xfrm>
          <a:prstGeom prst="rect">
            <a:avLst/>
          </a:prstGeom>
          <a:solidFill>
            <a:schemeClr val="bg1"/>
          </a:solidFill>
          <a:ln w="9525">
            <a:solidFill>
              <a:schemeClr val="tx2"/>
            </a:solidFill>
            <a:miter lim="800000"/>
            <a:headEnd/>
            <a:tailEnd/>
          </a:ln>
          <a:effectLst/>
        </p:spPr>
        <p:txBody>
          <a:bodyPr vert="eaVert">
            <a:spAutoFit/>
          </a:bodyPr>
          <a:lstStyle/>
          <a:p>
            <a:pPr algn="ctr">
              <a:spcBef>
                <a:spcPct val="50000"/>
              </a:spcBef>
            </a:pPr>
            <a:r>
              <a:rPr lang="zh-CN" altLang="en-US" sz="4400" b="1">
                <a:solidFill>
                  <a:srgbClr val="FF0000"/>
                </a:solidFill>
                <a:effectLst>
                  <a:outerShdw blurRad="38100" dist="38100" dir="2700000" algn="tl">
                    <a:srgbClr val="000000"/>
                  </a:outerShdw>
                </a:effectLst>
                <a:latin typeface="楷体_GB2312" pitchFamily="49" charset="-122"/>
                <a:ea typeface="楷体_GB2312" pitchFamily="49" charset="-122"/>
              </a:rPr>
              <a:t>霍 耳 效 应</a:t>
            </a:r>
          </a:p>
        </p:txBody>
      </p:sp>
    </p:spTree>
    <p:controls>
      <mc:AlternateContent xmlns:mc="http://schemas.openxmlformats.org/markup-compatibility/2006">
        <mc:Choice xmlns:v="urn:schemas-microsoft-com:vml" Requires="v">
          <p:control spid="63520" name="ShockwaveFlash1" r:id="rId2" imgW="1828800" imgH="1828800"/>
        </mc:Choice>
        <mc:Fallback>
          <p:control name="ShockwaveFlash1" r:id="rId2" imgW="1828800" imgH="1828800">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608138" y="1235075"/>
                  <a:ext cx="6248400" cy="5029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0029651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63</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三、霍尔效应（了解）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Object 2"/>
          <p:cNvGraphicFramePr>
            <a:graphicFrameLocks noChangeAspect="1"/>
          </p:cNvGraphicFramePr>
          <p:nvPr/>
        </p:nvGraphicFramePr>
        <p:xfrm>
          <a:off x="657225" y="4419600"/>
          <a:ext cx="2081213" cy="622300"/>
        </p:xfrm>
        <a:graphic>
          <a:graphicData uri="http://schemas.openxmlformats.org/presentationml/2006/ole">
            <mc:AlternateContent xmlns:mc="http://schemas.openxmlformats.org/markup-compatibility/2006">
              <mc:Choice xmlns:v="urn:schemas-microsoft-com:vml" Requires="v">
                <p:oleObj spid="_x0000_s65024" name="Equation" r:id="rId3" imgW="761760" imgH="228600" progId="Equation.3">
                  <p:embed/>
                </p:oleObj>
              </mc:Choice>
              <mc:Fallback>
                <p:oleObj name="Equation" r:id="rId3" imgW="761760" imgH="22860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4419600"/>
                        <a:ext cx="20812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nvGraphicFramePr>
        <p:xfrm>
          <a:off x="611188" y="5049838"/>
          <a:ext cx="1641475" cy="603250"/>
        </p:xfrm>
        <a:graphic>
          <a:graphicData uri="http://schemas.openxmlformats.org/presentationml/2006/ole">
            <mc:AlternateContent xmlns:mc="http://schemas.openxmlformats.org/markup-compatibility/2006">
              <mc:Choice xmlns:v="urn:schemas-microsoft-com:vml" Requires="v">
                <p:oleObj spid="_x0000_s65025" name="Equation" r:id="rId5" imgW="622080" imgH="228600" progId="Equation.3">
                  <p:embed/>
                </p:oleObj>
              </mc:Choice>
              <mc:Fallback>
                <p:oleObj name="Equation" r:id="rId5" imgW="6220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049838"/>
                        <a:ext cx="16414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2771775" y="5049838"/>
          <a:ext cx="2979738" cy="609600"/>
        </p:xfrm>
        <a:graphic>
          <a:graphicData uri="http://schemas.openxmlformats.org/presentationml/2006/ole">
            <mc:AlternateContent xmlns:mc="http://schemas.openxmlformats.org/markup-compatibility/2006">
              <mc:Choice xmlns:v="urn:schemas-microsoft-com:vml" Requires="v">
                <p:oleObj spid="_x0000_s65026" name="公式" r:id="rId7" imgW="1117440" imgH="228600" progId="Equation.3">
                  <p:embed/>
                </p:oleObj>
              </mc:Choice>
              <mc:Fallback>
                <p:oleObj name="公式" r:id="rId7" imgW="11174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5049838"/>
                        <a:ext cx="29797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2771775" y="5634038"/>
          <a:ext cx="1665288" cy="1052512"/>
        </p:xfrm>
        <a:graphic>
          <a:graphicData uri="http://schemas.openxmlformats.org/presentationml/2006/ole">
            <mc:AlternateContent xmlns:mc="http://schemas.openxmlformats.org/markup-compatibility/2006">
              <mc:Choice xmlns:v="urn:schemas-microsoft-com:vml" Requires="v">
                <p:oleObj spid="_x0000_s65027" name="Equation" r:id="rId9" imgW="660240" imgH="419040" progId="Equation.3">
                  <p:embed/>
                </p:oleObj>
              </mc:Choice>
              <mc:Fallback>
                <p:oleObj name="Equation" r:id="rId9" imgW="66024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5634038"/>
                        <a:ext cx="166528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6"/>
          <p:cNvGrpSpPr>
            <a:grpSpLocks/>
          </p:cNvGrpSpPr>
          <p:nvPr/>
        </p:nvGrpSpPr>
        <p:grpSpPr bwMode="auto">
          <a:xfrm>
            <a:off x="6146800" y="5499100"/>
            <a:ext cx="2636838" cy="1147763"/>
            <a:chOff x="3560" y="2976"/>
            <a:chExt cx="1776" cy="723"/>
          </a:xfrm>
        </p:grpSpPr>
        <p:sp>
          <p:nvSpPr>
            <p:cNvPr id="11" name="Rectangle 7"/>
            <p:cNvSpPr>
              <a:spLocks noChangeArrowheads="1"/>
            </p:cNvSpPr>
            <p:nvPr/>
          </p:nvSpPr>
          <p:spPr bwMode="auto">
            <a:xfrm>
              <a:off x="3560" y="2979"/>
              <a:ext cx="1776" cy="720"/>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 name="Object 8"/>
            <p:cNvGraphicFramePr>
              <a:graphicFrameLocks noChangeAspect="1"/>
            </p:cNvGraphicFramePr>
            <p:nvPr/>
          </p:nvGraphicFramePr>
          <p:xfrm>
            <a:off x="4175" y="2976"/>
            <a:ext cx="1041" cy="703"/>
          </p:xfrm>
          <a:graphic>
            <a:graphicData uri="http://schemas.openxmlformats.org/presentationml/2006/ole">
              <mc:AlternateContent xmlns:mc="http://schemas.openxmlformats.org/markup-compatibility/2006">
                <mc:Choice xmlns:v="urn:schemas-microsoft-com:vml" Requires="v">
                  <p:oleObj spid="_x0000_s65028" name="公式" r:id="rId11" imgW="583920" imgH="419040" progId="Equation.3">
                    <p:embed/>
                  </p:oleObj>
                </mc:Choice>
                <mc:Fallback>
                  <p:oleObj name="公式" r:id="rId11" imgW="58392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5" y="2976"/>
                          <a:ext cx="1041" cy="70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9"/>
            <p:cNvSpPr>
              <a:spLocks noChangeArrowheads="1"/>
            </p:cNvSpPr>
            <p:nvPr/>
          </p:nvSpPr>
          <p:spPr bwMode="auto">
            <a:xfrm>
              <a:off x="3606" y="3027"/>
              <a:ext cx="683"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solidFill>
                    <a:srgbClr val="000000"/>
                  </a:solidFill>
                  <a:latin typeface="Times New Roman" panose="02020603050405020304" pitchFamily="18" charset="0"/>
                </a:rPr>
                <a:t>霍耳系数</a:t>
              </a:r>
            </a:p>
          </p:txBody>
        </p:sp>
      </p:grpSp>
      <p:grpSp>
        <p:nvGrpSpPr>
          <p:cNvPr id="14" name="Group 10"/>
          <p:cNvGrpSpPr>
            <a:grpSpLocks/>
          </p:cNvGrpSpPr>
          <p:nvPr/>
        </p:nvGrpSpPr>
        <p:grpSpPr bwMode="auto">
          <a:xfrm>
            <a:off x="971550" y="1538288"/>
            <a:ext cx="7199313" cy="2808287"/>
            <a:chOff x="704" y="663"/>
            <a:chExt cx="4535" cy="1769"/>
          </a:xfrm>
        </p:grpSpPr>
        <p:grpSp>
          <p:nvGrpSpPr>
            <p:cNvPr id="15" name="Group 11"/>
            <p:cNvGrpSpPr>
              <a:grpSpLocks/>
            </p:cNvGrpSpPr>
            <p:nvPr/>
          </p:nvGrpSpPr>
          <p:grpSpPr bwMode="auto">
            <a:xfrm>
              <a:off x="704" y="663"/>
              <a:ext cx="4535" cy="1725"/>
              <a:chOff x="432" y="480"/>
              <a:chExt cx="4944" cy="2064"/>
            </a:xfrm>
          </p:grpSpPr>
          <p:sp>
            <p:nvSpPr>
              <p:cNvPr id="47" name="Rectangle 12"/>
              <p:cNvSpPr>
                <a:spLocks noChangeArrowheads="1"/>
              </p:cNvSpPr>
              <p:nvPr/>
            </p:nvSpPr>
            <p:spPr bwMode="auto">
              <a:xfrm>
                <a:off x="432" y="480"/>
                <a:ext cx="4944" cy="206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utoShape 13"/>
              <p:cNvSpPr>
                <a:spLocks noChangeArrowheads="1"/>
              </p:cNvSpPr>
              <p:nvPr/>
            </p:nvSpPr>
            <p:spPr bwMode="auto">
              <a:xfrm>
                <a:off x="1200" y="1392"/>
                <a:ext cx="2400" cy="816"/>
              </a:xfrm>
              <a:prstGeom prst="cube">
                <a:avLst>
                  <a:gd name="adj" fmla="val 82639"/>
                </a:avLst>
              </a:prstGeom>
              <a:solidFill>
                <a:srgbClr val="CCFFFF">
                  <a:alpha val="50000"/>
                </a:srgbClr>
              </a:solidFill>
              <a:ln w="19050">
                <a:solidFill>
                  <a:srgbClr val="66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14"/>
              <p:cNvSpPr>
                <a:spLocks noChangeShapeType="1"/>
              </p:cNvSpPr>
              <p:nvPr/>
            </p:nvSpPr>
            <p:spPr bwMode="auto">
              <a:xfrm flipH="1">
                <a:off x="1872" y="1536"/>
                <a:ext cx="1728" cy="0"/>
              </a:xfrm>
              <a:prstGeom prst="line">
                <a:avLst/>
              </a:prstGeom>
              <a:noFill/>
              <a:ln w="12700">
                <a:solidFill>
                  <a:srgbClr val="66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15"/>
              <p:cNvSpPr>
                <a:spLocks noChangeShapeType="1"/>
              </p:cNvSpPr>
              <p:nvPr/>
            </p:nvSpPr>
            <p:spPr bwMode="auto">
              <a:xfrm flipV="1">
                <a:off x="1200" y="1536"/>
                <a:ext cx="672" cy="672"/>
              </a:xfrm>
              <a:prstGeom prst="line">
                <a:avLst/>
              </a:prstGeom>
              <a:noFill/>
              <a:ln w="12700">
                <a:solidFill>
                  <a:srgbClr val="66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16"/>
              <p:cNvSpPr>
                <a:spLocks noChangeShapeType="1"/>
              </p:cNvSpPr>
              <p:nvPr/>
            </p:nvSpPr>
            <p:spPr bwMode="auto">
              <a:xfrm>
                <a:off x="1488" y="1152"/>
                <a:ext cx="0" cy="240"/>
              </a:xfrm>
              <a:prstGeom prst="line">
                <a:avLst/>
              </a:prstGeom>
              <a:noFill/>
              <a:ln w="127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17"/>
              <p:cNvSpPr>
                <a:spLocks noChangeShapeType="1"/>
              </p:cNvSpPr>
              <p:nvPr/>
            </p:nvSpPr>
            <p:spPr bwMode="auto">
              <a:xfrm flipV="1">
                <a:off x="1488" y="1536"/>
                <a:ext cx="0" cy="192"/>
              </a:xfrm>
              <a:prstGeom prst="line">
                <a:avLst/>
              </a:prstGeom>
              <a:noFill/>
              <a:ln w="127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3" name="Object 18"/>
              <p:cNvGraphicFramePr>
                <a:graphicFrameLocks noChangeAspect="1"/>
              </p:cNvGraphicFramePr>
              <p:nvPr/>
            </p:nvGraphicFramePr>
            <p:xfrm>
              <a:off x="1440" y="1296"/>
              <a:ext cx="204" cy="272"/>
            </p:xfrm>
            <a:graphic>
              <a:graphicData uri="http://schemas.openxmlformats.org/presentationml/2006/ole">
                <mc:AlternateContent xmlns:mc="http://schemas.openxmlformats.org/markup-compatibility/2006">
                  <mc:Choice xmlns:v="urn:schemas-microsoft-com:vml" Requires="v">
                    <p:oleObj spid="_x0000_s65029" name="Equation" r:id="rId13" imgW="190440" imgH="253800" progId="Equation.3">
                      <p:embed/>
                    </p:oleObj>
                  </mc:Choice>
                  <mc:Fallback>
                    <p:oleObj name="Equation" r:id="rId13" imgW="190440" imgH="25380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0" y="1296"/>
                            <a:ext cx="20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 name="Group 19"/>
              <p:cNvGrpSpPr>
                <a:grpSpLocks/>
              </p:cNvGrpSpPr>
              <p:nvPr/>
            </p:nvGrpSpPr>
            <p:grpSpPr bwMode="auto">
              <a:xfrm>
                <a:off x="2245" y="768"/>
                <a:ext cx="271" cy="576"/>
                <a:chOff x="2245" y="720"/>
                <a:chExt cx="271" cy="624"/>
              </a:xfrm>
            </p:grpSpPr>
            <p:sp>
              <p:nvSpPr>
                <p:cNvPr id="64" name="Line 20"/>
                <p:cNvSpPr>
                  <a:spLocks noChangeShapeType="1"/>
                </p:cNvSpPr>
                <p:nvPr/>
              </p:nvSpPr>
              <p:spPr bwMode="auto">
                <a:xfrm flipV="1">
                  <a:off x="2245" y="720"/>
                  <a:ext cx="0" cy="624"/>
                </a:xfrm>
                <a:prstGeom prst="line">
                  <a:avLst/>
                </a:prstGeom>
                <a:noFill/>
                <a:ln w="38100">
                  <a:solidFill>
                    <a:srgbClr val="D60093"/>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5" name="Object 21"/>
                <p:cNvGraphicFramePr>
                  <a:graphicFrameLocks noChangeAspect="1"/>
                </p:cNvGraphicFramePr>
                <p:nvPr/>
              </p:nvGraphicFramePr>
              <p:xfrm>
                <a:off x="2304" y="720"/>
                <a:ext cx="212" cy="263"/>
              </p:xfrm>
              <a:graphic>
                <a:graphicData uri="http://schemas.openxmlformats.org/presentationml/2006/ole">
                  <mc:AlternateContent xmlns:mc="http://schemas.openxmlformats.org/markup-compatibility/2006">
                    <mc:Choice xmlns:v="urn:schemas-microsoft-com:vml" Requires="v">
                      <p:oleObj spid="_x0000_s65030" name="公式" r:id="rId15" imgW="215640" imgH="266400" progId="Equation.3">
                        <p:embed/>
                      </p:oleObj>
                    </mc:Choice>
                    <mc:Fallback>
                      <p:oleObj name="公式" r:id="rId15" imgW="215640" imgH="26640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4" y="720"/>
                              <a:ext cx="21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 name="Line 22"/>
              <p:cNvSpPr>
                <a:spLocks noChangeShapeType="1"/>
              </p:cNvSpPr>
              <p:nvPr/>
            </p:nvSpPr>
            <p:spPr bwMode="auto">
              <a:xfrm flipH="1">
                <a:off x="624" y="1392"/>
                <a:ext cx="672" cy="672"/>
              </a:xfrm>
              <a:prstGeom prst="line">
                <a:avLst/>
              </a:prstGeom>
              <a:noFill/>
              <a:ln w="19050">
                <a:solidFill>
                  <a:srgbClr val="0000FF"/>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Line 23"/>
              <p:cNvSpPr>
                <a:spLocks noChangeShapeType="1"/>
              </p:cNvSpPr>
              <p:nvPr/>
            </p:nvSpPr>
            <p:spPr bwMode="auto">
              <a:xfrm flipH="1">
                <a:off x="1104" y="1776"/>
                <a:ext cx="384" cy="0"/>
              </a:xfrm>
              <a:prstGeom prst="line">
                <a:avLst/>
              </a:prstGeom>
              <a:noFill/>
              <a:ln w="5715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24"/>
              <p:cNvSpPr>
                <a:spLocks noChangeShapeType="1"/>
              </p:cNvSpPr>
              <p:nvPr/>
            </p:nvSpPr>
            <p:spPr bwMode="auto">
              <a:xfrm flipH="1">
                <a:off x="3264" y="1824"/>
                <a:ext cx="432" cy="0"/>
              </a:xfrm>
              <a:prstGeom prst="line">
                <a:avLst/>
              </a:prstGeom>
              <a:noFill/>
              <a:ln w="57150">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Text Box 25"/>
              <p:cNvSpPr txBox="1">
                <a:spLocks noChangeArrowheads="1"/>
              </p:cNvSpPr>
              <p:nvPr/>
            </p:nvSpPr>
            <p:spPr bwMode="auto">
              <a:xfrm>
                <a:off x="3360" y="1824"/>
                <a:ext cx="336"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i="1">
                    <a:solidFill>
                      <a:srgbClr val="FF0000"/>
                    </a:solidFill>
                    <a:latin typeface="Times New Roman" panose="02020603050405020304" pitchFamily="18" charset="0"/>
                  </a:rPr>
                  <a:t>I</a:t>
                </a:r>
              </a:p>
            </p:txBody>
          </p:sp>
          <p:sp>
            <p:nvSpPr>
              <p:cNvPr id="59" name="Line 26"/>
              <p:cNvSpPr>
                <a:spLocks noChangeShapeType="1"/>
              </p:cNvSpPr>
              <p:nvPr/>
            </p:nvSpPr>
            <p:spPr bwMode="auto">
              <a:xfrm flipH="1" flipV="1">
                <a:off x="1104" y="1536"/>
                <a:ext cx="768"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Line 27"/>
              <p:cNvSpPr>
                <a:spLocks noChangeShapeType="1"/>
              </p:cNvSpPr>
              <p:nvPr/>
            </p:nvSpPr>
            <p:spPr bwMode="auto">
              <a:xfrm flipH="1">
                <a:off x="1104" y="1392"/>
                <a:ext cx="768"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 name="Line 28"/>
              <p:cNvSpPr>
                <a:spLocks noChangeShapeType="1"/>
              </p:cNvSpPr>
              <p:nvPr/>
            </p:nvSpPr>
            <p:spPr bwMode="auto">
              <a:xfrm flipH="1">
                <a:off x="528" y="2064"/>
                <a:ext cx="672"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Line 29"/>
              <p:cNvSpPr>
                <a:spLocks noChangeShapeType="1"/>
              </p:cNvSpPr>
              <p:nvPr/>
            </p:nvSpPr>
            <p:spPr bwMode="auto">
              <a:xfrm>
                <a:off x="1872" y="1392"/>
                <a:ext cx="0" cy="144"/>
              </a:xfrm>
              <a:prstGeom prst="line">
                <a:avLst/>
              </a:prstGeom>
              <a:noFill/>
              <a:ln w="12700">
                <a:solidFill>
                  <a:srgbClr val="66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3" name="Object 30"/>
              <p:cNvGraphicFramePr>
                <a:graphicFrameLocks noChangeAspect="1"/>
              </p:cNvGraphicFramePr>
              <p:nvPr/>
            </p:nvGraphicFramePr>
            <p:xfrm>
              <a:off x="864" y="1440"/>
              <a:ext cx="187" cy="288"/>
            </p:xfrm>
            <a:graphic>
              <a:graphicData uri="http://schemas.openxmlformats.org/presentationml/2006/ole">
                <mc:AlternateContent xmlns:mc="http://schemas.openxmlformats.org/markup-compatibility/2006">
                  <mc:Choice xmlns:v="urn:schemas-microsoft-com:vml" Requires="v">
                    <p:oleObj spid="_x0000_s65031" name="Equation" r:id="rId17" imgW="164880" imgH="253800" progId="Equation.3">
                      <p:embed/>
                    </p:oleObj>
                  </mc:Choice>
                  <mc:Fallback>
                    <p:oleObj name="Equation" r:id="rId17" imgW="164880" imgH="25380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1440"/>
                            <a:ext cx="1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31"/>
            <p:cNvGrpSpPr>
              <a:grpSpLocks/>
            </p:cNvGrpSpPr>
            <p:nvPr/>
          </p:nvGrpSpPr>
          <p:grpSpPr bwMode="auto">
            <a:xfrm>
              <a:off x="2509" y="1185"/>
              <a:ext cx="1982" cy="1123"/>
              <a:chOff x="2400" y="1104"/>
              <a:chExt cx="2160" cy="1344"/>
            </a:xfrm>
          </p:grpSpPr>
          <p:sp>
            <p:nvSpPr>
              <p:cNvPr id="36" name="Line 32"/>
              <p:cNvSpPr>
                <a:spLocks noChangeShapeType="1"/>
              </p:cNvSpPr>
              <p:nvPr/>
            </p:nvSpPr>
            <p:spPr bwMode="auto">
              <a:xfrm flipV="1">
                <a:off x="3120" y="1152"/>
                <a:ext cx="180" cy="240"/>
              </a:xfrm>
              <a:prstGeom prst="line">
                <a:avLst/>
              </a:prstGeom>
              <a:noFill/>
              <a:ln w="2857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33"/>
              <p:cNvSpPr>
                <a:spLocks noChangeShapeType="1"/>
              </p:cNvSpPr>
              <p:nvPr/>
            </p:nvSpPr>
            <p:spPr bwMode="auto">
              <a:xfrm flipH="1">
                <a:off x="2400" y="2160"/>
                <a:ext cx="180" cy="240"/>
              </a:xfrm>
              <a:prstGeom prst="line">
                <a:avLst/>
              </a:prstGeom>
              <a:noFill/>
              <a:ln w="2857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8" name="Group 34"/>
              <p:cNvGrpSpPr>
                <a:grpSpLocks/>
              </p:cNvGrpSpPr>
              <p:nvPr/>
            </p:nvGrpSpPr>
            <p:grpSpPr bwMode="auto">
              <a:xfrm>
                <a:off x="2400" y="2352"/>
                <a:ext cx="1440" cy="96"/>
                <a:chOff x="2256" y="2544"/>
                <a:chExt cx="1536" cy="96"/>
              </a:xfrm>
            </p:grpSpPr>
            <p:sp>
              <p:nvSpPr>
                <p:cNvPr id="45" name="Line 35"/>
                <p:cNvSpPr>
                  <a:spLocks noChangeShapeType="1"/>
                </p:cNvSpPr>
                <p:nvPr/>
              </p:nvSpPr>
              <p:spPr bwMode="auto">
                <a:xfrm>
                  <a:off x="2256" y="2592"/>
                  <a:ext cx="1440" cy="0"/>
                </a:xfrm>
                <a:prstGeom prst="line">
                  <a:avLst/>
                </a:prstGeom>
                <a:noFill/>
                <a:ln w="2857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Oval 36"/>
                <p:cNvSpPr>
                  <a:spLocks noChangeArrowheads="1"/>
                </p:cNvSpPr>
                <p:nvPr/>
              </p:nvSpPr>
              <p:spPr bwMode="auto">
                <a:xfrm>
                  <a:off x="3696" y="254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9" name="Group 37"/>
              <p:cNvGrpSpPr>
                <a:grpSpLocks/>
              </p:cNvGrpSpPr>
              <p:nvPr/>
            </p:nvGrpSpPr>
            <p:grpSpPr bwMode="auto">
              <a:xfrm>
                <a:off x="3300" y="1104"/>
                <a:ext cx="1260" cy="96"/>
                <a:chOff x="3408" y="1104"/>
                <a:chExt cx="1344" cy="96"/>
              </a:xfrm>
            </p:grpSpPr>
            <p:sp>
              <p:nvSpPr>
                <p:cNvPr id="43" name="Line 38"/>
                <p:cNvSpPr>
                  <a:spLocks noChangeShapeType="1"/>
                </p:cNvSpPr>
                <p:nvPr/>
              </p:nvSpPr>
              <p:spPr bwMode="auto">
                <a:xfrm>
                  <a:off x="3408" y="1152"/>
                  <a:ext cx="1248" cy="0"/>
                </a:xfrm>
                <a:prstGeom prst="line">
                  <a:avLst/>
                </a:prstGeom>
                <a:noFill/>
                <a:ln w="2857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Oval 39"/>
                <p:cNvSpPr>
                  <a:spLocks noChangeArrowheads="1"/>
                </p:cNvSpPr>
                <p:nvPr/>
              </p:nvSpPr>
              <p:spPr bwMode="auto">
                <a:xfrm>
                  <a:off x="4656" y="110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0" name="Object 40"/>
              <p:cNvGraphicFramePr>
                <a:graphicFrameLocks noChangeAspect="1"/>
              </p:cNvGraphicFramePr>
              <p:nvPr/>
            </p:nvGraphicFramePr>
            <p:xfrm>
              <a:off x="3792" y="1632"/>
              <a:ext cx="333" cy="384"/>
            </p:xfrm>
            <a:graphic>
              <a:graphicData uri="http://schemas.openxmlformats.org/presentationml/2006/ole">
                <mc:AlternateContent xmlns:mc="http://schemas.openxmlformats.org/markup-compatibility/2006">
                  <mc:Choice xmlns:v="urn:schemas-microsoft-com:vml" Requires="v">
                    <p:oleObj spid="_x0000_s65032" name="Equation" r:id="rId19" imgW="393480" imgH="368280" progId="Equation.3">
                      <p:embed/>
                    </p:oleObj>
                  </mc:Choice>
                  <mc:Fallback>
                    <p:oleObj name="Equation" r:id="rId19" imgW="393480" imgH="36828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92" y="1632"/>
                            <a:ext cx="33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41"/>
              <p:cNvSpPr>
                <a:spLocks noChangeShapeType="1"/>
              </p:cNvSpPr>
              <p:nvPr/>
            </p:nvSpPr>
            <p:spPr bwMode="auto">
              <a:xfrm flipV="1">
                <a:off x="3975" y="1152"/>
                <a:ext cx="315" cy="480"/>
              </a:xfrm>
              <a:prstGeom prst="line">
                <a:avLst/>
              </a:prstGeom>
              <a:noFill/>
              <a:ln w="34925">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42"/>
              <p:cNvSpPr>
                <a:spLocks noChangeShapeType="1"/>
              </p:cNvSpPr>
              <p:nvPr/>
            </p:nvSpPr>
            <p:spPr bwMode="auto">
              <a:xfrm flipH="1">
                <a:off x="3570" y="1920"/>
                <a:ext cx="270" cy="480"/>
              </a:xfrm>
              <a:prstGeom prst="line">
                <a:avLst/>
              </a:prstGeom>
              <a:noFill/>
              <a:ln w="34925">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 name="Group 43"/>
            <p:cNvGrpSpPr>
              <a:grpSpLocks/>
            </p:cNvGrpSpPr>
            <p:nvPr/>
          </p:nvGrpSpPr>
          <p:grpSpPr bwMode="auto">
            <a:xfrm>
              <a:off x="2925" y="663"/>
              <a:ext cx="2192" cy="580"/>
              <a:chOff x="2925" y="663"/>
              <a:chExt cx="2192" cy="580"/>
            </a:xfrm>
          </p:grpSpPr>
          <p:graphicFrame>
            <p:nvGraphicFramePr>
              <p:cNvPr id="34" name="Object 44"/>
              <p:cNvGraphicFramePr>
                <a:graphicFrameLocks noChangeAspect="1"/>
              </p:cNvGraphicFramePr>
              <p:nvPr/>
            </p:nvGraphicFramePr>
            <p:xfrm>
              <a:off x="3928" y="663"/>
              <a:ext cx="1189" cy="580"/>
            </p:xfrm>
            <a:graphic>
              <a:graphicData uri="http://schemas.openxmlformats.org/presentationml/2006/ole">
                <mc:AlternateContent xmlns:mc="http://schemas.openxmlformats.org/markup-compatibility/2006">
                  <mc:Choice xmlns:v="urn:schemas-microsoft-com:vml" Requires="v">
                    <p:oleObj spid="_x0000_s65033" name="公式" r:id="rId21" imgW="787320" imgH="393480" progId="Equation.3">
                      <p:embed/>
                    </p:oleObj>
                  </mc:Choice>
                  <mc:Fallback>
                    <p:oleObj name="公式" r:id="rId21" imgW="787320" imgH="393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8" y="663"/>
                            <a:ext cx="1189"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45"/>
              <p:cNvSpPr txBox="1">
                <a:spLocks noChangeArrowheads="1"/>
              </p:cNvSpPr>
              <p:nvPr/>
            </p:nvSpPr>
            <p:spPr bwMode="auto">
              <a:xfrm>
                <a:off x="2925" y="754"/>
                <a:ext cx="1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solidFill>
                      <a:srgbClr val="CC0000"/>
                    </a:solidFill>
                    <a:latin typeface="Times New Roman" panose="02020603050405020304" pitchFamily="18" charset="0"/>
                  </a:rPr>
                  <a:t>霍耳电压</a:t>
                </a:r>
              </a:p>
            </p:txBody>
          </p:sp>
        </p:grpSp>
        <p:grpSp>
          <p:nvGrpSpPr>
            <p:cNvPr id="18" name="Group 46"/>
            <p:cNvGrpSpPr>
              <a:grpSpLocks/>
            </p:cNvGrpSpPr>
            <p:nvPr/>
          </p:nvGrpSpPr>
          <p:grpSpPr bwMode="auto">
            <a:xfrm>
              <a:off x="1927" y="1537"/>
              <a:ext cx="986" cy="368"/>
              <a:chOff x="1927" y="1537"/>
              <a:chExt cx="986" cy="368"/>
            </a:xfrm>
          </p:grpSpPr>
          <p:sp>
            <p:nvSpPr>
              <p:cNvPr id="28" name="Oval 47"/>
              <p:cNvSpPr>
                <a:spLocks noChangeArrowheads="1"/>
              </p:cNvSpPr>
              <p:nvPr/>
            </p:nvSpPr>
            <p:spPr bwMode="auto">
              <a:xfrm>
                <a:off x="2534" y="1684"/>
                <a:ext cx="176" cy="160"/>
              </a:xfrm>
              <a:prstGeom prst="ellipse">
                <a:avLst/>
              </a:prstGeom>
              <a:gradFill rotWithShape="1">
                <a:gsLst>
                  <a:gs pos="0">
                    <a:srgbClr val="FFFFFF"/>
                  </a:gs>
                  <a:gs pos="100000">
                    <a:schemeClr val="accent2"/>
                  </a:gs>
                </a:gsLst>
                <a:path path="shape">
                  <a:fillToRect l="50000" t="50000" r="50000" b="50000"/>
                </a:path>
              </a:gra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9" name="Group 48"/>
              <p:cNvGrpSpPr>
                <a:grpSpLocks/>
              </p:cNvGrpSpPr>
              <p:nvPr/>
            </p:nvGrpSpPr>
            <p:grpSpPr bwMode="auto">
              <a:xfrm>
                <a:off x="1927" y="1537"/>
                <a:ext cx="986" cy="368"/>
                <a:chOff x="1927" y="1537"/>
                <a:chExt cx="986" cy="368"/>
              </a:xfrm>
            </p:grpSpPr>
            <p:sp>
              <p:nvSpPr>
                <p:cNvPr id="30" name="Text Box 49"/>
                <p:cNvSpPr txBox="1">
                  <a:spLocks noChangeArrowheads="1"/>
                </p:cNvSpPr>
                <p:nvPr/>
              </p:nvSpPr>
              <p:spPr bwMode="auto">
                <a:xfrm>
                  <a:off x="2515" y="1616"/>
                  <a:ext cx="308"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rgbClr val="FF0000"/>
                      </a:solidFill>
                      <a:latin typeface="Times New Roman" panose="02020603050405020304" pitchFamily="18" charset="0"/>
                    </a:rPr>
                    <a:t>+</a:t>
                  </a:r>
                  <a:endParaRPr lang="en-US" altLang="zh-CN" sz="2400" b="1">
                    <a:latin typeface="Times New Roman" panose="02020603050405020304" pitchFamily="18" charset="0"/>
                  </a:endParaRPr>
                </a:p>
              </p:txBody>
            </p:sp>
            <p:graphicFrame>
              <p:nvGraphicFramePr>
                <p:cNvPr id="31" name="Object 50"/>
                <p:cNvGraphicFramePr>
                  <a:graphicFrameLocks noChangeAspect="1"/>
                </p:cNvGraphicFramePr>
                <p:nvPr/>
              </p:nvGraphicFramePr>
              <p:xfrm>
                <a:off x="2710" y="1644"/>
                <a:ext cx="203" cy="241"/>
              </p:xfrm>
              <a:graphic>
                <a:graphicData uri="http://schemas.openxmlformats.org/presentationml/2006/ole">
                  <mc:AlternateContent xmlns:mc="http://schemas.openxmlformats.org/markup-compatibility/2006">
                    <mc:Choice xmlns:v="urn:schemas-microsoft-com:vml" Requires="v">
                      <p:oleObj spid="_x0000_s65034" name="公式" r:id="rId23" imgW="126720" imgH="164880" progId="Equation.3">
                        <p:embed/>
                      </p:oleObj>
                    </mc:Choice>
                    <mc:Fallback>
                      <p:oleObj name="公式" r:id="rId23" imgW="126720" imgH="16488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10" y="1644"/>
                              <a:ext cx="203"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Line 51"/>
                <p:cNvSpPr>
                  <a:spLocks noChangeShapeType="1"/>
                </p:cNvSpPr>
                <p:nvPr/>
              </p:nvSpPr>
              <p:spPr bwMode="auto">
                <a:xfrm flipH="1">
                  <a:off x="2182" y="1764"/>
                  <a:ext cx="352" cy="0"/>
                </a:xfrm>
                <a:prstGeom prst="line">
                  <a:avLst/>
                </a:prstGeom>
                <a:noFill/>
                <a:ln w="38100">
                  <a:solidFill>
                    <a:srgbClr val="FF3399"/>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3" name="Object 52"/>
                <p:cNvGraphicFramePr>
                  <a:graphicFrameLocks noChangeAspect="1"/>
                </p:cNvGraphicFramePr>
                <p:nvPr/>
              </p:nvGraphicFramePr>
              <p:xfrm>
                <a:off x="1927" y="1537"/>
                <a:ext cx="234" cy="348"/>
              </p:xfrm>
              <a:graphic>
                <a:graphicData uri="http://schemas.openxmlformats.org/presentationml/2006/ole">
                  <mc:AlternateContent xmlns:mc="http://schemas.openxmlformats.org/markup-compatibility/2006">
                    <mc:Choice xmlns:v="urn:schemas-microsoft-com:vml" Requires="v">
                      <p:oleObj spid="_x0000_s65035" name="Equation" r:id="rId25" imgW="304560" imgH="380880" progId="Equation.3">
                        <p:embed/>
                      </p:oleObj>
                    </mc:Choice>
                    <mc:Fallback>
                      <p:oleObj name="Equation" r:id="rId25" imgW="304560" imgH="38088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27" y="1537"/>
                              <a:ext cx="234"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9" name="Group 53"/>
            <p:cNvGrpSpPr>
              <a:grpSpLocks/>
            </p:cNvGrpSpPr>
            <p:nvPr/>
          </p:nvGrpSpPr>
          <p:grpSpPr bwMode="auto">
            <a:xfrm>
              <a:off x="1364" y="1345"/>
              <a:ext cx="2818" cy="856"/>
              <a:chOff x="1364" y="1345"/>
              <a:chExt cx="2818" cy="856"/>
            </a:xfrm>
          </p:grpSpPr>
          <p:sp>
            <p:nvSpPr>
              <p:cNvPr id="26" name="Text Box 54"/>
              <p:cNvSpPr txBox="1">
                <a:spLocks noChangeArrowheads="1"/>
              </p:cNvSpPr>
              <p:nvPr/>
            </p:nvSpPr>
            <p:spPr bwMode="auto">
              <a:xfrm>
                <a:off x="2024" y="1345"/>
                <a:ext cx="21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rgbClr val="FF0000"/>
                    </a:solidFill>
                    <a:latin typeface="Times New Roman" panose="02020603050405020304" pitchFamily="18" charset="0"/>
                  </a:rPr>
                  <a:t>+    +    +</a:t>
                </a:r>
                <a:r>
                  <a:rPr lang="en-US" altLang="zh-CN" sz="2400" b="1">
                    <a:solidFill>
                      <a:srgbClr val="BC7000"/>
                    </a:solidFill>
                    <a:latin typeface="Times New Roman" panose="02020603050405020304" pitchFamily="18" charset="0"/>
                  </a:rPr>
                  <a:t>    </a:t>
                </a:r>
                <a:r>
                  <a:rPr lang="en-US" altLang="zh-CN" sz="2400" b="1">
                    <a:solidFill>
                      <a:srgbClr val="FF0000"/>
                    </a:solidFill>
                    <a:latin typeface="Times New Roman" panose="02020603050405020304" pitchFamily="18" charset="0"/>
                  </a:rPr>
                  <a:t>+</a:t>
                </a:r>
                <a:r>
                  <a:rPr lang="en-US" altLang="zh-CN" sz="2400" b="1">
                    <a:solidFill>
                      <a:srgbClr val="BC7000"/>
                    </a:solidFill>
                    <a:latin typeface="Times New Roman" panose="02020603050405020304" pitchFamily="18" charset="0"/>
                  </a:rPr>
                  <a:t>    </a:t>
                </a:r>
                <a:r>
                  <a:rPr lang="en-US" altLang="zh-CN" sz="2400" b="1">
                    <a:solidFill>
                      <a:srgbClr val="FF0000"/>
                    </a:solidFill>
                    <a:latin typeface="Times New Roman" panose="02020603050405020304" pitchFamily="18" charset="0"/>
                  </a:rPr>
                  <a:t>+</a:t>
                </a:r>
              </a:p>
            </p:txBody>
          </p:sp>
          <p:sp>
            <p:nvSpPr>
              <p:cNvPr id="27" name="Text Box 55"/>
              <p:cNvSpPr txBox="1">
                <a:spLocks noChangeArrowheads="1"/>
              </p:cNvSpPr>
              <p:nvPr/>
            </p:nvSpPr>
            <p:spPr bwMode="auto">
              <a:xfrm>
                <a:off x="1364" y="1797"/>
                <a:ext cx="237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600" b="1">
                    <a:solidFill>
                      <a:srgbClr val="0000FF"/>
                    </a:solidFill>
                    <a:latin typeface="Times New Roman" panose="02020603050405020304" pitchFamily="18" charset="0"/>
                  </a:rPr>
                  <a:t> </a:t>
                </a:r>
                <a:r>
                  <a:rPr lang="en-US" altLang="zh-CN" sz="3600" b="1">
                    <a:solidFill>
                      <a:srgbClr val="0000FF"/>
                    </a:solidFill>
                    <a:latin typeface="Times New Roman" panose="02020603050405020304" pitchFamily="18" charset="0"/>
                  </a:rPr>
                  <a:t>-   -   -    -    -</a:t>
                </a:r>
              </a:p>
            </p:txBody>
          </p:sp>
        </p:grpSp>
        <p:grpSp>
          <p:nvGrpSpPr>
            <p:cNvPr id="20" name="Group 56"/>
            <p:cNvGrpSpPr>
              <a:grpSpLocks/>
            </p:cNvGrpSpPr>
            <p:nvPr/>
          </p:nvGrpSpPr>
          <p:grpSpPr bwMode="auto">
            <a:xfrm>
              <a:off x="2158" y="1826"/>
              <a:ext cx="399" cy="606"/>
              <a:chOff x="2158" y="1826"/>
              <a:chExt cx="399" cy="606"/>
            </a:xfrm>
          </p:grpSpPr>
          <p:sp>
            <p:nvSpPr>
              <p:cNvPr id="24" name="Line 57"/>
              <p:cNvSpPr>
                <a:spLocks noChangeShapeType="1"/>
              </p:cNvSpPr>
              <p:nvPr/>
            </p:nvSpPr>
            <p:spPr bwMode="auto">
              <a:xfrm flipH="1">
                <a:off x="2245" y="1826"/>
                <a:ext cx="312" cy="289"/>
              </a:xfrm>
              <a:prstGeom prst="line">
                <a:avLst/>
              </a:prstGeom>
              <a:noFill/>
              <a:ln w="38100">
                <a:solidFill>
                  <a:srgbClr val="0099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5" name="Object 58"/>
              <p:cNvGraphicFramePr>
                <a:graphicFrameLocks noChangeAspect="1"/>
              </p:cNvGraphicFramePr>
              <p:nvPr/>
            </p:nvGraphicFramePr>
            <p:xfrm>
              <a:off x="2158" y="2103"/>
              <a:ext cx="268" cy="329"/>
            </p:xfrm>
            <a:graphic>
              <a:graphicData uri="http://schemas.openxmlformats.org/presentationml/2006/ole">
                <mc:AlternateContent xmlns:mc="http://schemas.openxmlformats.org/markup-compatibility/2006">
                  <mc:Choice xmlns:v="urn:schemas-microsoft-com:vml" Requires="v">
                    <p:oleObj spid="_x0000_s65036" name="Equation" r:id="rId27" imgW="291960" imgH="393480" progId="Equation.3">
                      <p:embed/>
                    </p:oleObj>
                  </mc:Choice>
                  <mc:Fallback>
                    <p:oleObj name="Equation" r:id="rId27" imgW="291960" imgH="393480" progId="Equation.3">
                      <p:embed/>
                      <p:pic>
                        <p:nvPicPr>
                          <p:cNvPr id="0" name=""/>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58" y="2103"/>
                            <a:ext cx="26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59"/>
            <p:cNvGrpSpPr>
              <a:grpSpLocks/>
            </p:cNvGrpSpPr>
            <p:nvPr/>
          </p:nvGrpSpPr>
          <p:grpSpPr bwMode="auto">
            <a:xfrm>
              <a:off x="2699" y="1071"/>
              <a:ext cx="466" cy="635"/>
              <a:chOff x="2699" y="1071"/>
              <a:chExt cx="466" cy="635"/>
            </a:xfrm>
          </p:grpSpPr>
          <p:sp>
            <p:nvSpPr>
              <p:cNvPr id="22" name="Line 60"/>
              <p:cNvSpPr>
                <a:spLocks noChangeShapeType="1"/>
              </p:cNvSpPr>
              <p:nvPr/>
            </p:nvSpPr>
            <p:spPr bwMode="auto">
              <a:xfrm flipV="1">
                <a:off x="2699" y="1434"/>
                <a:ext cx="272" cy="272"/>
              </a:xfrm>
              <a:prstGeom prst="line">
                <a:avLst/>
              </a:prstGeom>
              <a:noFill/>
              <a:ln w="38100">
                <a:solidFill>
                  <a:srgbClr val="990099"/>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3" name="Object 61"/>
              <p:cNvGraphicFramePr>
                <a:graphicFrameLocks noChangeAspect="1"/>
              </p:cNvGraphicFramePr>
              <p:nvPr/>
            </p:nvGraphicFramePr>
            <p:xfrm>
              <a:off x="2835" y="1071"/>
              <a:ext cx="330" cy="321"/>
            </p:xfrm>
            <a:graphic>
              <a:graphicData uri="http://schemas.openxmlformats.org/presentationml/2006/ole">
                <mc:AlternateContent xmlns:mc="http://schemas.openxmlformats.org/markup-compatibility/2006">
                  <mc:Choice xmlns:v="urn:schemas-microsoft-com:vml" Requires="v">
                    <p:oleObj spid="_x0000_s65037" name="Equation" r:id="rId29" imgW="355320" imgH="380880" progId="Equation.3">
                      <p:embed/>
                    </p:oleObj>
                  </mc:Choice>
                  <mc:Fallback>
                    <p:oleObj name="Equation" r:id="rId29" imgW="355320" imgH="380880" progId="Equation.3">
                      <p:embed/>
                      <p:pic>
                        <p:nvPicPr>
                          <p:cNvPr id="0" name=""/>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35" y="1071"/>
                            <a:ext cx="33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6" name="Group 62"/>
          <p:cNvGrpSpPr>
            <a:grpSpLocks/>
          </p:cNvGrpSpPr>
          <p:nvPr/>
        </p:nvGrpSpPr>
        <p:grpSpPr bwMode="auto">
          <a:xfrm>
            <a:off x="3511550" y="4371975"/>
            <a:ext cx="4033838" cy="647700"/>
            <a:chOff x="2400" y="2552"/>
            <a:chExt cx="2256" cy="424"/>
          </a:xfrm>
        </p:grpSpPr>
        <p:graphicFrame>
          <p:nvGraphicFramePr>
            <p:cNvPr id="67" name="Object 63"/>
            <p:cNvGraphicFramePr>
              <a:graphicFrameLocks noChangeAspect="1"/>
            </p:cNvGraphicFramePr>
            <p:nvPr/>
          </p:nvGraphicFramePr>
          <p:xfrm>
            <a:off x="3504" y="2553"/>
            <a:ext cx="1152" cy="423"/>
          </p:xfrm>
          <a:graphic>
            <a:graphicData uri="http://schemas.openxmlformats.org/presentationml/2006/ole">
              <mc:AlternateContent xmlns:mc="http://schemas.openxmlformats.org/markup-compatibility/2006">
                <mc:Choice xmlns:v="urn:schemas-microsoft-com:vml" Requires="v">
                  <p:oleObj spid="_x0000_s65038" name="Equation" r:id="rId31" imgW="622080" imgH="228600" progId="Equation.3">
                    <p:embed/>
                  </p:oleObj>
                </mc:Choice>
                <mc:Fallback>
                  <p:oleObj name="Equation" r:id="rId31" imgW="62208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04" y="2553"/>
                          <a:ext cx="1152"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64"/>
            <p:cNvGraphicFramePr>
              <a:graphicFrameLocks noChangeAspect="1"/>
            </p:cNvGraphicFramePr>
            <p:nvPr/>
          </p:nvGraphicFramePr>
          <p:xfrm>
            <a:off x="2400" y="2552"/>
            <a:ext cx="1200" cy="424"/>
          </p:xfrm>
          <a:graphic>
            <a:graphicData uri="http://schemas.openxmlformats.org/presentationml/2006/ole">
              <mc:AlternateContent xmlns:mc="http://schemas.openxmlformats.org/markup-compatibility/2006">
                <mc:Choice xmlns:v="urn:schemas-microsoft-com:vml" Requires="v">
                  <p:oleObj spid="_x0000_s65039" name="Equation" r:id="rId33" imgW="647640" imgH="228600" progId="Equation.3">
                    <p:embed/>
                  </p:oleObj>
                </mc:Choice>
                <mc:Fallback>
                  <p:oleObj name="Equation" r:id="rId33" imgW="647640" imgH="2286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0" y="2552"/>
                          <a:ext cx="1200"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 name="Text Box 65"/>
          <p:cNvSpPr txBox="1">
            <a:spLocks noChangeArrowheads="1"/>
          </p:cNvSpPr>
          <p:nvPr/>
        </p:nvSpPr>
        <p:spPr bwMode="auto">
          <a:xfrm>
            <a:off x="341313" y="908050"/>
            <a:ext cx="374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C3300"/>
                </a:solidFill>
                <a:latin typeface="Times New Roman" panose="02020603050405020304" pitchFamily="18" charset="0"/>
              </a:rPr>
              <a:t>* .    </a:t>
            </a:r>
            <a:r>
              <a:rPr lang="zh-CN" altLang="en-US" sz="2800" b="1" dirty="0">
                <a:solidFill>
                  <a:srgbClr val="CC0000"/>
                </a:solidFill>
                <a:latin typeface="Times New Roman" panose="02020603050405020304" pitchFamily="18" charset="0"/>
              </a:rPr>
              <a:t>霍耳效应</a:t>
            </a:r>
          </a:p>
        </p:txBody>
      </p:sp>
      <p:graphicFrame>
        <p:nvGraphicFramePr>
          <p:cNvPr id="70" name="Object 67"/>
          <p:cNvGraphicFramePr>
            <a:graphicFrameLocks noChangeAspect="1"/>
          </p:cNvGraphicFramePr>
          <p:nvPr/>
        </p:nvGraphicFramePr>
        <p:xfrm>
          <a:off x="746125" y="5724525"/>
          <a:ext cx="1366838" cy="919163"/>
        </p:xfrm>
        <a:graphic>
          <a:graphicData uri="http://schemas.openxmlformats.org/presentationml/2006/ole">
            <mc:AlternateContent xmlns:mc="http://schemas.openxmlformats.org/markup-compatibility/2006">
              <mc:Choice xmlns:v="urn:schemas-microsoft-com:vml" Requires="v">
                <p:oleObj spid="_x0000_s65040" name="公式" r:id="rId35" imgW="583920" imgH="393480" progId="Equation.3">
                  <p:embed/>
                </p:oleObj>
              </mc:Choice>
              <mc:Fallback>
                <p:oleObj name="公式" r:id="rId35" imgW="583920" imgH="39348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46125" y="5724525"/>
                        <a:ext cx="1366838"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699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checkerboard(across)">
                                      <p:cBhvr>
                                        <p:cTn id="21" dur="500"/>
                                        <p:tgtEl>
                                          <p:spTgt spid="66"/>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blinds(horizontal)">
                                      <p:cBhvr>
                                        <p:cTn id="3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64</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三、霍尔效应（了解）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8" name="Rectangle 3"/>
          <p:cNvSpPr>
            <a:spLocks noChangeArrowheads="1"/>
          </p:cNvSpPr>
          <p:nvPr/>
        </p:nvSpPr>
        <p:spPr bwMode="auto">
          <a:xfrm>
            <a:off x="827088" y="1862709"/>
            <a:ext cx="7561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50000"/>
              </a:spcBef>
              <a:spcAft>
                <a:spcPct val="0"/>
              </a:spcAft>
            </a:pPr>
            <a:r>
              <a:rPr kumimoji="1" lang="en-US" altLang="zh-CN" sz="2800" b="1" smtClean="0">
                <a:solidFill>
                  <a:srgbClr val="CC0000"/>
                </a:solidFill>
                <a:latin typeface="Times New Roman" panose="02020603050405020304" pitchFamily="18" charset="0"/>
              </a:rPr>
              <a:t>1)</a:t>
            </a:r>
            <a:r>
              <a:rPr kumimoji="1" lang="zh-CN" altLang="en-US" sz="2800" b="1" smtClean="0">
                <a:solidFill>
                  <a:srgbClr val="000000"/>
                </a:solidFill>
                <a:latin typeface="Times New Roman" panose="02020603050405020304" pitchFamily="18" charset="0"/>
              </a:rPr>
              <a:t>霍耳效应与载流子电荷正负有什么关系</a:t>
            </a:r>
            <a:r>
              <a:rPr kumimoji="1" lang="en-US" altLang="zh-CN" sz="2800" b="1" smtClean="0">
                <a:solidFill>
                  <a:srgbClr val="000000"/>
                </a:solidFill>
                <a:latin typeface="Times New Roman" panose="02020603050405020304" pitchFamily="18" charset="0"/>
              </a:rPr>
              <a:t>?</a:t>
            </a:r>
            <a:endParaRPr kumimoji="1" lang="en-US" altLang="zh-CN" sz="2800" b="1" baseline="-25000" smtClean="0">
              <a:solidFill>
                <a:srgbClr val="000000"/>
              </a:solidFill>
              <a:latin typeface="Times New Roman" panose="02020603050405020304" pitchFamily="18" charset="0"/>
            </a:endParaRPr>
          </a:p>
        </p:txBody>
      </p:sp>
      <p:pic>
        <p:nvPicPr>
          <p:cNvPr id="19" name="Picture 4" descr="hall_xy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0119" y="2589784"/>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hall_xy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53781" y="2606453"/>
            <a:ext cx="3657600" cy="27432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6"/>
          <p:cNvGrpSpPr>
            <a:grpSpLocks/>
          </p:cNvGrpSpPr>
          <p:nvPr/>
        </p:nvGrpSpPr>
        <p:grpSpPr bwMode="auto">
          <a:xfrm>
            <a:off x="431800" y="1046734"/>
            <a:ext cx="1600200" cy="838200"/>
            <a:chOff x="240" y="480"/>
            <a:chExt cx="1008" cy="528"/>
          </a:xfrm>
        </p:grpSpPr>
        <p:sp>
          <p:nvSpPr>
            <p:cNvPr id="22" name="AutoShape 7"/>
            <p:cNvSpPr>
              <a:spLocks noChangeArrowheads="1"/>
            </p:cNvSpPr>
            <p:nvPr/>
          </p:nvSpPr>
          <p:spPr bwMode="auto">
            <a:xfrm>
              <a:off x="240" y="480"/>
              <a:ext cx="816" cy="528"/>
            </a:xfrm>
            <a:prstGeom prst="horizontalScroll">
              <a:avLst>
                <a:gd name="adj" fmla="val 12500"/>
              </a:avLst>
            </a:prstGeom>
            <a:solidFill>
              <a:schemeClr val="bg1"/>
            </a:solidFill>
            <a:ln w="9525">
              <a:solidFill>
                <a:srgbClr val="000000"/>
              </a:solidFill>
              <a:round/>
              <a:headEnd/>
              <a:tailEnd/>
            </a:ln>
            <a:effectLst>
              <a:outerShdw dist="107763" dir="13500000" algn="ctr" rotWithShape="0">
                <a:srgbClr val="009900"/>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3" name="Text Box 8"/>
            <p:cNvSpPr txBox="1">
              <a:spLocks noChangeArrowheads="1"/>
            </p:cNvSpPr>
            <p:nvPr/>
          </p:nvSpPr>
          <p:spPr bwMode="auto">
            <a:xfrm>
              <a:off x="336" y="528"/>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CC0000"/>
                  </a:solidFill>
                  <a:effectLst/>
                  <a:uLnTx/>
                  <a:uFillTx/>
                  <a:latin typeface="Times New Roman" panose="02020603050405020304" pitchFamily="18" charset="0"/>
                </a:rPr>
                <a:t>讨论</a:t>
              </a:r>
            </a:p>
          </p:txBody>
        </p:sp>
      </p:grpSp>
      <p:sp>
        <p:nvSpPr>
          <p:cNvPr id="24" name="Rectangle 9"/>
          <p:cNvSpPr>
            <a:spLocks noChangeArrowheads="1"/>
          </p:cNvSpPr>
          <p:nvPr/>
        </p:nvSpPr>
        <p:spPr bwMode="auto">
          <a:xfrm>
            <a:off x="205949" y="1929889"/>
            <a:ext cx="8820150" cy="955675"/>
          </a:xfrm>
          <a:prstGeom prst="rect">
            <a:avLst/>
          </a:prstGeom>
          <a:solidFill>
            <a:schemeClr val="bg1"/>
          </a:solidFill>
          <a:ln w="9525" algn="ctr">
            <a:solidFill>
              <a:srgbClr val="330066"/>
            </a:solidFill>
            <a:miter lim="800000"/>
            <a:headEnd/>
            <a:tailEnd/>
          </a:ln>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CC0000"/>
                </a:solidFill>
                <a:effectLst/>
                <a:uLnTx/>
                <a:uFillTx/>
                <a:latin typeface="Times New Roman" panose="02020603050405020304" pitchFamily="18" charset="0"/>
              </a:rPr>
              <a:t>1)</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载流子带正电，</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rPr>
              <a:t>U</a:t>
            </a:r>
            <a:r>
              <a:rPr kumimoji="1" lang="en-US" altLang="zh-CN" sz="2800" b="1" i="0" u="none" strike="noStrike" kern="0" cap="none" spc="0" normalizeH="0" baseline="-25000" noProof="0" dirty="0" smtClean="0">
                <a:ln>
                  <a:noFill/>
                </a:ln>
                <a:solidFill>
                  <a:srgbClr val="000000"/>
                </a:solidFill>
                <a:effectLst/>
                <a:uLnTx/>
                <a:uFillTx/>
                <a:latin typeface="Times New Roman" panose="02020603050405020304" pitchFamily="18" charset="0"/>
              </a:rPr>
              <a:t>H</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和</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rPr>
              <a:t>K</a:t>
            </a:r>
            <a:r>
              <a:rPr kumimoji="1" lang="en-US" altLang="zh-CN" sz="2800" b="1" i="0" u="none" strike="noStrike" kern="0" cap="none" spc="0" normalizeH="0" baseline="-25000" noProof="0" dirty="0" smtClean="0">
                <a:ln>
                  <a:noFill/>
                </a:ln>
                <a:solidFill>
                  <a:srgbClr val="000000"/>
                </a:solidFill>
                <a:effectLst/>
                <a:uLnTx/>
                <a:uFillTx/>
                <a:latin typeface="Times New Roman" panose="02020603050405020304" pitchFamily="18" charset="0"/>
              </a:rPr>
              <a:t>H</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为正，若其带负电，</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rPr>
              <a:t>U</a:t>
            </a:r>
            <a:r>
              <a:rPr kumimoji="1" lang="en-US" altLang="zh-CN" sz="2800" b="1" i="0" u="none" strike="noStrike" kern="0" cap="none" spc="0" normalizeH="0" baseline="-25000" noProof="0" dirty="0" smtClean="0">
                <a:ln>
                  <a:noFill/>
                </a:ln>
                <a:solidFill>
                  <a:srgbClr val="000000"/>
                </a:solidFill>
                <a:effectLst/>
                <a:uLnTx/>
                <a:uFillTx/>
                <a:latin typeface="Times New Roman" panose="02020603050405020304" pitchFamily="18" charset="0"/>
              </a:rPr>
              <a:t>H</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和</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rPr>
              <a:t>K</a:t>
            </a:r>
            <a:r>
              <a:rPr kumimoji="1" lang="en-US" altLang="zh-CN" sz="2800" b="1" i="0" u="none" strike="noStrike" kern="0" cap="none" spc="0" normalizeH="0" baseline="-25000" noProof="0" dirty="0" smtClean="0">
                <a:ln>
                  <a:noFill/>
                </a:ln>
                <a:solidFill>
                  <a:srgbClr val="000000"/>
                </a:solidFill>
                <a:effectLst/>
                <a:uLnTx/>
                <a:uFillTx/>
                <a:latin typeface="Times New Roman" panose="02020603050405020304" pitchFamily="18" charset="0"/>
              </a:rPr>
              <a:t>H</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为负</a:t>
            </a:r>
          </a:p>
        </p:txBody>
      </p:sp>
      <p:grpSp>
        <p:nvGrpSpPr>
          <p:cNvPr id="25" name="Group 10"/>
          <p:cNvGrpSpPr>
            <a:grpSpLocks/>
          </p:cNvGrpSpPr>
          <p:nvPr/>
        </p:nvGrpSpPr>
        <p:grpSpPr bwMode="auto">
          <a:xfrm>
            <a:off x="510930" y="5397279"/>
            <a:ext cx="7632700" cy="1223962"/>
            <a:chOff x="521" y="3249"/>
            <a:chExt cx="4808" cy="771"/>
          </a:xfrm>
        </p:grpSpPr>
        <p:sp>
          <p:nvSpPr>
            <p:cNvPr id="26" name="Rectangle 11"/>
            <p:cNvSpPr>
              <a:spLocks noChangeArrowheads="1"/>
            </p:cNvSpPr>
            <p:nvPr/>
          </p:nvSpPr>
          <p:spPr bwMode="auto">
            <a:xfrm>
              <a:off x="884" y="3339"/>
              <a:ext cx="1225" cy="632"/>
            </a:xfrm>
            <a:prstGeom prst="rect">
              <a:avLst/>
            </a:prstGeom>
            <a:solidFill>
              <a:schemeClr val="bg1"/>
            </a:solidFill>
            <a:ln w="9525">
              <a:solidFill>
                <a:srgbClr val="33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27" name="Object 12"/>
            <p:cNvGraphicFramePr>
              <a:graphicFrameLocks noChangeAspect="1"/>
            </p:cNvGraphicFramePr>
            <p:nvPr/>
          </p:nvGraphicFramePr>
          <p:xfrm>
            <a:off x="950" y="3249"/>
            <a:ext cx="1143" cy="771"/>
          </p:xfrm>
          <a:graphic>
            <a:graphicData uri="http://schemas.openxmlformats.org/presentationml/2006/ole">
              <mc:AlternateContent xmlns:mc="http://schemas.openxmlformats.org/markup-compatibility/2006">
                <mc:Choice xmlns:v="urn:schemas-microsoft-com:vml" Requires="v">
                  <p:oleObj spid="_x0000_s65568" name="公式" r:id="rId5" imgW="583920" imgH="419040" progId="Equation.3">
                    <p:embed/>
                  </p:oleObj>
                </mc:Choice>
                <mc:Fallback>
                  <p:oleObj name="公式" r:id="rId5" imgW="58392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 y="3249"/>
                          <a:ext cx="1143" cy="771"/>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 name="Group 13"/>
            <p:cNvGrpSpPr>
              <a:grpSpLocks/>
            </p:cNvGrpSpPr>
            <p:nvPr/>
          </p:nvGrpSpPr>
          <p:grpSpPr bwMode="auto">
            <a:xfrm>
              <a:off x="521" y="3299"/>
              <a:ext cx="4808" cy="367"/>
              <a:chOff x="521" y="3299"/>
              <a:chExt cx="4808" cy="367"/>
            </a:xfrm>
          </p:grpSpPr>
          <p:sp>
            <p:nvSpPr>
              <p:cNvPr id="29" name="Rectangle 14"/>
              <p:cNvSpPr>
                <a:spLocks noChangeArrowheads="1"/>
              </p:cNvSpPr>
              <p:nvPr/>
            </p:nvSpPr>
            <p:spPr bwMode="auto">
              <a:xfrm>
                <a:off x="521" y="3339"/>
                <a:ext cx="48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CC0000"/>
                    </a:solidFill>
                    <a:effectLst/>
                    <a:uLnTx/>
                    <a:uFillTx/>
                    <a:latin typeface="Times New Roman" panose="02020603050405020304" pitchFamily="18" charset="0"/>
                  </a:rPr>
                  <a:t>2)                           </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哪类材料霍耳效应强</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rPr>
                  <a:t>?</a:t>
                </a:r>
              </a:p>
            </p:txBody>
          </p:sp>
          <p:sp>
            <p:nvSpPr>
              <p:cNvPr id="30" name="Rectangle 15"/>
              <p:cNvSpPr>
                <a:spLocks noChangeArrowheads="1"/>
              </p:cNvSpPr>
              <p:nvPr/>
            </p:nvSpPr>
            <p:spPr bwMode="auto">
              <a:xfrm>
                <a:off x="930" y="3299"/>
                <a:ext cx="68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sp>
        <p:nvSpPr>
          <p:cNvPr id="31" name="Rectangle 16"/>
          <p:cNvSpPr>
            <a:spLocks noChangeArrowheads="1"/>
          </p:cNvSpPr>
          <p:nvPr/>
        </p:nvSpPr>
        <p:spPr bwMode="auto">
          <a:xfrm>
            <a:off x="3136656" y="5576733"/>
            <a:ext cx="5399088" cy="528637"/>
          </a:xfrm>
          <a:prstGeom prst="rect">
            <a:avLst/>
          </a:prstGeom>
          <a:solidFill>
            <a:schemeClr val="bg1"/>
          </a:solidFill>
          <a:ln w="9525" algn="ctr">
            <a:solidFill>
              <a:srgbClr val="330066"/>
            </a:solidFill>
            <a:miter lim="800000"/>
            <a:headEnd/>
            <a:tailEnd/>
          </a:ln>
          <a:effec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rPr>
              <a:t>半导体霍耳系数比金属大得多</a:t>
            </a:r>
          </a:p>
        </p:txBody>
      </p:sp>
    </p:spTree>
    <p:extLst>
      <p:ext uri="{BB962C8B-B14F-4D97-AF65-F5344CB8AC3E}">
        <p14:creationId xmlns:p14="http://schemas.microsoft.com/office/powerpoint/2010/main" val="197618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65</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三、霍尔效应（了解）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638897" y="1096963"/>
            <a:ext cx="4114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solidFill>
                  <a:srgbClr val="CC0000"/>
                </a:solidFill>
                <a:latin typeface="Times New Roman" panose="02020603050405020304" pitchFamily="18" charset="0"/>
              </a:rPr>
              <a:t> 霍耳效应的应用</a:t>
            </a:r>
          </a:p>
        </p:txBody>
      </p:sp>
      <p:grpSp>
        <p:nvGrpSpPr>
          <p:cNvPr id="5" name="Group 4"/>
          <p:cNvGrpSpPr>
            <a:grpSpLocks/>
          </p:cNvGrpSpPr>
          <p:nvPr/>
        </p:nvGrpSpPr>
        <p:grpSpPr bwMode="auto">
          <a:xfrm>
            <a:off x="638897" y="1754188"/>
            <a:ext cx="4132262" cy="1141412"/>
            <a:chOff x="768" y="3335"/>
            <a:chExt cx="2603" cy="719"/>
          </a:xfrm>
        </p:grpSpPr>
        <p:graphicFrame>
          <p:nvGraphicFramePr>
            <p:cNvPr id="6" name="Object 5"/>
            <p:cNvGraphicFramePr>
              <a:graphicFrameLocks noChangeAspect="1"/>
            </p:cNvGraphicFramePr>
            <p:nvPr/>
          </p:nvGraphicFramePr>
          <p:xfrm>
            <a:off x="2005" y="3335"/>
            <a:ext cx="1366" cy="719"/>
          </p:xfrm>
          <a:graphic>
            <a:graphicData uri="http://schemas.openxmlformats.org/presentationml/2006/ole">
              <mc:AlternateContent xmlns:mc="http://schemas.openxmlformats.org/markup-compatibility/2006">
                <mc:Choice xmlns:v="urn:schemas-microsoft-com:vml" Requires="v">
                  <p:oleObj spid="_x0000_s66852" name="公式" r:id="rId3" imgW="787320" imgH="393480" progId="Equation.3">
                    <p:embed/>
                  </p:oleObj>
                </mc:Choice>
                <mc:Fallback>
                  <p:oleObj name="公式" r:id="rId3" imgW="7873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 y="3335"/>
                          <a:ext cx="1366" cy="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6"/>
            <p:cNvSpPr txBox="1">
              <a:spLocks noChangeArrowheads="1"/>
            </p:cNvSpPr>
            <p:nvPr/>
          </p:nvSpPr>
          <p:spPr bwMode="auto">
            <a:xfrm>
              <a:off x="768" y="3504"/>
              <a:ext cx="14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solidFill>
                    <a:srgbClr val="CC0000"/>
                  </a:solidFill>
                  <a:latin typeface="Times New Roman" panose="02020603050405020304" pitchFamily="18" charset="0"/>
                </a:rPr>
                <a:t>霍耳电压</a:t>
              </a:r>
              <a:endParaRPr lang="zh-CN" altLang="en-US" sz="2800" b="1">
                <a:latin typeface="Times New Roman" panose="02020603050405020304" pitchFamily="18" charset="0"/>
              </a:endParaRPr>
            </a:p>
          </p:txBody>
        </p:sp>
      </p:grpSp>
      <p:grpSp>
        <p:nvGrpSpPr>
          <p:cNvPr id="8" name="Group 7"/>
          <p:cNvGrpSpPr>
            <a:grpSpLocks/>
          </p:cNvGrpSpPr>
          <p:nvPr/>
        </p:nvGrpSpPr>
        <p:grpSpPr bwMode="auto">
          <a:xfrm>
            <a:off x="496022" y="2968625"/>
            <a:ext cx="8229600" cy="3387725"/>
            <a:chOff x="295" y="1706"/>
            <a:chExt cx="5184" cy="2134"/>
          </a:xfrm>
        </p:grpSpPr>
        <p:grpSp>
          <p:nvGrpSpPr>
            <p:cNvPr id="9" name="Group 8"/>
            <p:cNvGrpSpPr>
              <a:grpSpLocks/>
            </p:cNvGrpSpPr>
            <p:nvPr/>
          </p:nvGrpSpPr>
          <p:grpSpPr bwMode="auto">
            <a:xfrm>
              <a:off x="295" y="2160"/>
              <a:ext cx="5184" cy="1680"/>
              <a:chOff x="336" y="1248"/>
              <a:chExt cx="5184" cy="1680"/>
            </a:xfrm>
          </p:grpSpPr>
          <p:sp>
            <p:nvSpPr>
              <p:cNvPr id="40" name="Rectangle 9"/>
              <p:cNvSpPr>
                <a:spLocks noChangeArrowheads="1"/>
              </p:cNvSpPr>
              <p:nvPr/>
            </p:nvSpPr>
            <p:spPr bwMode="auto">
              <a:xfrm>
                <a:off x="336" y="1248"/>
                <a:ext cx="5184" cy="168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0"/>
              <p:cNvSpPr>
                <a:spLocks noChangeShapeType="1"/>
              </p:cNvSpPr>
              <p:nvPr/>
            </p:nvSpPr>
            <p:spPr bwMode="auto">
              <a:xfrm flipH="1">
                <a:off x="528" y="2016"/>
                <a:ext cx="288" cy="0"/>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42" name="Group 11"/>
              <p:cNvGrpSpPr>
                <a:grpSpLocks/>
              </p:cNvGrpSpPr>
              <p:nvPr/>
            </p:nvGrpSpPr>
            <p:grpSpPr bwMode="auto">
              <a:xfrm>
                <a:off x="672" y="1776"/>
                <a:ext cx="1392" cy="528"/>
                <a:chOff x="1536" y="2352"/>
                <a:chExt cx="1392" cy="528"/>
              </a:xfrm>
            </p:grpSpPr>
            <p:sp>
              <p:nvSpPr>
                <p:cNvPr id="64" name="AutoShape 12"/>
                <p:cNvSpPr>
                  <a:spLocks noChangeArrowheads="1"/>
                </p:cNvSpPr>
                <p:nvPr/>
              </p:nvSpPr>
              <p:spPr bwMode="auto">
                <a:xfrm>
                  <a:off x="1536" y="2352"/>
                  <a:ext cx="1392" cy="528"/>
                </a:xfrm>
                <a:prstGeom prst="cube">
                  <a:avLst>
                    <a:gd name="adj" fmla="val 70644"/>
                  </a:avLst>
                </a:prstGeom>
                <a:gradFill rotWithShape="0">
                  <a:gsLst>
                    <a:gs pos="0">
                      <a:schemeClr val="accent2"/>
                    </a:gs>
                    <a:gs pos="100000">
                      <a:schemeClr val="bg1"/>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 name="Line 13"/>
                <p:cNvSpPr>
                  <a:spLocks noChangeShapeType="1"/>
                </p:cNvSpPr>
                <p:nvPr/>
              </p:nvSpPr>
              <p:spPr bwMode="auto">
                <a:xfrm flipH="1">
                  <a:off x="1920" y="2496"/>
                  <a:ext cx="1008" cy="0"/>
                </a:xfrm>
                <a:prstGeom prst="line">
                  <a:avLst/>
                </a:prstGeom>
                <a:noFill/>
                <a:ln w="19050">
                  <a:solidFill>
                    <a:srgbClr val="0000FF"/>
                  </a:solidFill>
                  <a:prstDash val="dash"/>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Line 14"/>
                <p:cNvSpPr>
                  <a:spLocks noChangeShapeType="1"/>
                </p:cNvSpPr>
                <p:nvPr/>
              </p:nvSpPr>
              <p:spPr bwMode="auto">
                <a:xfrm flipV="1">
                  <a:off x="1536" y="2496"/>
                  <a:ext cx="384" cy="384"/>
                </a:xfrm>
                <a:prstGeom prst="line">
                  <a:avLst/>
                </a:prstGeom>
                <a:noFill/>
                <a:ln w="19050">
                  <a:solidFill>
                    <a:srgbClr val="0000FF"/>
                  </a:solidFill>
                  <a:prstDash val="dash"/>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 name="Line 15"/>
                <p:cNvSpPr>
                  <a:spLocks noChangeShapeType="1"/>
                </p:cNvSpPr>
                <p:nvPr/>
              </p:nvSpPr>
              <p:spPr bwMode="auto">
                <a:xfrm>
                  <a:off x="1920" y="2352"/>
                  <a:ext cx="0" cy="144"/>
                </a:xfrm>
                <a:prstGeom prst="line">
                  <a:avLst/>
                </a:prstGeom>
                <a:noFill/>
                <a:ln w="19050">
                  <a:solidFill>
                    <a:srgbClr val="0000FF"/>
                  </a:solidFill>
                  <a:prstDash val="dash"/>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3" name="Line 16"/>
              <p:cNvSpPr>
                <a:spLocks noChangeShapeType="1"/>
              </p:cNvSpPr>
              <p:nvPr/>
            </p:nvSpPr>
            <p:spPr bwMode="auto">
              <a:xfrm flipH="1">
                <a:off x="1872" y="2064"/>
                <a:ext cx="288" cy="0"/>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Text Box 17"/>
              <p:cNvSpPr txBox="1">
                <a:spLocks noChangeArrowheads="1"/>
              </p:cNvSpPr>
              <p:nvPr/>
            </p:nvSpPr>
            <p:spPr bwMode="auto">
              <a:xfrm>
                <a:off x="384" y="1824"/>
                <a:ext cx="2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i="1">
                    <a:solidFill>
                      <a:srgbClr val="0000FF"/>
                    </a:solidFill>
                    <a:latin typeface="Times New Roman" panose="02020603050405020304" pitchFamily="18" charset="0"/>
                  </a:rPr>
                  <a:t>I</a:t>
                </a:r>
              </a:p>
            </p:txBody>
          </p:sp>
          <p:sp>
            <p:nvSpPr>
              <p:cNvPr id="45" name="Oval 18"/>
              <p:cNvSpPr>
                <a:spLocks noChangeArrowheads="1"/>
              </p:cNvSpPr>
              <p:nvPr/>
            </p:nvSpPr>
            <p:spPr bwMode="auto">
              <a:xfrm>
                <a:off x="1444" y="1968"/>
                <a:ext cx="144" cy="144"/>
              </a:xfrm>
              <a:prstGeom prst="ellipse">
                <a:avLst/>
              </a:prstGeom>
              <a:gradFill rotWithShape="0">
                <a:gsLst>
                  <a:gs pos="0">
                    <a:schemeClr val="accent1"/>
                  </a:gs>
                  <a:gs pos="100000">
                    <a:schemeClr val="accent1">
                      <a:gamma/>
                      <a:shade val="76078"/>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Text Box 19"/>
              <p:cNvSpPr txBox="1">
                <a:spLocks noChangeArrowheads="1"/>
              </p:cNvSpPr>
              <p:nvPr/>
            </p:nvSpPr>
            <p:spPr bwMode="auto">
              <a:xfrm>
                <a:off x="1392" y="1872"/>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FF0000"/>
                    </a:solidFill>
                    <a:latin typeface="Times New Roman" panose="02020603050405020304" pitchFamily="18" charset="0"/>
                  </a:rPr>
                  <a:t>+</a:t>
                </a:r>
                <a:endParaRPr lang="en-US" altLang="zh-CN" sz="2800" b="1">
                  <a:latin typeface="Times New Roman" panose="02020603050405020304" pitchFamily="18" charset="0"/>
                </a:endParaRPr>
              </a:p>
            </p:txBody>
          </p:sp>
          <p:sp>
            <p:nvSpPr>
              <p:cNvPr id="47" name="Freeform 20"/>
              <p:cNvSpPr>
                <a:spLocks/>
              </p:cNvSpPr>
              <p:nvPr/>
            </p:nvSpPr>
            <p:spPr bwMode="auto">
              <a:xfrm>
                <a:off x="1156" y="2016"/>
                <a:ext cx="308" cy="1"/>
              </a:xfrm>
              <a:custGeom>
                <a:avLst/>
                <a:gdLst>
                  <a:gd name="T0" fmla="*/ 308 w 308"/>
                  <a:gd name="T1" fmla="*/ 0 h 1"/>
                  <a:gd name="T2" fmla="*/ 0 w 308"/>
                  <a:gd name="T3" fmla="*/ 1 h 1"/>
                </a:gdLst>
                <a:ahLst/>
                <a:cxnLst>
                  <a:cxn ang="0">
                    <a:pos x="T0" y="T1"/>
                  </a:cxn>
                  <a:cxn ang="0">
                    <a:pos x="T2" y="T3"/>
                  </a:cxn>
                </a:cxnLst>
                <a:rect l="0" t="0" r="r" b="b"/>
                <a:pathLst>
                  <a:path w="308" h="1">
                    <a:moveTo>
                      <a:pt x="308" y="0"/>
                    </a:moveTo>
                    <a:lnTo>
                      <a:pt x="0" y="1"/>
                    </a:lnTo>
                  </a:path>
                </a:pathLst>
              </a:custGeom>
              <a:noFill/>
              <a:ln w="28575">
                <a:solidFill>
                  <a:srgbClr val="0000FF"/>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21"/>
              <p:cNvSpPr>
                <a:spLocks noChangeShapeType="1"/>
              </p:cNvSpPr>
              <p:nvPr/>
            </p:nvSpPr>
            <p:spPr bwMode="auto">
              <a:xfrm flipV="1">
                <a:off x="1536" y="1728"/>
                <a:ext cx="240" cy="240"/>
              </a:xfrm>
              <a:prstGeom prst="line">
                <a:avLst/>
              </a:prstGeom>
              <a:noFill/>
              <a:ln w="28575">
                <a:solidFill>
                  <a:srgbClr val="008E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Text Box 22"/>
              <p:cNvSpPr txBox="1">
                <a:spLocks noChangeArrowheads="1"/>
              </p:cNvSpPr>
              <p:nvPr/>
            </p:nvSpPr>
            <p:spPr bwMode="auto">
              <a:xfrm>
                <a:off x="1056" y="1689"/>
                <a:ext cx="14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FF0000"/>
                    </a:solidFill>
                    <a:latin typeface="Times New Roman" panose="02020603050405020304" pitchFamily="18" charset="0"/>
                  </a:rPr>
                  <a:t>+   +    +</a:t>
                </a:r>
              </a:p>
            </p:txBody>
          </p:sp>
          <p:sp>
            <p:nvSpPr>
              <p:cNvPr id="50" name="Text Box 23"/>
              <p:cNvSpPr txBox="1">
                <a:spLocks noChangeArrowheads="1"/>
              </p:cNvSpPr>
              <p:nvPr/>
            </p:nvSpPr>
            <p:spPr bwMode="auto">
              <a:xfrm>
                <a:off x="768" y="2035"/>
                <a:ext cx="153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3200" b="1">
                    <a:solidFill>
                      <a:srgbClr val="FF0000"/>
                    </a:solidFill>
                    <a:latin typeface="Times New Roman" panose="02020603050405020304" pitchFamily="18" charset="0"/>
                  </a:rPr>
                  <a:t>-   -   -</a:t>
                </a:r>
              </a:p>
            </p:txBody>
          </p:sp>
          <p:sp>
            <p:nvSpPr>
              <p:cNvPr id="51" name="Text Box 24"/>
              <p:cNvSpPr txBox="1">
                <a:spLocks noChangeArrowheads="1"/>
              </p:cNvSpPr>
              <p:nvPr/>
            </p:nvSpPr>
            <p:spPr bwMode="auto">
              <a:xfrm>
                <a:off x="672" y="2592"/>
                <a:ext cx="1680" cy="32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CC0000"/>
                    </a:solidFill>
                    <a:latin typeface="Times New Roman" panose="02020603050405020304" pitchFamily="18" charset="0"/>
                  </a:rPr>
                  <a:t>P </a:t>
                </a:r>
                <a:r>
                  <a:rPr lang="zh-CN" altLang="zh-CN" sz="2800" b="1">
                    <a:solidFill>
                      <a:srgbClr val="000000"/>
                    </a:solidFill>
                    <a:latin typeface="Times New Roman" panose="02020603050405020304" pitchFamily="18" charset="0"/>
                  </a:rPr>
                  <a:t>型半导体</a:t>
                </a:r>
              </a:p>
            </p:txBody>
          </p:sp>
          <p:sp>
            <p:nvSpPr>
              <p:cNvPr id="52" name="Freeform 25"/>
              <p:cNvSpPr>
                <a:spLocks/>
              </p:cNvSpPr>
              <p:nvPr/>
            </p:nvSpPr>
            <p:spPr bwMode="auto">
              <a:xfrm>
                <a:off x="1488" y="2256"/>
                <a:ext cx="672" cy="192"/>
              </a:xfrm>
              <a:custGeom>
                <a:avLst/>
                <a:gdLst>
                  <a:gd name="T0" fmla="*/ 144 w 672"/>
                  <a:gd name="T1" fmla="*/ 0 h 192"/>
                  <a:gd name="T2" fmla="*/ 0 w 672"/>
                  <a:gd name="T3" fmla="*/ 192 h 192"/>
                  <a:gd name="T4" fmla="*/ 672 w 672"/>
                  <a:gd name="T5" fmla="*/ 192 h 192"/>
                </a:gdLst>
                <a:ahLst/>
                <a:cxnLst>
                  <a:cxn ang="0">
                    <a:pos x="T0" y="T1"/>
                  </a:cxn>
                  <a:cxn ang="0">
                    <a:pos x="T2" y="T3"/>
                  </a:cxn>
                  <a:cxn ang="0">
                    <a:pos x="T4" y="T5"/>
                  </a:cxn>
                </a:cxnLst>
                <a:rect l="0" t="0" r="r" b="b"/>
                <a:pathLst>
                  <a:path w="672" h="192">
                    <a:moveTo>
                      <a:pt x="144" y="0"/>
                    </a:moveTo>
                    <a:lnTo>
                      <a:pt x="0" y="192"/>
                    </a:lnTo>
                    <a:lnTo>
                      <a:pt x="672" y="192"/>
                    </a:lnTo>
                  </a:path>
                </a:pathLst>
              </a:custGeom>
              <a:noFill/>
              <a:ln w="28575" cap="flat" cmpd="sng">
                <a:solidFill>
                  <a:srgbClr val="0000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Freeform 26"/>
              <p:cNvSpPr>
                <a:spLocks/>
              </p:cNvSpPr>
              <p:nvPr/>
            </p:nvSpPr>
            <p:spPr bwMode="auto">
              <a:xfrm>
                <a:off x="2016" y="1632"/>
                <a:ext cx="624" cy="144"/>
              </a:xfrm>
              <a:custGeom>
                <a:avLst/>
                <a:gdLst>
                  <a:gd name="T0" fmla="*/ 0 w 624"/>
                  <a:gd name="T1" fmla="*/ 144 h 144"/>
                  <a:gd name="T2" fmla="*/ 144 w 624"/>
                  <a:gd name="T3" fmla="*/ 0 h 144"/>
                  <a:gd name="T4" fmla="*/ 624 w 624"/>
                  <a:gd name="T5" fmla="*/ 0 h 144"/>
                </a:gdLst>
                <a:ahLst/>
                <a:cxnLst>
                  <a:cxn ang="0">
                    <a:pos x="T0" y="T1"/>
                  </a:cxn>
                  <a:cxn ang="0">
                    <a:pos x="T2" y="T3"/>
                  </a:cxn>
                  <a:cxn ang="0">
                    <a:pos x="T4" y="T5"/>
                  </a:cxn>
                </a:cxnLst>
                <a:rect l="0" t="0" r="r" b="b"/>
                <a:pathLst>
                  <a:path w="624" h="144">
                    <a:moveTo>
                      <a:pt x="0" y="144"/>
                    </a:moveTo>
                    <a:lnTo>
                      <a:pt x="144" y="0"/>
                    </a:lnTo>
                    <a:lnTo>
                      <a:pt x="624" y="0"/>
                    </a:lnTo>
                  </a:path>
                </a:pathLst>
              </a:custGeom>
              <a:noFill/>
              <a:ln w="28575" cap="flat" cmpd="sng">
                <a:solidFill>
                  <a:srgbClr val="0000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Text Box 27"/>
              <p:cNvSpPr txBox="1">
                <a:spLocks noChangeArrowheads="1"/>
              </p:cNvSpPr>
              <p:nvPr/>
            </p:nvSpPr>
            <p:spPr bwMode="auto">
              <a:xfrm>
                <a:off x="2544" y="1488"/>
                <a:ext cx="240" cy="36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sz="3200" b="1">
                    <a:solidFill>
                      <a:srgbClr val="FF0000"/>
                    </a:solidFill>
                    <a:latin typeface="Times New Roman" panose="02020603050405020304" pitchFamily="18" charset="0"/>
                  </a:rPr>
                  <a:t>+</a:t>
                </a:r>
              </a:p>
            </p:txBody>
          </p:sp>
          <p:sp>
            <p:nvSpPr>
              <p:cNvPr id="55" name="Text Box 28"/>
              <p:cNvSpPr txBox="1">
                <a:spLocks noChangeArrowheads="1"/>
              </p:cNvSpPr>
              <p:nvPr/>
            </p:nvSpPr>
            <p:spPr bwMode="auto">
              <a:xfrm>
                <a:off x="1968" y="2304"/>
                <a:ext cx="288" cy="3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sz="3200" b="1">
                    <a:solidFill>
                      <a:srgbClr val="FF0000"/>
                    </a:solidFill>
                    <a:latin typeface="Times New Roman" panose="02020603050405020304" pitchFamily="18" charset="0"/>
                  </a:rPr>
                  <a:t>-</a:t>
                </a:r>
              </a:p>
            </p:txBody>
          </p:sp>
          <p:graphicFrame>
            <p:nvGraphicFramePr>
              <p:cNvPr id="56" name="Object 29"/>
              <p:cNvGraphicFramePr>
                <a:graphicFrameLocks noChangeAspect="1"/>
              </p:cNvGraphicFramePr>
              <p:nvPr/>
            </p:nvGraphicFramePr>
            <p:xfrm>
              <a:off x="2234" y="1898"/>
              <a:ext cx="345" cy="323"/>
            </p:xfrm>
            <a:graphic>
              <a:graphicData uri="http://schemas.openxmlformats.org/presentationml/2006/ole">
                <mc:AlternateContent xmlns:mc="http://schemas.openxmlformats.org/markup-compatibility/2006">
                  <mc:Choice xmlns:v="urn:schemas-microsoft-com:vml" Requires="v">
                    <p:oleObj spid="_x0000_s66853" name="Equation" r:id="rId5" imgW="393480" imgH="368280" progId="Equation.3">
                      <p:embed/>
                    </p:oleObj>
                  </mc:Choice>
                  <mc:Fallback>
                    <p:oleObj name="Equation" r:id="rId5" imgW="39348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 y="1898"/>
                            <a:ext cx="34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 name="Group 30"/>
              <p:cNvGrpSpPr>
                <a:grpSpLocks/>
              </p:cNvGrpSpPr>
              <p:nvPr/>
            </p:nvGrpSpPr>
            <p:grpSpPr bwMode="auto">
              <a:xfrm>
                <a:off x="1248" y="1296"/>
                <a:ext cx="240" cy="432"/>
                <a:chOff x="1728" y="1728"/>
                <a:chExt cx="288" cy="480"/>
              </a:xfrm>
            </p:grpSpPr>
            <p:sp>
              <p:nvSpPr>
                <p:cNvPr id="62" name="Line 31"/>
                <p:cNvSpPr>
                  <a:spLocks noChangeShapeType="1"/>
                </p:cNvSpPr>
                <p:nvPr/>
              </p:nvSpPr>
              <p:spPr bwMode="auto">
                <a:xfrm flipV="1">
                  <a:off x="1728" y="1824"/>
                  <a:ext cx="0" cy="384"/>
                </a:xfrm>
                <a:prstGeom prst="line">
                  <a:avLst/>
                </a:prstGeom>
                <a:noFill/>
                <a:ln w="28575">
                  <a:solidFill>
                    <a:srgbClr val="D60093"/>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3" name="Object 32"/>
                <p:cNvGraphicFramePr>
                  <a:graphicFrameLocks noChangeAspect="1"/>
                </p:cNvGraphicFramePr>
                <p:nvPr/>
              </p:nvGraphicFramePr>
              <p:xfrm>
                <a:off x="1776" y="1728"/>
                <a:ext cx="240" cy="264"/>
              </p:xfrm>
              <a:graphic>
                <a:graphicData uri="http://schemas.openxmlformats.org/presentationml/2006/ole">
                  <mc:AlternateContent xmlns:mc="http://schemas.openxmlformats.org/markup-compatibility/2006">
                    <mc:Choice xmlns:v="urn:schemas-microsoft-com:vml" Requires="v">
                      <p:oleObj spid="_x0000_s66854" name="Equation" r:id="rId7" imgW="215640" imgH="266400" progId="Equation.3">
                        <p:embed/>
                      </p:oleObj>
                    </mc:Choice>
                    <mc:Fallback>
                      <p:oleObj name="Equation" r:id="rId7" imgW="2156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1728"/>
                              <a:ext cx="24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 name="Line 33"/>
              <p:cNvSpPr>
                <a:spLocks noChangeShapeType="1"/>
              </p:cNvSpPr>
              <p:nvPr/>
            </p:nvSpPr>
            <p:spPr bwMode="auto">
              <a:xfrm flipH="1">
                <a:off x="2016" y="2112"/>
                <a:ext cx="240" cy="336"/>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34"/>
              <p:cNvSpPr>
                <a:spLocks noChangeShapeType="1"/>
              </p:cNvSpPr>
              <p:nvPr/>
            </p:nvSpPr>
            <p:spPr bwMode="auto">
              <a:xfrm flipV="1">
                <a:off x="2352" y="1632"/>
                <a:ext cx="192" cy="288"/>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0" name="Object 35"/>
              <p:cNvGraphicFramePr>
                <a:graphicFrameLocks noChangeAspect="1"/>
              </p:cNvGraphicFramePr>
              <p:nvPr/>
            </p:nvGraphicFramePr>
            <p:xfrm>
              <a:off x="1690" y="1440"/>
              <a:ext cx="296" cy="336"/>
            </p:xfrm>
            <a:graphic>
              <a:graphicData uri="http://schemas.openxmlformats.org/presentationml/2006/ole">
                <mc:AlternateContent xmlns:mc="http://schemas.openxmlformats.org/markup-compatibility/2006">
                  <mc:Choice xmlns:v="urn:schemas-microsoft-com:vml" Requires="v">
                    <p:oleObj spid="_x0000_s66855" name="Equation" r:id="rId9" imgW="355320" imgH="380880" progId="Equation.3">
                      <p:embed/>
                    </p:oleObj>
                  </mc:Choice>
                  <mc:Fallback>
                    <p:oleObj name="Equation" r:id="rId9" imgW="355320" imgH="380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0" y="1440"/>
                            <a:ext cx="29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36"/>
              <p:cNvGraphicFramePr>
                <a:graphicFrameLocks noChangeAspect="1"/>
              </p:cNvGraphicFramePr>
              <p:nvPr/>
            </p:nvGraphicFramePr>
            <p:xfrm>
              <a:off x="951" y="1920"/>
              <a:ext cx="235" cy="384"/>
            </p:xfrm>
            <a:graphic>
              <a:graphicData uri="http://schemas.openxmlformats.org/presentationml/2006/ole">
                <mc:AlternateContent xmlns:mc="http://schemas.openxmlformats.org/markup-compatibility/2006">
                  <mc:Choice xmlns:v="urn:schemas-microsoft-com:vml" Requires="v">
                    <p:oleObj spid="_x0000_s66856" name="Equation" r:id="rId11" imgW="304560" imgH="380880" progId="Equation.3">
                      <p:embed/>
                    </p:oleObj>
                  </mc:Choice>
                  <mc:Fallback>
                    <p:oleObj name="Equation" r:id="rId11" imgW="304560" imgH="38088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1" y="1920"/>
                            <a:ext cx="23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37"/>
            <p:cNvSpPr txBox="1">
              <a:spLocks noChangeArrowheads="1"/>
            </p:cNvSpPr>
            <p:nvPr/>
          </p:nvSpPr>
          <p:spPr bwMode="auto">
            <a:xfrm flipH="1">
              <a:off x="295" y="1706"/>
              <a:ext cx="47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800" dirty="0">
                  <a:latin typeface="Times New Roman" panose="02020603050405020304" pitchFamily="18" charset="0"/>
                </a:rPr>
                <a:t>可以用来</a:t>
              </a:r>
              <a:r>
                <a:rPr lang="zh-CN" altLang="zh-CN" sz="2800" b="1" dirty="0" smtClean="0">
                  <a:solidFill>
                    <a:srgbClr val="000000"/>
                  </a:solidFill>
                  <a:latin typeface="Times New Roman" panose="02020603050405020304" pitchFamily="18" charset="0"/>
                </a:rPr>
                <a:t>判断</a:t>
              </a:r>
              <a:r>
                <a:rPr lang="zh-CN" altLang="zh-CN" sz="2800" b="1" dirty="0">
                  <a:solidFill>
                    <a:srgbClr val="000000"/>
                  </a:solidFill>
                  <a:latin typeface="Times New Roman" panose="02020603050405020304" pitchFamily="18" charset="0"/>
                </a:rPr>
                <a:t>半导体的类型</a:t>
              </a:r>
              <a:r>
                <a:rPr lang="zh-CN" altLang="en-US" sz="2800" b="1" dirty="0">
                  <a:solidFill>
                    <a:srgbClr val="000000"/>
                  </a:solidFill>
                  <a:latin typeface="Times New Roman" panose="02020603050405020304" pitchFamily="18" charset="0"/>
                </a:rPr>
                <a:t> 测量</a:t>
              </a:r>
              <a:r>
                <a:rPr lang="zh-CN" altLang="en-US" sz="2800" b="1" dirty="0">
                  <a:latin typeface="Times New Roman" panose="02020603050405020304" pitchFamily="18" charset="0"/>
                </a:rPr>
                <a:t>载流子浓度ｎ</a:t>
              </a:r>
              <a:r>
                <a:rPr lang="zh-CN" altLang="en-US" sz="2800" b="1" dirty="0">
                  <a:solidFill>
                    <a:srgbClr val="CC0000"/>
                  </a:solidFill>
                  <a:latin typeface="Times New Roman" panose="02020603050405020304" pitchFamily="18" charset="0"/>
                </a:rPr>
                <a:t> </a:t>
              </a:r>
            </a:p>
          </p:txBody>
        </p:sp>
        <p:grpSp>
          <p:nvGrpSpPr>
            <p:cNvPr id="11" name="Group 38"/>
            <p:cNvGrpSpPr>
              <a:grpSpLocks/>
            </p:cNvGrpSpPr>
            <p:nvPr/>
          </p:nvGrpSpPr>
          <p:grpSpPr bwMode="auto">
            <a:xfrm>
              <a:off x="3017" y="2203"/>
              <a:ext cx="2410" cy="1623"/>
              <a:chOff x="3062" y="1296"/>
              <a:chExt cx="2410" cy="1623"/>
            </a:xfrm>
          </p:grpSpPr>
          <p:sp>
            <p:nvSpPr>
              <p:cNvPr id="12" name="Line 39"/>
              <p:cNvSpPr>
                <a:spLocks noChangeShapeType="1"/>
              </p:cNvSpPr>
              <p:nvPr/>
            </p:nvSpPr>
            <p:spPr bwMode="auto">
              <a:xfrm flipV="1">
                <a:off x="3984" y="1680"/>
                <a:ext cx="240" cy="240"/>
              </a:xfrm>
              <a:prstGeom prst="line">
                <a:avLst/>
              </a:prstGeom>
              <a:noFill/>
              <a:ln w="28575">
                <a:solidFill>
                  <a:srgbClr val="008E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3" name="Object 40"/>
              <p:cNvGraphicFramePr>
                <a:graphicFrameLocks noChangeAspect="1"/>
              </p:cNvGraphicFramePr>
              <p:nvPr/>
            </p:nvGraphicFramePr>
            <p:xfrm>
              <a:off x="3989" y="1392"/>
              <a:ext cx="261" cy="336"/>
            </p:xfrm>
            <a:graphic>
              <a:graphicData uri="http://schemas.openxmlformats.org/presentationml/2006/ole">
                <mc:AlternateContent xmlns:mc="http://schemas.openxmlformats.org/markup-compatibility/2006">
                  <mc:Choice xmlns:v="urn:schemas-microsoft-com:vml" Requires="v">
                    <p:oleObj spid="_x0000_s66857" name="Equation" r:id="rId13" imgW="355320" imgH="380880" progId="Equation.3">
                      <p:embed/>
                    </p:oleObj>
                  </mc:Choice>
                  <mc:Fallback>
                    <p:oleObj name="Equation" r:id="rId13" imgW="355320" imgH="38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9" y="1392"/>
                            <a:ext cx="26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41"/>
              <p:cNvSpPr>
                <a:spLocks noChangeArrowheads="1"/>
              </p:cNvSpPr>
              <p:nvPr/>
            </p:nvSpPr>
            <p:spPr bwMode="auto">
              <a:xfrm>
                <a:off x="3456" y="2016"/>
                <a:ext cx="15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FF0000"/>
                    </a:solidFill>
                    <a:latin typeface="Times New Roman" panose="02020603050405020304" pitchFamily="18" charset="0"/>
                  </a:rPr>
                  <a:t>+   +   +</a:t>
                </a:r>
              </a:p>
            </p:txBody>
          </p:sp>
          <p:sp>
            <p:nvSpPr>
              <p:cNvPr id="15" name="Rectangle 42"/>
              <p:cNvSpPr>
                <a:spLocks noChangeArrowheads="1"/>
              </p:cNvSpPr>
              <p:nvPr/>
            </p:nvSpPr>
            <p:spPr bwMode="auto">
              <a:xfrm>
                <a:off x="3792" y="1593"/>
                <a:ext cx="13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FF0000"/>
                    </a:solidFill>
                    <a:latin typeface="Times New Roman" panose="02020603050405020304" pitchFamily="18" charset="0"/>
                  </a:rPr>
                  <a:t>-     -    -       </a:t>
                </a:r>
              </a:p>
            </p:txBody>
          </p:sp>
          <p:sp>
            <p:nvSpPr>
              <p:cNvPr id="16" name="Rectangle 43"/>
              <p:cNvSpPr>
                <a:spLocks noChangeArrowheads="1"/>
              </p:cNvSpPr>
              <p:nvPr/>
            </p:nvSpPr>
            <p:spPr bwMode="auto">
              <a:xfrm>
                <a:off x="3610" y="2592"/>
                <a:ext cx="18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solidFill>
                      <a:srgbClr val="CC0000"/>
                    </a:solidFill>
                    <a:latin typeface="Times New Roman" panose="02020603050405020304" pitchFamily="18" charset="0"/>
                  </a:rPr>
                  <a:t>N </a:t>
                </a:r>
                <a:r>
                  <a:rPr lang="zh-CN" altLang="zh-CN" sz="2800" b="1">
                    <a:solidFill>
                      <a:srgbClr val="000000"/>
                    </a:solidFill>
                    <a:latin typeface="Times New Roman" panose="02020603050405020304" pitchFamily="18" charset="0"/>
                  </a:rPr>
                  <a:t>型半导体</a:t>
                </a:r>
                <a:endParaRPr lang="zh-CN" altLang="en-US" sz="2800" b="1">
                  <a:solidFill>
                    <a:srgbClr val="000000"/>
                  </a:solidFill>
                  <a:latin typeface="Times New Roman" panose="02020603050405020304" pitchFamily="18" charset="0"/>
                </a:endParaRPr>
              </a:p>
            </p:txBody>
          </p:sp>
          <p:sp>
            <p:nvSpPr>
              <p:cNvPr id="17" name="Freeform 44"/>
              <p:cNvSpPr>
                <a:spLocks/>
              </p:cNvSpPr>
              <p:nvPr/>
            </p:nvSpPr>
            <p:spPr bwMode="auto">
              <a:xfrm>
                <a:off x="4176" y="2208"/>
                <a:ext cx="672" cy="192"/>
              </a:xfrm>
              <a:custGeom>
                <a:avLst/>
                <a:gdLst>
                  <a:gd name="T0" fmla="*/ 144 w 672"/>
                  <a:gd name="T1" fmla="*/ 0 h 192"/>
                  <a:gd name="T2" fmla="*/ 0 w 672"/>
                  <a:gd name="T3" fmla="*/ 192 h 192"/>
                  <a:gd name="T4" fmla="*/ 672 w 672"/>
                  <a:gd name="T5" fmla="*/ 192 h 192"/>
                </a:gdLst>
                <a:ahLst/>
                <a:cxnLst>
                  <a:cxn ang="0">
                    <a:pos x="T0" y="T1"/>
                  </a:cxn>
                  <a:cxn ang="0">
                    <a:pos x="T2" y="T3"/>
                  </a:cxn>
                  <a:cxn ang="0">
                    <a:pos x="T4" y="T5"/>
                  </a:cxn>
                </a:cxnLst>
                <a:rect l="0" t="0" r="r" b="b"/>
                <a:pathLst>
                  <a:path w="672" h="192">
                    <a:moveTo>
                      <a:pt x="144" y="0"/>
                    </a:moveTo>
                    <a:lnTo>
                      <a:pt x="0" y="192"/>
                    </a:lnTo>
                    <a:lnTo>
                      <a:pt x="672" y="192"/>
                    </a:lnTo>
                  </a:path>
                </a:pathLst>
              </a:custGeom>
              <a:noFill/>
              <a:ln w="28575" cap="flat" cmpd="sng">
                <a:solidFill>
                  <a:srgbClr val="0000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Freeform 45"/>
              <p:cNvSpPr>
                <a:spLocks/>
              </p:cNvSpPr>
              <p:nvPr/>
            </p:nvSpPr>
            <p:spPr bwMode="auto">
              <a:xfrm>
                <a:off x="4704" y="1584"/>
                <a:ext cx="624" cy="144"/>
              </a:xfrm>
              <a:custGeom>
                <a:avLst/>
                <a:gdLst>
                  <a:gd name="T0" fmla="*/ 0 w 624"/>
                  <a:gd name="T1" fmla="*/ 144 h 144"/>
                  <a:gd name="T2" fmla="*/ 144 w 624"/>
                  <a:gd name="T3" fmla="*/ 0 h 144"/>
                  <a:gd name="T4" fmla="*/ 624 w 624"/>
                  <a:gd name="T5" fmla="*/ 0 h 144"/>
                </a:gdLst>
                <a:ahLst/>
                <a:cxnLst>
                  <a:cxn ang="0">
                    <a:pos x="T0" y="T1"/>
                  </a:cxn>
                  <a:cxn ang="0">
                    <a:pos x="T2" y="T3"/>
                  </a:cxn>
                  <a:cxn ang="0">
                    <a:pos x="T4" y="T5"/>
                  </a:cxn>
                </a:cxnLst>
                <a:rect l="0" t="0" r="r" b="b"/>
                <a:pathLst>
                  <a:path w="624" h="144">
                    <a:moveTo>
                      <a:pt x="0" y="144"/>
                    </a:moveTo>
                    <a:lnTo>
                      <a:pt x="144" y="0"/>
                    </a:lnTo>
                    <a:lnTo>
                      <a:pt x="624" y="0"/>
                    </a:lnTo>
                  </a:path>
                </a:pathLst>
              </a:custGeom>
              <a:noFill/>
              <a:ln w="28575" cap="flat" cmpd="sng">
                <a:solidFill>
                  <a:srgbClr val="0000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9" name="Object 46"/>
              <p:cNvGraphicFramePr>
                <a:graphicFrameLocks noChangeAspect="1"/>
              </p:cNvGraphicFramePr>
              <p:nvPr/>
            </p:nvGraphicFramePr>
            <p:xfrm>
              <a:off x="4922" y="1850"/>
              <a:ext cx="345" cy="322"/>
            </p:xfrm>
            <a:graphic>
              <a:graphicData uri="http://schemas.openxmlformats.org/presentationml/2006/ole">
                <mc:AlternateContent xmlns:mc="http://schemas.openxmlformats.org/markup-compatibility/2006">
                  <mc:Choice xmlns:v="urn:schemas-microsoft-com:vml" Requires="v">
                    <p:oleObj spid="_x0000_s66858" name="Equation" r:id="rId15" imgW="393480" imgH="368280" progId="Equation.3">
                      <p:embed/>
                    </p:oleObj>
                  </mc:Choice>
                  <mc:Fallback>
                    <p:oleObj name="Equation" r:id="rId15" imgW="39348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2" y="1850"/>
                            <a:ext cx="34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47"/>
              <p:cNvGrpSpPr>
                <a:grpSpLocks/>
              </p:cNvGrpSpPr>
              <p:nvPr/>
            </p:nvGrpSpPr>
            <p:grpSpPr bwMode="auto">
              <a:xfrm>
                <a:off x="3408" y="1721"/>
                <a:ext cx="1392" cy="528"/>
                <a:chOff x="1536" y="2352"/>
                <a:chExt cx="1392" cy="528"/>
              </a:xfrm>
            </p:grpSpPr>
            <p:sp>
              <p:nvSpPr>
                <p:cNvPr id="36" name="AutoShape 48"/>
                <p:cNvSpPr>
                  <a:spLocks noChangeArrowheads="1"/>
                </p:cNvSpPr>
                <p:nvPr/>
              </p:nvSpPr>
              <p:spPr bwMode="auto">
                <a:xfrm>
                  <a:off x="1536" y="2352"/>
                  <a:ext cx="1392" cy="528"/>
                </a:xfrm>
                <a:prstGeom prst="cube">
                  <a:avLst>
                    <a:gd name="adj" fmla="val 70644"/>
                  </a:avLst>
                </a:prstGeom>
                <a:noFill/>
                <a:ln w="1905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49"/>
                <p:cNvSpPr>
                  <a:spLocks noChangeShapeType="1"/>
                </p:cNvSpPr>
                <p:nvPr/>
              </p:nvSpPr>
              <p:spPr bwMode="auto">
                <a:xfrm flipH="1">
                  <a:off x="1920" y="2496"/>
                  <a:ext cx="1008" cy="0"/>
                </a:xfrm>
                <a:prstGeom prst="line">
                  <a:avLst/>
                </a:prstGeom>
                <a:noFill/>
                <a:ln w="19050">
                  <a:solidFill>
                    <a:srgbClr val="00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50"/>
                <p:cNvSpPr>
                  <a:spLocks noChangeShapeType="1"/>
                </p:cNvSpPr>
                <p:nvPr/>
              </p:nvSpPr>
              <p:spPr bwMode="auto">
                <a:xfrm flipV="1">
                  <a:off x="1536" y="2496"/>
                  <a:ext cx="384" cy="384"/>
                </a:xfrm>
                <a:prstGeom prst="line">
                  <a:avLst/>
                </a:prstGeom>
                <a:noFill/>
                <a:ln w="19050">
                  <a:solidFill>
                    <a:srgbClr val="00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Line 51"/>
                <p:cNvSpPr>
                  <a:spLocks noChangeShapeType="1"/>
                </p:cNvSpPr>
                <p:nvPr/>
              </p:nvSpPr>
              <p:spPr bwMode="auto">
                <a:xfrm>
                  <a:off x="1920" y="2352"/>
                  <a:ext cx="0" cy="144"/>
                </a:xfrm>
                <a:prstGeom prst="line">
                  <a:avLst/>
                </a:prstGeom>
                <a:noFill/>
                <a:ln w="19050">
                  <a:solidFill>
                    <a:srgbClr val="00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1" name="Group 52"/>
              <p:cNvGrpSpPr>
                <a:grpSpLocks/>
              </p:cNvGrpSpPr>
              <p:nvPr/>
            </p:nvGrpSpPr>
            <p:grpSpPr bwMode="auto">
              <a:xfrm>
                <a:off x="3888" y="1817"/>
                <a:ext cx="144" cy="327"/>
                <a:chOff x="3888" y="1817"/>
                <a:chExt cx="144" cy="327"/>
              </a:xfrm>
            </p:grpSpPr>
            <p:sp>
              <p:nvSpPr>
                <p:cNvPr id="34" name="Oval 53"/>
                <p:cNvSpPr>
                  <a:spLocks noChangeArrowheads="1"/>
                </p:cNvSpPr>
                <p:nvPr/>
              </p:nvSpPr>
              <p:spPr bwMode="auto">
                <a:xfrm>
                  <a:off x="3888" y="1920"/>
                  <a:ext cx="144" cy="144"/>
                </a:xfrm>
                <a:prstGeom prst="ellipse">
                  <a:avLst/>
                </a:prstGeom>
                <a:gradFill rotWithShape="0">
                  <a:gsLst>
                    <a:gs pos="0">
                      <a:schemeClr val="accent1"/>
                    </a:gs>
                    <a:gs pos="100000">
                      <a:schemeClr val="accent1">
                        <a:gamma/>
                        <a:shade val="76471"/>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Text Box 54"/>
                <p:cNvSpPr txBox="1">
                  <a:spLocks noChangeArrowheads="1"/>
                </p:cNvSpPr>
                <p:nvPr/>
              </p:nvSpPr>
              <p:spPr bwMode="auto">
                <a:xfrm>
                  <a:off x="3888" y="1817"/>
                  <a:ext cx="1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a:latin typeface="Times New Roman" panose="02020603050405020304" pitchFamily="18" charset="0"/>
                    </a:rPr>
                    <a:t>-</a:t>
                  </a:r>
                </a:p>
              </p:txBody>
            </p:sp>
          </p:grpSp>
          <p:sp>
            <p:nvSpPr>
              <p:cNvPr id="22" name="Line 55"/>
              <p:cNvSpPr>
                <a:spLocks noChangeShapeType="1"/>
              </p:cNvSpPr>
              <p:nvPr/>
            </p:nvSpPr>
            <p:spPr bwMode="auto">
              <a:xfrm>
                <a:off x="4032" y="2009"/>
                <a:ext cx="288" cy="0"/>
              </a:xfrm>
              <a:prstGeom prst="line">
                <a:avLst/>
              </a:prstGeom>
              <a:noFill/>
              <a:ln w="28575">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56"/>
              <p:cNvSpPr>
                <a:spLocks noChangeShapeType="1"/>
              </p:cNvSpPr>
              <p:nvPr/>
            </p:nvSpPr>
            <p:spPr bwMode="auto">
              <a:xfrm flipH="1">
                <a:off x="3264" y="1961"/>
                <a:ext cx="288" cy="0"/>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57"/>
              <p:cNvSpPr>
                <a:spLocks noChangeShapeType="1"/>
              </p:cNvSpPr>
              <p:nvPr/>
            </p:nvSpPr>
            <p:spPr bwMode="auto">
              <a:xfrm flipH="1">
                <a:off x="4608" y="2009"/>
                <a:ext cx="288" cy="0"/>
              </a:xfrm>
              <a:prstGeom prst="line">
                <a:avLst/>
              </a:prstGeom>
              <a:noFill/>
              <a:ln w="3810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 name="Group 58"/>
              <p:cNvGrpSpPr>
                <a:grpSpLocks/>
              </p:cNvGrpSpPr>
              <p:nvPr/>
            </p:nvGrpSpPr>
            <p:grpSpPr bwMode="auto">
              <a:xfrm>
                <a:off x="4416" y="1296"/>
                <a:ext cx="218" cy="384"/>
                <a:chOff x="4272" y="1385"/>
                <a:chExt cx="218" cy="384"/>
              </a:xfrm>
            </p:grpSpPr>
            <p:sp>
              <p:nvSpPr>
                <p:cNvPr id="32" name="Line 59"/>
                <p:cNvSpPr>
                  <a:spLocks noChangeShapeType="1"/>
                </p:cNvSpPr>
                <p:nvPr/>
              </p:nvSpPr>
              <p:spPr bwMode="auto">
                <a:xfrm flipV="1">
                  <a:off x="4272" y="1385"/>
                  <a:ext cx="0" cy="384"/>
                </a:xfrm>
                <a:prstGeom prst="line">
                  <a:avLst/>
                </a:prstGeom>
                <a:noFill/>
                <a:ln w="28575">
                  <a:solidFill>
                    <a:srgbClr val="D60093"/>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3" name="Object 60"/>
                <p:cNvGraphicFramePr>
                  <a:graphicFrameLocks noChangeAspect="1"/>
                </p:cNvGraphicFramePr>
                <p:nvPr/>
              </p:nvGraphicFramePr>
              <p:xfrm>
                <a:off x="4272" y="1392"/>
                <a:ext cx="218" cy="240"/>
              </p:xfrm>
              <a:graphic>
                <a:graphicData uri="http://schemas.openxmlformats.org/presentationml/2006/ole">
                  <mc:AlternateContent xmlns:mc="http://schemas.openxmlformats.org/markup-compatibility/2006">
                    <mc:Choice xmlns:v="urn:schemas-microsoft-com:vml" Requires="v">
                      <p:oleObj spid="_x0000_s66859" name="Equation" r:id="rId16" imgW="215640" imgH="266400" progId="Equation.3">
                        <p:embed/>
                      </p:oleObj>
                    </mc:Choice>
                    <mc:Fallback>
                      <p:oleObj name="Equation" r:id="rId16" imgW="2156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392"/>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 name="Text Box 61"/>
              <p:cNvSpPr txBox="1">
                <a:spLocks noChangeArrowheads="1"/>
              </p:cNvSpPr>
              <p:nvPr/>
            </p:nvSpPr>
            <p:spPr bwMode="auto">
              <a:xfrm>
                <a:off x="3062" y="177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00FF"/>
                    </a:solidFill>
                    <a:latin typeface="Times New Roman" panose="02020603050405020304" pitchFamily="18" charset="0"/>
                  </a:rPr>
                  <a:t>I</a:t>
                </a:r>
              </a:p>
            </p:txBody>
          </p:sp>
          <p:sp>
            <p:nvSpPr>
              <p:cNvPr id="27" name="Text Box 62"/>
              <p:cNvSpPr txBox="1">
                <a:spLocks noChangeArrowheads="1"/>
              </p:cNvSpPr>
              <p:nvPr/>
            </p:nvSpPr>
            <p:spPr bwMode="auto">
              <a:xfrm>
                <a:off x="4848" y="2256"/>
                <a:ext cx="288" cy="36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sz="3200" b="1">
                    <a:solidFill>
                      <a:srgbClr val="FF0000"/>
                    </a:solidFill>
                    <a:latin typeface="Times New Roman" panose="02020603050405020304" pitchFamily="18" charset="0"/>
                  </a:rPr>
                  <a:t>+</a:t>
                </a:r>
              </a:p>
            </p:txBody>
          </p:sp>
          <p:sp>
            <p:nvSpPr>
              <p:cNvPr id="28" name="Text Box 63"/>
              <p:cNvSpPr txBox="1">
                <a:spLocks noChangeArrowheads="1"/>
              </p:cNvSpPr>
              <p:nvPr/>
            </p:nvSpPr>
            <p:spPr bwMode="auto">
              <a:xfrm>
                <a:off x="5280" y="1411"/>
                <a:ext cx="192" cy="3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zh-CN" sz="3200" b="1">
                    <a:solidFill>
                      <a:srgbClr val="FF0000"/>
                    </a:solidFill>
                    <a:latin typeface="Times New Roman" panose="02020603050405020304" pitchFamily="18" charset="0"/>
                  </a:rPr>
                  <a:t>-</a:t>
                </a:r>
              </a:p>
            </p:txBody>
          </p:sp>
          <p:sp>
            <p:nvSpPr>
              <p:cNvPr id="29" name="Line 64"/>
              <p:cNvSpPr>
                <a:spLocks noChangeShapeType="1"/>
              </p:cNvSpPr>
              <p:nvPr/>
            </p:nvSpPr>
            <p:spPr bwMode="auto">
              <a:xfrm flipV="1">
                <a:off x="5040" y="1584"/>
                <a:ext cx="192" cy="288"/>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65"/>
              <p:cNvSpPr>
                <a:spLocks noChangeShapeType="1"/>
              </p:cNvSpPr>
              <p:nvPr/>
            </p:nvSpPr>
            <p:spPr bwMode="auto">
              <a:xfrm flipH="1">
                <a:off x="4752" y="2112"/>
                <a:ext cx="192" cy="288"/>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1" name="Object 66"/>
              <p:cNvGraphicFramePr>
                <a:graphicFrameLocks noChangeAspect="1"/>
              </p:cNvGraphicFramePr>
              <p:nvPr/>
            </p:nvGraphicFramePr>
            <p:xfrm>
              <a:off x="4311" y="1824"/>
              <a:ext cx="234" cy="384"/>
            </p:xfrm>
            <a:graphic>
              <a:graphicData uri="http://schemas.openxmlformats.org/presentationml/2006/ole">
                <mc:AlternateContent xmlns:mc="http://schemas.openxmlformats.org/markup-compatibility/2006">
                  <mc:Choice xmlns:v="urn:schemas-microsoft-com:vml" Requires="v">
                    <p:oleObj spid="_x0000_s66860" name="Equation" r:id="rId17" imgW="304560" imgH="380880" progId="Equation.3">
                      <p:embed/>
                    </p:oleObj>
                  </mc:Choice>
                  <mc:Fallback>
                    <p:oleObj name="Equation" r:id="rId17" imgW="304560" imgH="380880"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1" y="1824"/>
                            <a:ext cx="23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8" name="Group 67"/>
          <p:cNvGrpSpPr>
            <a:grpSpLocks/>
          </p:cNvGrpSpPr>
          <p:nvPr/>
        </p:nvGrpSpPr>
        <p:grpSpPr bwMode="auto">
          <a:xfrm>
            <a:off x="5320434" y="1619250"/>
            <a:ext cx="2819400" cy="1223963"/>
            <a:chOff x="3552" y="3120"/>
            <a:chExt cx="1872" cy="771"/>
          </a:xfrm>
          <a:noFill/>
        </p:grpSpPr>
        <p:sp>
          <p:nvSpPr>
            <p:cNvPr id="69" name="Rectangle 68"/>
            <p:cNvSpPr>
              <a:spLocks noChangeArrowheads="1"/>
            </p:cNvSpPr>
            <p:nvPr/>
          </p:nvSpPr>
          <p:spPr bwMode="auto">
            <a:xfrm>
              <a:off x="3552" y="3168"/>
              <a:ext cx="1872" cy="72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 name="Object 69"/>
            <p:cNvGraphicFramePr>
              <a:graphicFrameLocks noChangeAspect="1"/>
            </p:cNvGraphicFramePr>
            <p:nvPr/>
          </p:nvGraphicFramePr>
          <p:xfrm>
            <a:off x="4150" y="3120"/>
            <a:ext cx="1204" cy="771"/>
          </p:xfrm>
          <a:graphic>
            <a:graphicData uri="http://schemas.openxmlformats.org/presentationml/2006/ole">
              <mc:AlternateContent xmlns:mc="http://schemas.openxmlformats.org/markup-compatibility/2006">
                <mc:Choice xmlns:v="urn:schemas-microsoft-com:vml" Requires="v">
                  <p:oleObj spid="_x0000_s66861" name="公式" r:id="rId19" imgW="583920" imgH="419040" progId="Equation.3">
                    <p:embed/>
                  </p:oleObj>
                </mc:Choice>
                <mc:Fallback>
                  <p:oleObj name="公式" r:id="rId19" imgW="583920" imgH="4190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0" y="3120"/>
                          <a:ext cx="1204" cy="771"/>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Rectangle 70"/>
            <p:cNvSpPr>
              <a:spLocks noChangeArrowheads="1"/>
            </p:cNvSpPr>
            <p:nvPr/>
          </p:nvSpPr>
          <p:spPr bwMode="auto">
            <a:xfrm>
              <a:off x="3600" y="3216"/>
              <a:ext cx="720" cy="596"/>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solidFill>
                    <a:srgbClr val="000000"/>
                  </a:solidFill>
                  <a:latin typeface="Times New Roman" panose="02020603050405020304" pitchFamily="18" charset="0"/>
                </a:rPr>
                <a:t>霍耳系数</a:t>
              </a:r>
            </a:p>
          </p:txBody>
        </p:sp>
      </p:grpSp>
    </p:spTree>
    <p:extLst>
      <p:ext uri="{BB962C8B-B14F-4D97-AF65-F5344CB8AC3E}">
        <p14:creationId xmlns:p14="http://schemas.microsoft.com/office/powerpoint/2010/main" val="22683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66</a:t>
            </a:fld>
            <a:endParaRPr lang="zh-CN" altLang="en-US"/>
          </a:p>
        </p:txBody>
      </p:sp>
      <p:grpSp>
        <p:nvGrpSpPr>
          <p:cNvPr id="3" name="Group 7"/>
          <p:cNvGrpSpPr>
            <a:grpSpLocks/>
          </p:cNvGrpSpPr>
          <p:nvPr/>
        </p:nvGrpSpPr>
        <p:grpSpPr bwMode="auto">
          <a:xfrm>
            <a:off x="471662" y="1144242"/>
            <a:ext cx="2951163" cy="742526"/>
            <a:chOff x="240" y="480"/>
            <a:chExt cx="1008" cy="431"/>
          </a:xfrm>
        </p:grpSpPr>
        <p:sp>
          <p:nvSpPr>
            <p:cNvPr id="4" name="AutoShape 8"/>
            <p:cNvSpPr>
              <a:spLocks noChangeArrowheads="1"/>
            </p:cNvSpPr>
            <p:nvPr/>
          </p:nvSpPr>
          <p:spPr bwMode="auto">
            <a:xfrm>
              <a:off x="240" y="480"/>
              <a:ext cx="798" cy="431"/>
            </a:xfrm>
            <a:prstGeom prst="horizontalScroll">
              <a:avLst>
                <a:gd name="adj" fmla="val 12500"/>
              </a:avLst>
            </a:prstGeom>
            <a:solidFill>
              <a:schemeClr val="bg1"/>
            </a:solidFill>
            <a:ln w="9525">
              <a:solidFill>
                <a:schemeClr val="tx1"/>
              </a:solidFill>
              <a:round/>
              <a:headEnd/>
              <a:tailEnd/>
            </a:ln>
            <a:effectLst>
              <a:outerShdw dist="107763" dir="13500000" algn="ctr" rotWithShape="0">
                <a:srgbClr val="009900"/>
              </a:outerShdw>
            </a:effectLst>
          </p:spPr>
          <p:txBody>
            <a:bodyPr wrap="none" anchor="ctr"/>
            <a:lstStyle/>
            <a:p>
              <a:endParaRPr lang="zh-CN" altLang="en-US"/>
            </a:p>
          </p:txBody>
        </p:sp>
        <p:sp>
          <p:nvSpPr>
            <p:cNvPr id="5" name="Text Box 9"/>
            <p:cNvSpPr txBox="1">
              <a:spLocks noChangeArrowheads="1"/>
            </p:cNvSpPr>
            <p:nvPr/>
          </p:nvSpPr>
          <p:spPr bwMode="auto">
            <a:xfrm>
              <a:off x="336" y="528"/>
              <a:ext cx="91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CC0000"/>
                  </a:solidFill>
                  <a:latin typeface="Times New Roman" panose="02020603050405020304" pitchFamily="18" charset="0"/>
                </a:rPr>
                <a:t>前沿链接</a:t>
              </a:r>
            </a:p>
          </p:txBody>
        </p:sp>
      </p:grpSp>
      <p:sp>
        <p:nvSpPr>
          <p:cNvPr id="6" name="Text Box 10"/>
          <p:cNvSpPr txBox="1">
            <a:spLocks noChangeArrowheads="1"/>
          </p:cNvSpPr>
          <p:nvPr/>
        </p:nvSpPr>
        <p:spPr bwMode="auto">
          <a:xfrm>
            <a:off x="264726" y="1761438"/>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Tx/>
              <a:buBlip>
                <a:blip r:embed="rId3"/>
              </a:buBlip>
            </a:pPr>
            <a:r>
              <a:rPr lang="zh-CN" altLang="en-US" sz="2800" b="1" dirty="0">
                <a:solidFill>
                  <a:srgbClr val="CC0000"/>
                </a:solidFill>
              </a:rPr>
              <a:t>   量子霍尔效应</a:t>
            </a:r>
            <a:r>
              <a:rPr lang="zh-CN" altLang="en-US" sz="2800" b="1" dirty="0"/>
              <a:t>（</a:t>
            </a:r>
            <a:r>
              <a:rPr lang="en-US" altLang="zh-CN" sz="2800" dirty="0"/>
              <a:t>1980</a:t>
            </a:r>
            <a:r>
              <a:rPr lang="zh-CN" altLang="en-US" sz="2800" b="1" dirty="0"/>
              <a:t>年）</a:t>
            </a:r>
          </a:p>
        </p:txBody>
      </p:sp>
      <p:grpSp>
        <p:nvGrpSpPr>
          <p:cNvPr id="7" name="Group 49"/>
          <p:cNvGrpSpPr>
            <a:grpSpLocks/>
          </p:cNvGrpSpPr>
          <p:nvPr/>
        </p:nvGrpSpPr>
        <p:grpSpPr bwMode="auto">
          <a:xfrm>
            <a:off x="345529" y="2331719"/>
            <a:ext cx="4725988" cy="2879725"/>
            <a:chOff x="300" y="1310"/>
            <a:chExt cx="3629" cy="2208"/>
          </a:xfrm>
        </p:grpSpPr>
        <p:sp>
          <p:nvSpPr>
            <p:cNvPr id="8" name="Rectangle 11"/>
            <p:cNvSpPr>
              <a:spLocks noChangeArrowheads="1"/>
            </p:cNvSpPr>
            <p:nvPr/>
          </p:nvSpPr>
          <p:spPr bwMode="auto">
            <a:xfrm>
              <a:off x="300" y="1310"/>
              <a:ext cx="3629" cy="220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2"/>
            <p:cNvSpPr>
              <a:spLocks noChangeShapeType="1"/>
            </p:cNvSpPr>
            <p:nvPr/>
          </p:nvSpPr>
          <p:spPr bwMode="auto">
            <a:xfrm flipV="1">
              <a:off x="830" y="3218"/>
              <a:ext cx="2406"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13"/>
            <p:cNvSpPr>
              <a:spLocks noChangeShapeType="1"/>
            </p:cNvSpPr>
            <p:nvPr/>
          </p:nvSpPr>
          <p:spPr bwMode="auto">
            <a:xfrm flipH="1" flipV="1">
              <a:off x="830" y="1346"/>
              <a:ext cx="0" cy="1872"/>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14"/>
            <p:cNvSpPr>
              <a:spLocks noChangeShapeType="1"/>
            </p:cNvSpPr>
            <p:nvPr/>
          </p:nvSpPr>
          <p:spPr bwMode="auto">
            <a:xfrm flipV="1">
              <a:off x="1508" y="3079"/>
              <a:ext cx="0" cy="1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15"/>
            <p:cNvSpPr>
              <a:spLocks noChangeShapeType="1"/>
            </p:cNvSpPr>
            <p:nvPr/>
          </p:nvSpPr>
          <p:spPr bwMode="auto">
            <a:xfrm flipV="1">
              <a:off x="2169" y="3079"/>
              <a:ext cx="0" cy="1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16"/>
            <p:cNvSpPr>
              <a:spLocks noChangeShapeType="1"/>
            </p:cNvSpPr>
            <p:nvPr/>
          </p:nvSpPr>
          <p:spPr bwMode="auto">
            <a:xfrm flipV="1">
              <a:off x="2831" y="3079"/>
              <a:ext cx="0" cy="1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7"/>
            <p:cNvSpPr>
              <a:spLocks noChangeShapeType="1"/>
            </p:cNvSpPr>
            <p:nvPr/>
          </p:nvSpPr>
          <p:spPr bwMode="auto">
            <a:xfrm>
              <a:off x="847" y="2833"/>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8"/>
            <p:cNvSpPr>
              <a:spLocks noChangeShapeType="1"/>
            </p:cNvSpPr>
            <p:nvPr/>
          </p:nvSpPr>
          <p:spPr bwMode="auto">
            <a:xfrm>
              <a:off x="847" y="2096"/>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9"/>
            <p:cNvSpPr>
              <a:spLocks noChangeShapeType="1"/>
            </p:cNvSpPr>
            <p:nvPr/>
          </p:nvSpPr>
          <p:spPr bwMode="auto">
            <a:xfrm>
              <a:off x="847" y="2465"/>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0"/>
            <p:cNvSpPr>
              <a:spLocks noChangeShapeType="1"/>
            </p:cNvSpPr>
            <p:nvPr/>
          </p:nvSpPr>
          <p:spPr bwMode="auto">
            <a:xfrm>
              <a:off x="847" y="1727"/>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8" name="Object 21"/>
            <p:cNvGraphicFramePr>
              <a:graphicFrameLocks noChangeAspect="1"/>
            </p:cNvGraphicFramePr>
            <p:nvPr/>
          </p:nvGraphicFramePr>
          <p:xfrm>
            <a:off x="726" y="3202"/>
            <a:ext cx="140" cy="208"/>
          </p:xfrm>
          <a:graphic>
            <a:graphicData uri="http://schemas.openxmlformats.org/presentationml/2006/ole">
              <mc:AlternateContent xmlns:mc="http://schemas.openxmlformats.org/markup-compatibility/2006">
                <mc:Choice xmlns:v="urn:schemas-microsoft-com:vml" Requires="v">
                  <p:oleObj spid="_x0000_s68195" name="Equation" r:id="rId4" imgW="164880" imgH="241200" progId="Equation.3">
                    <p:embed/>
                  </p:oleObj>
                </mc:Choice>
                <mc:Fallback>
                  <p:oleObj name="Equation" r:id="rId4" imgW="1648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 y="3202"/>
                          <a:ext cx="14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2"/>
            <p:cNvGraphicFramePr>
              <a:graphicFrameLocks noChangeAspect="1"/>
            </p:cNvGraphicFramePr>
            <p:nvPr/>
          </p:nvGraphicFramePr>
          <p:xfrm>
            <a:off x="1448" y="3218"/>
            <a:ext cx="148" cy="240"/>
          </p:xfrm>
          <a:graphic>
            <a:graphicData uri="http://schemas.openxmlformats.org/presentationml/2006/ole">
              <mc:AlternateContent xmlns:mc="http://schemas.openxmlformats.org/markup-compatibility/2006">
                <mc:Choice xmlns:v="urn:schemas-microsoft-com:vml" Requires="v">
                  <p:oleObj spid="_x0000_s68196" name="Equation" r:id="rId6" imgW="152280" imgH="241200" progId="Equation.3">
                    <p:embed/>
                  </p:oleObj>
                </mc:Choice>
                <mc:Fallback>
                  <p:oleObj name="Equation" r:id="rId6" imgW="15228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8" y="3218"/>
                          <a:ext cx="14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3"/>
            <p:cNvGraphicFramePr>
              <a:graphicFrameLocks noChangeAspect="1"/>
            </p:cNvGraphicFramePr>
            <p:nvPr/>
          </p:nvGraphicFramePr>
          <p:xfrm>
            <a:off x="2090" y="3218"/>
            <a:ext cx="249" cy="230"/>
          </p:xfrm>
          <a:graphic>
            <a:graphicData uri="http://schemas.openxmlformats.org/presentationml/2006/ole">
              <mc:AlternateContent xmlns:mc="http://schemas.openxmlformats.org/markup-compatibility/2006">
                <mc:Choice xmlns:v="urn:schemas-microsoft-com:vml" Requires="v">
                  <p:oleObj spid="_x0000_s68197" name="Equation" r:id="rId8" imgW="266400" imgH="241200" progId="Equation.3">
                    <p:embed/>
                  </p:oleObj>
                </mc:Choice>
                <mc:Fallback>
                  <p:oleObj name="Equation" r:id="rId8" imgW="26640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0" y="3218"/>
                          <a:ext cx="24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4"/>
            <p:cNvGraphicFramePr>
              <a:graphicFrameLocks noChangeAspect="1"/>
            </p:cNvGraphicFramePr>
            <p:nvPr/>
          </p:nvGraphicFramePr>
          <p:xfrm>
            <a:off x="2770" y="3218"/>
            <a:ext cx="237" cy="219"/>
          </p:xfrm>
          <a:graphic>
            <a:graphicData uri="http://schemas.openxmlformats.org/presentationml/2006/ole">
              <mc:AlternateContent xmlns:mc="http://schemas.openxmlformats.org/markup-compatibility/2006">
                <mc:Choice xmlns:v="urn:schemas-microsoft-com:vml" Requires="v">
                  <p:oleObj spid="_x0000_s68198" name="Equation" r:id="rId10" imgW="266400" imgH="241200" progId="Equation.3">
                    <p:embed/>
                  </p:oleObj>
                </mc:Choice>
                <mc:Fallback>
                  <p:oleObj name="Equation" r:id="rId10" imgW="26640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0" y="3218"/>
                          <a:ext cx="237"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5"/>
            <p:cNvGraphicFramePr>
              <a:graphicFrameLocks noChangeAspect="1"/>
            </p:cNvGraphicFramePr>
            <p:nvPr/>
          </p:nvGraphicFramePr>
          <p:xfrm>
            <a:off x="486" y="2342"/>
            <a:ext cx="344" cy="202"/>
          </p:xfrm>
          <a:graphic>
            <a:graphicData uri="http://schemas.openxmlformats.org/presentationml/2006/ole">
              <mc:AlternateContent xmlns:mc="http://schemas.openxmlformats.org/markup-compatibility/2006">
                <mc:Choice xmlns:v="urn:schemas-microsoft-com:vml" Requires="v">
                  <p:oleObj spid="_x0000_s68199" name="Equation" r:id="rId12" imgW="419040" imgH="241200" progId="Equation.3">
                    <p:embed/>
                  </p:oleObj>
                </mc:Choice>
                <mc:Fallback>
                  <p:oleObj name="Equation" r:id="rId12" imgW="41904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 y="2342"/>
                          <a:ext cx="344"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6"/>
            <p:cNvGraphicFramePr>
              <a:graphicFrameLocks noChangeAspect="1"/>
            </p:cNvGraphicFramePr>
            <p:nvPr/>
          </p:nvGraphicFramePr>
          <p:xfrm>
            <a:off x="486" y="2035"/>
            <a:ext cx="344" cy="203"/>
          </p:xfrm>
          <a:graphic>
            <a:graphicData uri="http://schemas.openxmlformats.org/presentationml/2006/ole">
              <mc:AlternateContent xmlns:mc="http://schemas.openxmlformats.org/markup-compatibility/2006">
                <mc:Choice xmlns:v="urn:schemas-microsoft-com:vml" Requires="v">
                  <p:oleObj spid="_x0000_s68200" name="Equation" r:id="rId14" imgW="419040" imgH="241200" progId="Equation.3">
                    <p:embed/>
                  </p:oleObj>
                </mc:Choice>
                <mc:Fallback>
                  <p:oleObj name="Equation" r:id="rId14" imgW="41904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6" y="2035"/>
                          <a:ext cx="344"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7"/>
            <p:cNvGraphicFramePr>
              <a:graphicFrameLocks noChangeAspect="1"/>
            </p:cNvGraphicFramePr>
            <p:nvPr/>
          </p:nvGraphicFramePr>
          <p:xfrm>
            <a:off x="486" y="1658"/>
            <a:ext cx="344" cy="202"/>
          </p:xfrm>
          <a:graphic>
            <a:graphicData uri="http://schemas.openxmlformats.org/presentationml/2006/ole">
              <mc:AlternateContent xmlns:mc="http://schemas.openxmlformats.org/markup-compatibility/2006">
                <mc:Choice xmlns:v="urn:schemas-microsoft-com:vml" Requires="v">
                  <p:oleObj spid="_x0000_s68201" name="Equation" r:id="rId16" imgW="419040" imgH="241200" progId="Equation.3">
                    <p:embed/>
                  </p:oleObj>
                </mc:Choice>
                <mc:Fallback>
                  <p:oleObj name="Equation" r:id="rId16" imgW="419040" imgH="241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6" y="1658"/>
                          <a:ext cx="344"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8"/>
            <p:cNvGraphicFramePr>
              <a:graphicFrameLocks noChangeAspect="1"/>
            </p:cNvGraphicFramePr>
            <p:nvPr/>
          </p:nvGraphicFramePr>
          <p:xfrm>
            <a:off x="486" y="2772"/>
            <a:ext cx="344" cy="215"/>
          </p:xfrm>
          <a:graphic>
            <a:graphicData uri="http://schemas.openxmlformats.org/presentationml/2006/ole">
              <mc:AlternateContent xmlns:mc="http://schemas.openxmlformats.org/markup-compatibility/2006">
                <mc:Choice xmlns:v="urn:schemas-microsoft-com:vml" Requires="v">
                  <p:oleObj spid="_x0000_s68202" name="Equation" r:id="rId18" imgW="393480" imgH="241200" progId="Equation.3">
                    <p:embed/>
                  </p:oleObj>
                </mc:Choice>
                <mc:Fallback>
                  <p:oleObj name="Equation" r:id="rId18" imgW="393480" imgH="241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6" y="2772"/>
                          <a:ext cx="34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Freeform 29"/>
            <p:cNvSpPr>
              <a:spLocks/>
            </p:cNvSpPr>
            <p:nvPr/>
          </p:nvSpPr>
          <p:spPr bwMode="auto">
            <a:xfrm>
              <a:off x="847" y="1779"/>
              <a:ext cx="1803" cy="1423"/>
            </a:xfrm>
            <a:custGeom>
              <a:avLst/>
              <a:gdLst>
                <a:gd name="T0" fmla="*/ 0 w 1440"/>
                <a:gd name="T1" fmla="*/ 1112 h 1112"/>
                <a:gd name="T2" fmla="*/ 120 w 1440"/>
                <a:gd name="T3" fmla="*/ 1008 h 1112"/>
                <a:gd name="T4" fmla="*/ 208 w 1440"/>
                <a:gd name="T5" fmla="*/ 952 h 1112"/>
                <a:gd name="T6" fmla="*/ 248 w 1440"/>
                <a:gd name="T7" fmla="*/ 888 h 1112"/>
                <a:gd name="T8" fmla="*/ 312 w 1440"/>
                <a:gd name="T9" fmla="*/ 824 h 1112"/>
                <a:gd name="T10" fmla="*/ 400 w 1440"/>
                <a:gd name="T11" fmla="*/ 752 h 1112"/>
                <a:gd name="T12" fmla="*/ 480 w 1440"/>
                <a:gd name="T13" fmla="*/ 648 h 1112"/>
                <a:gd name="T14" fmla="*/ 600 w 1440"/>
                <a:gd name="T15" fmla="*/ 624 h 1112"/>
                <a:gd name="T16" fmla="*/ 664 w 1440"/>
                <a:gd name="T17" fmla="*/ 448 h 1112"/>
                <a:gd name="T18" fmla="*/ 904 w 1440"/>
                <a:gd name="T19" fmla="*/ 416 h 1112"/>
                <a:gd name="T20" fmla="*/ 992 w 1440"/>
                <a:gd name="T21" fmla="*/ 144 h 1112"/>
                <a:gd name="T22" fmla="*/ 1360 w 1440"/>
                <a:gd name="T23" fmla="*/ 96 h 1112"/>
                <a:gd name="T24" fmla="*/ 1440 w 1440"/>
                <a:gd name="T25"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112">
                  <a:moveTo>
                    <a:pt x="0" y="1112"/>
                  </a:moveTo>
                  <a:cubicBezTo>
                    <a:pt x="20" y="1095"/>
                    <a:pt x="85" y="1035"/>
                    <a:pt x="120" y="1008"/>
                  </a:cubicBezTo>
                  <a:cubicBezTo>
                    <a:pt x="155" y="981"/>
                    <a:pt x="187" y="972"/>
                    <a:pt x="208" y="952"/>
                  </a:cubicBezTo>
                  <a:cubicBezTo>
                    <a:pt x="229" y="932"/>
                    <a:pt x="231" y="909"/>
                    <a:pt x="248" y="888"/>
                  </a:cubicBezTo>
                  <a:cubicBezTo>
                    <a:pt x="265" y="867"/>
                    <a:pt x="287" y="847"/>
                    <a:pt x="312" y="824"/>
                  </a:cubicBezTo>
                  <a:cubicBezTo>
                    <a:pt x="337" y="801"/>
                    <a:pt x="372" y="781"/>
                    <a:pt x="400" y="752"/>
                  </a:cubicBezTo>
                  <a:cubicBezTo>
                    <a:pt x="428" y="723"/>
                    <a:pt x="447" y="669"/>
                    <a:pt x="480" y="648"/>
                  </a:cubicBezTo>
                  <a:cubicBezTo>
                    <a:pt x="513" y="627"/>
                    <a:pt x="569" y="657"/>
                    <a:pt x="600" y="624"/>
                  </a:cubicBezTo>
                  <a:cubicBezTo>
                    <a:pt x="631" y="591"/>
                    <a:pt x="613" y="483"/>
                    <a:pt x="664" y="448"/>
                  </a:cubicBezTo>
                  <a:cubicBezTo>
                    <a:pt x="715" y="413"/>
                    <a:pt x="850" y="466"/>
                    <a:pt x="904" y="416"/>
                  </a:cubicBezTo>
                  <a:cubicBezTo>
                    <a:pt x="958" y="366"/>
                    <a:pt x="916" y="197"/>
                    <a:pt x="992" y="144"/>
                  </a:cubicBezTo>
                  <a:cubicBezTo>
                    <a:pt x="1068" y="91"/>
                    <a:pt x="1285" y="120"/>
                    <a:pt x="1360" y="96"/>
                  </a:cubicBezTo>
                  <a:cubicBezTo>
                    <a:pt x="1435" y="72"/>
                    <a:pt x="1423" y="20"/>
                    <a:pt x="1440" y="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27" name="Object 30"/>
            <p:cNvGraphicFramePr>
              <a:graphicFrameLocks noChangeAspect="1"/>
            </p:cNvGraphicFramePr>
            <p:nvPr/>
          </p:nvGraphicFramePr>
          <p:xfrm>
            <a:off x="2931" y="2958"/>
            <a:ext cx="344" cy="234"/>
          </p:xfrm>
          <a:graphic>
            <a:graphicData uri="http://schemas.openxmlformats.org/presentationml/2006/ole">
              <mc:AlternateContent xmlns:mc="http://schemas.openxmlformats.org/markup-compatibility/2006">
                <mc:Choice xmlns:v="urn:schemas-microsoft-com:vml" Requires="v">
                  <p:oleObj spid="_x0000_s68203" name="Equation" r:id="rId20" imgW="507960" imgH="253800" progId="Equation.3">
                    <p:embed/>
                  </p:oleObj>
                </mc:Choice>
                <mc:Fallback>
                  <p:oleObj name="Equation" r:id="rId20" imgW="507960" imgH="253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31" y="2958"/>
                          <a:ext cx="34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1"/>
            <p:cNvGraphicFramePr>
              <a:graphicFrameLocks noChangeAspect="1"/>
            </p:cNvGraphicFramePr>
            <p:nvPr/>
          </p:nvGraphicFramePr>
          <p:xfrm>
            <a:off x="868" y="1344"/>
            <a:ext cx="923" cy="300"/>
          </p:xfrm>
          <a:graphic>
            <a:graphicData uri="http://schemas.openxmlformats.org/presentationml/2006/ole">
              <mc:AlternateContent xmlns:mc="http://schemas.openxmlformats.org/markup-compatibility/2006">
                <mc:Choice xmlns:v="urn:schemas-microsoft-com:vml" Requires="v">
                  <p:oleObj spid="_x0000_s68204" name="公式" r:id="rId22" imgW="558720" imgH="215640" progId="Equation.3">
                    <p:embed/>
                  </p:oleObj>
                </mc:Choice>
                <mc:Fallback>
                  <p:oleObj name="公式" r:id="rId22" imgW="55872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68" y="1344"/>
                          <a:ext cx="923"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2"/>
            <p:cNvGraphicFramePr>
              <a:graphicFrameLocks noChangeAspect="1"/>
            </p:cNvGraphicFramePr>
            <p:nvPr/>
          </p:nvGraphicFramePr>
          <p:xfrm>
            <a:off x="2109" y="1966"/>
            <a:ext cx="554" cy="261"/>
          </p:xfrm>
          <a:graphic>
            <a:graphicData uri="http://schemas.openxmlformats.org/presentationml/2006/ole">
              <mc:AlternateContent xmlns:mc="http://schemas.openxmlformats.org/markup-compatibility/2006">
                <mc:Choice xmlns:v="urn:schemas-microsoft-com:vml" Requires="v">
                  <p:oleObj spid="_x0000_s68205" name="Equation" r:id="rId24" imgW="558720" imgH="241200" progId="Equation.3">
                    <p:embed/>
                  </p:oleObj>
                </mc:Choice>
                <mc:Fallback>
                  <p:oleObj name="Equation" r:id="rId24" imgW="558720" imgH="2412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09" y="1966"/>
                          <a:ext cx="554"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3"/>
            <p:cNvGraphicFramePr>
              <a:graphicFrameLocks noChangeAspect="1"/>
            </p:cNvGraphicFramePr>
            <p:nvPr/>
          </p:nvGraphicFramePr>
          <p:xfrm>
            <a:off x="1778" y="2296"/>
            <a:ext cx="503" cy="250"/>
          </p:xfrm>
          <a:graphic>
            <a:graphicData uri="http://schemas.openxmlformats.org/presentationml/2006/ole">
              <mc:AlternateContent xmlns:mc="http://schemas.openxmlformats.org/markup-compatibility/2006">
                <mc:Choice xmlns:v="urn:schemas-microsoft-com:vml" Requires="v">
                  <p:oleObj spid="_x0000_s68206" name="Equation" r:id="rId26" imgW="533160" imgH="241200" progId="Equation.3">
                    <p:embed/>
                  </p:oleObj>
                </mc:Choice>
                <mc:Fallback>
                  <p:oleObj name="Equation" r:id="rId26" imgW="533160" imgH="2412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78" y="2296"/>
                          <a:ext cx="50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4"/>
            <p:cNvGraphicFramePr>
              <a:graphicFrameLocks noChangeAspect="1"/>
            </p:cNvGraphicFramePr>
            <p:nvPr/>
          </p:nvGraphicFramePr>
          <p:xfrm>
            <a:off x="1447" y="2588"/>
            <a:ext cx="567" cy="255"/>
          </p:xfrm>
          <a:graphic>
            <a:graphicData uri="http://schemas.openxmlformats.org/presentationml/2006/ole">
              <mc:AlternateContent xmlns:mc="http://schemas.openxmlformats.org/markup-compatibility/2006">
                <mc:Choice xmlns:v="urn:schemas-microsoft-com:vml" Requires="v">
                  <p:oleObj spid="_x0000_s68207" name="Equation" r:id="rId28" imgW="558720" imgH="241200" progId="Equation.3">
                    <p:embed/>
                  </p:oleObj>
                </mc:Choice>
                <mc:Fallback>
                  <p:oleObj name="Equation" r:id="rId28" imgW="558720" imgH="2412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47" y="2588"/>
                          <a:ext cx="567"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50"/>
          <p:cNvGrpSpPr>
            <a:grpSpLocks/>
          </p:cNvGrpSpPr>
          <p:nvPr/>
        </p:nvGrpSpPr>
        <p:grpSpPr bwMode="auto">
          <a:xfrm>
            <a:off x="6479889" y="679533"/>
            <a:ext cx="2501900" cy="2227263"/>
            <a:chOff x="4184" y="1451"/>
            <a:chExt cx="1576" cy="1403"/>
          </a:xfrm>
        </p:grpSpPr>
        <p:sp>
          <p:nvSpPr>
            <p:cNvPr id="33" name="Rectangle 35"/>
            <p:cNvSpPr>
              <a:spLocks noChangeArrowheads="1"/>
            </p:cNvSpPr>
            <p:nvPr/>
          </p:nvSpPr>
          <p:spPr bwMode="auto">
            <a:xfrm>
              <a:off x="4184" y="1451"/>
              <a:ext cx="1576" cy="1403"/>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3333FF"/>
                  </a:solidFill>
                  <a:latin typeface="Times New Roman" panose="02020603050405020304" pitchFamily="18" charset="0"/>
                </a:rPr>
                <a:t> </a:t>
              </a:r>
              <a:r>
                <a:rPr kumimoji="1" lang="en-US" altLang="zh-CN" sz="2800" b="1">
                  <a:solidFill>
                    <a:srgbClr val="FFFF66"/>
                  </a:solidFill>
                  <a:latin typeface="Times New Roman" panose="02020603050405020304" pitchFamily="18" charset="0"/>
                </a:rPr>
                <a:t>1</a:t>
              </a:r>
              <a:r>
                <a:rPr kumimoji="1" lang="en-US" altLang="zh-CN" sz="2800" b="1">
                  <a:solidFill>
                    <a:srgbClr val="3333FF"/>
                  </a:solidFill>
                  <a:latin typeface="Times New Roman" panose="02020603050405020304" pitchFamily="18" charset="0"/>
                </a:rPr>
                <a:t>                          </a:t>
              </a:r>
            </a:p>
            <a:p>
              <a:r>
                <a:rPr kumimoji="1" lang="en-US" altLang="zh-CN" sz="2800" b="1">
                  <a:solidFill>
                    <a:srgbClr val="FFFF66"/>
                  </a:solidFill>
                  <a:latin typeface="Times New Roman" panose="02020603050405020304" pitchFamily="18" charset="0"/>
                </a:rPr>
                <a:t>1</a:t>
              </a:r>
            </a:p>
            <a:p>
              <a:r>
                <a:rPr kumimoji="1" lang="en-US" altLang="zh-CN" sz="2800" b="1">
                  <a:solidFill>
                    <a:srgbClr val="FFFF66"/>
                  </a:solidFill>
                  <a:latin typeface="Times New Roman" panose="02020603050405020304" pitchFamily="18" charset="0"/>
                </a:rPr>
                <a:t>1</a:t>
              </a:r>
            </a:p>
            <a:p>
              <a:r>
                <a:rPr kumimoji="1" lang="en-US" altLang="zh-CN" sz="2800" b="1">
                  <a:solidFill>
                    <a:srgbClr val="FFFF66"/>
                  </a:solidFill>
                  <a:latin typeface="Times New Roman" panose="02020603050405020304" pitchFamily="18" charset="0"/>
                </a:rPr>
                <a:t>1</a:t>
              </a:r>
              <a:endParaRPr kumimoji="1" lang="en-US" altLang="zh-CN" sz="2800" b="1">
                <a:solidFill>
                  <a:srgbClr val="3333FF"/>
                </a:solidFill>
                <a:latin typeface="Times New Roman" panose="02020603050405020304" pitchFamily="18" charset="0"/>
              </a:endParaRPr>
            </a:p>
            <a:p>
              <a:r>
                <a:rPr kumimoji="1" lang="en-US" altLang="zh-CN" sz="2800" b="1">
                  <a:solidFill>
                    <a:srgbClr val="3333FF"/>
                  </a:solidFill>
                  <a:latin typeface="Times New Roman" panose="02020603050405020304" pitchFamily="18" charset="0"/>
                </a:rPr>
                <a:t>            </a:t>
              </a:r>
            </a:p>
          </p:txBody>
        </p:sp>
        <p:grpSp>
          <p:nvGrpSpPr>
            <p:cNvPr id="34" name="Group 36"/>
            <p:cNvGrpSpPr>
              <a:grpSpLocks/>
            </p:cNvGrpSpPr>
            <p:nvPr/>
          </p:nvGrpSpPr>
          <p:grpSpPr bwMode="auto">
            <a:xfrm>
              <a:off x="4285" y="1530"/>
              <a:ext cx="1475" cy="1191"/>
              <a:chOff x="3742" y="1979"/>
              <a:chExt cx="1163" cy="909"/>
            </a:xfrm>
          </p:grpSpPr>
          <p:sp>
            <p:nvSpPr>
              <p:cNvPr id="35" name="Line 37"/>
              <p:cNvSpPr>
                <a:spLocks noChangeShapeType="1"/>
              </p:cNvSpPr>
              <p:nvPr/>
            </p:nvSpPr>
            <p:spPr bwMode="auto">
              <a:xfrm>
                <a:off x="3742" y="2888"/>
                <a:ext cx="1163" cy="0"/>
              </a:xfrm>
              <a:prstGeom prst="line">
                <a:avLst/>
              </a:prstGeom>
              <a:noFill/>
              <a:ln w="412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8"/>
              <p:cNvSpPr>
                <a:spLocks noChangeShapeType="1"/>
              </p:cNvSpPr>
              <p:nvPr/>
            </p:nvSpPr>
            <p:spPr bwMode="auto">
              <a:xfrm flipV="1">
                <a:off x="3742" y="2024"/>
                <a:ext cx="0" cy="864"/>
              </a:xfrm>
              <a:prstGeom prst="line">
                <a:avLst/>
              </a:prstGeom>
              <a:noFill/>
              <a:ln w="412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9"/>
              <p:cNvSpPr>
                <a:spLocks noChangeShapeType="1"/>
              </p:cNvSpPr>
              <p:nvPr/>
            </p:nvSpPr>
            <p:spPr bwMode="auto">
              <a:xfrm flipV="1">
                <a:off x="3742" y="2251"/>
                <a:ext cx="912" cy="62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40"/>
              <p:cNvGraphicFramePr>
                <a:graphicFrameLocks noChangeAspect="1"/>
              </p:cNvGraphicFramePr>
              <p:nvPr/>
            </p:nvGraphicFramePr>
            <p:xfrm>
              <a:off x="3787" y="1979"/>
              <a:ext cx="410" cy="332"/>
            </p:xfrm>
            <a:graphic>
              <a:graphicData uri="http://schemas.openxmlformats.org/presentationml/2006/ole">
                <mc:AlternateContent xmlns:mc="http://schemas.openxmlformats.org/markup-compatibility/2006">
                  <mc:Choice xmlns:v="urn:schemas-microsoft-com:vml" Requires="v">
                    <p:oleObj spid="_x0000_s68208" name="公式" r:id="rId30" imgW="266400" imgH="215640" progId="Equation.3">
                      <p:embed/>
                    </p:oleObj>
                  </mc:Choice>
                  <mc:Fallback>
                    <p:oleObj name="公式" r:id="rId30" imgW="266400" imgH="215640" progId="Equation.3">
                      <p:embed/>
                      <p:pic>
                        <p:nvPicPr>
                          <p:cNvPr id="0" name=""/>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87" y="1979"/>
                            <a:ext cx="410" cy="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41"/>
              <p:cNvGraphicFramePr>
                <a:graphicFrameLocks noChangeAspect="1"/>
              </p:cNvGraphicFramePr>
              <p:nvPr/>
            </p:nvGraphicFramePr>
            <p:xfrm>
              <a:off x="4682" y="2641"/>
              <a:ext cx="172" cy="173"/>
            </p:xfrm>
            <a:graphic>
              <a:graphicData uri="http://schemas.openxmlformats.org/presentationml/2006/ole">
                <mc:AlternateContent xmlns:mc="http://schemas.openxmlformats.org/markup-compatibility/2006">
                  <mc:Choice xmlns:v="urn:schemas-microsoft-com:vml" Requires="v">
                    <p:oleObj spid="_x0000_s68209" name="公式" r:id="rId32" imgW="164880" imgH="164880" progId="Equation.3">
                      <p:embed/>
                    </p:oleObj>
                  </mc:Choice>
                  <mc:Fallback>
                    <p:oleObj name="公式" r:id="rId32" imgW="164880" imgH="164880" progId="Equation.3">
                      <p:embed/>
                      <p:pic>
                        <p:nvPicPr>
                          <p:cNvPr id="0" name=""/>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82" y="2641"/>
                            <a:ext cx="172" cy="1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40" name="Text Box 42"/>
          <p:cNvSpPr txBox="1">
            <a:spLocks noChangeArrowheads="1"/>
          </p:cNvSpPr>
          <p:nvPr/>
        </p:nvSpPr>
        <p:spPr bwMode="auto">
          <a:xfrm>
            <a:off x="5614644" y="1035038"/>
            <a:ext cx="90011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rPr>
              <a:t>磁场不太强时</a:t>
            </a:r>
          </a:p>
        </p:txBody>
      </p:sp>
      <p:grpSp>
        <p:nvGrpSpPr>
          <p:cNvPr id="41" name="Group 43"/>
          <p:cNvGrpSpPr>
            <a:grpSpLocks/>
          </p:cNvGrpSpPr>
          <p:nvPr/>
        </p:nvGrpSpPr>
        <p:grpSpPr bwMode="auto">
          <a:xfrm>
            <a:off x="207539" y="5319009"/>
            <a:ext cx="4294188" cy="1042987"/>
            <a:chOff x="2832" y="3269"/>
            <a:chExt cx="2705" cy="748"/>
          </a:xfrm>
        </p:grpSpPr>
        <p:graphicFrame>
          <p:nvGraphicFramePr>
            <p:cNvPr id="42" name="Object 44"/>
            <p:cNvGraphicFramePr>
              <a:graphicFrameLocks noChangeAspect="1"/>
            </p:cNvGraphicFramePr>
            <p:nvPr/>
          </p:nvGraphicFramePr>
          <p:xfrm>
            <a:off x="2832" y="3269"/>
            <a:ext cx="1200" cy="748"/>
          </p:xfrm>
          <a:graphic>
            <a:graphicData uri="http://schemas.openxmlformats.org/presentationml/2006/ole">
              <mc:AlternateContent xmlns:mc="http://schemas.openxmlformats.org/markup-compatibility/2006">
                <mc:Choice xmlns:v="urn:schemas-microsoft-com:vml" Requires="v">
                  <p:oleObj spid="_x0000_s68210" name="公式" r:id="rId34" imgW="622080" imgH="393480" progId="Equation.3">
                    <p:embed/>
                  </p:oleObj>
                </mc:Choice>
                <mc:Fallback>
                  <p:oleObj name="公式" r:id="rId34" imgW="622080" imgH="393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832" y="3269"/>
                          <a:ext cx="120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5"/>
            <p:cNvGraphicFramePr>
              <a:graphicFrameLocks noChangeAspect="1"/>
            </p:cNvGraphicFramePr>
            <p:nvPr/>
          </p:nvGraphicFramePr>
          <p:xfrm>
            <a:off x="4080" y="3477"/>
            <a:ext cx="1457" cy="341"/>
          </p:xfrm>
          <a:graphic>
            <a:graphicData uri="http://schemas.openxmlformats.org/presentationml/2006/ole">
              <mc:AlternateContent xmlns:mc="http://schemas.openxmlformats.org/markup-compatibility/2006">
                <mc:Choice xmlns:v="urn:schemas-microsoft-com:vml" Requires="v">
                  <p:oleObj spid="_x0000_s68211" name="公式" r:id="rId36" imgW="1396800" imgH="342720" progId="Equation.3">
                    <p:embed/>
                  </p:oleObj>
                </mc:Choice>
                <mc:Fallback>
                  <p:oleObj name="公式" r:id="rId36" imgW="1396800" imgH="34272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80" y="3477"/>
                          <a:ext cx="1457"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 name="Object 47"/>
          <p:cNvGraphicFramePr>
            <a:graphicFrameLocks noChangeAspect="1"/>
          </p:cNvGraphicFramePr>
          <p:nvPr>
            <p:extLst>
              <p:ext uri="{D42A27DB-BD31-4B8C-83A1-F6EECF244321}">
                <p14:modId xmlns:p14="http://schemas.microsoft.com/office/powerpoint/2010/main" val="2348411093"/>
              </p:ext>
            </p:extLst>
          </p:nvPr>
        </p:nvGraphicFramePr>
        <p:xfrm>
          <a:off x="6496298" y="4952111"/>
          <a:ext cx="2679700" cy="979487"/>
        </p:xfrm>
        <a:graphic>
          <a:graphicData uri="http://schemas.openxmlformats.org/presentationml/2006/ole">
            <mc:AlternateContent xmlns:mc="http://schemas.openxmlformats.org/markup-compatibility/2006">
              <mc:Choice xmlns:v="urn:schemas-microsoft-com:vml" Requires="v">
                <p:oleObj spid="_x0000_s68212" name="公式" r:id="rId38" imgW="1015920" imgH="419040" progId="Equation.3">
                  <p:embed/>
                </p:oleObj>
              </mc:Choice>
              <mc:Fallback>
                <p:oleObj name="公式" r:id="rId38" imgW="1015920" imgH="41904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496298" y="4952111"/>
                        <a:ext cx="267970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Text Box 48"/>
          <p:cNvSpPr txBox="1">
            <a:spLocks noChangeArrowheads="1"/>
          </p:cNvSpPr>
          <p:nvPr/>
        </p:nvSpPr>
        <p:spPr bwMode="auto">
          <a:xfrm>
            <a:off x="4577010" y="5131498"/>
            <a:ext cx="170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霍耳电阻</a:t>
            </a:r>
          </a:p>
        </p:txBody>
      </p:sp>
      <p:graphicFrame>
        <p:nvGraphicFramePr>
          <p:cNvPr id="46" name="Object 52"/>
          <p:cNvGraphicFramePr>
            <a:graphicFrameLocks noChangeAspect="1"/>
          </p:cNvGraphicFramePr>
          <p:nvPr>
            <p:extLst>
              <p:ext uri="{D42A27DB-BD31-4B8C-83A1-F6EECF244321}">
                <p14:modId xmlns:p14="http://schemas.microsoft.com/office/powerpoint/2010/main" val="1111324520"/>
              </p:ext>
            </p:extLst>
          </p:nvPr>
        </p:nvGraphicFramePr>
        <p:xfrm>
          <a:off x="7005885" y="3061398"/>
          <a:ext cx="1822450" cy="1038225"/>
        </p:xfrm>
        <a:graphic>
          <a:graphicData uri="http://schemas.openxmlformats.org/presentationml/2006/ole">
            <mc:AlternateContent xmlns:mc="http://schemas.openxmlformats.org/markup-compatibility/2006">
              <mc:Choice xmlns:v="urn:schemas-microsoft-com:vml" Requires="v">
                <p:oleObj spid="_x0000_s68213" name="公式" r:id="rId40" imgW="774360" imgH="419040" progId="Equation.3">
                  <p:embed/>
                </p:oleObj>
              </mc:Choice>
              <mc:Fallback>
                <p:oleObj name="公式" r:id="rId40" imgW="774360" imgH="41904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005885" y="3061398"/>
                        <a:ext cx="182245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53"/>
          <p:cNvSpPr txBox="1">
            <a:spLocks noChangeArrowheads="1"/>
          </p:cNvSpPr>
          <p:nvPr/>
        </p:nvSpPr>
        <p:spPr bwMode="auto">
          <a:xfrm>
            <a:off x="5161210" y="3286823"/>
            <a:ext cx="1665288" cy="519113"/>
          </a:xfrm>
          <a:prstGeom prst="rect">
            <a:avLst/>
          </a:prstGeom>
          <a:noFill/>
          <a:ln>
            <a:noFill/>
          </a:ln>
          <a:effectLst/>
        </p:spPr>
        <p:txBody>
          <a:bodyPr>
            <a:spAutoFit/>
          </a:bodyPr>
          <a:lstStyle/>
          <a:p>
            <a:pPr>
              <a:spcBef>
                <a:spcPct val="50000"/>
              </a:spcBef>
            </a:pPr>
            <a:r>
              <a:rPr lang="zh-CN" altLang="en-US" sz="2800" b="1" dirty="0">
                <a:solidFill>
                  <a:srgbClr val="CC0000"/>
                </a:solidFill>
                <a:latin typeface="Times New Roman" panose="02020603050405020304" pitchFamily="18" charset="0"/>
              </a:rPr>
              <a:t>霍耳电压</a:t>
            </a:r>
            <a:endParaRPr lang="zh-CN" altLang="en-US" sz="2800" b="1" dirty="0">
              <a:latin typeface="Times New Roman" panose="02020603050405020304" pitchFamily="18" charset="0"/>
            </a:endParaRPr>
          </a:p>
        </p:txBody>
      </p:sp>
      <p:graphicFrame>
        <p:nvGraphicFramePr>
          <p:cNvPr id="48" name="Object 56"/>
          <p:cNvGraphicFramePr>
            <a:graphicFrameLocks noChangeAspect="1"/>
          </p:cNvGraphicFramePr>
          <p:nvPr>
            <p:extLst>
              <p:ext uri="{D42A27DB-BD31-4B8C-83A1-F6EECF244321}">
                <p14:modId xmlns:p14="http://schemas.microsoft.com/office/powerpoint/2010/main" val="301948651"/>
              </p:ext>
            </p:extLst>
          </p:nvPr>
        </p:nvGraphicFramePr>
        <p:xfrm>
          <a:off x="7096373" y="4051998"/>
          <a:ext cx="1592262" cy="944563"/>
        </p:xfrm>
        <a:graphic>
          <a:graphicData uri="http://schemas.openxmlformats.org/presentationml/2006/ole">
            <mc:AlternateContent xmlns:mc="http://schemas.openxmlformats.org/markup-compatibility/2006">
              <mc:Choice xmlns:v="urn:schemas-microsoft-com:vml" Requires="v">
                <p:oleObj spid="_x0000_s68214" name="公式" r:id="rId42" imgW="583920" imgH="419040" progId="Equation.3">
                  <p:embed/>
                </p:oleObj>
              </mc:Choice>
              <mc:Fallback>
                <p:oleObj name="公式" r:id="rId42" imgW="583920" imgH="41904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096373" y="4051998"/>
                        <a:ext cx="1592262" cy="94456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Rectangle 57"/>
          <p:cNvSpPr>
            <a:spLocks noChangeArrowheads="1"/>
          </p:cNvSpPr>
          <p:nvPr/>
        </p:nvSpPr>
        <p:spPr bwMode="auto">
          <a:xfrm>
            <a:off x="5161210" y="4231386"/>
            <a:ext cx="1620838" cy="519112"/>
          </a:xfrm>
          <a:prstGeom prst="rect">
            <a:avLst/>
          </a:prstGeom>
          <a:noFill/>
          <a:ln>
            <a:noFill/>
          </a:ln>
          <a:effectLst/>
        </p:spPr>
        <p:txBody>
          <a:bodyPr>
            <a:spAutoFit/>
          </a:bodyPr>
          <a:lstStyle/>
          <a:p>
            <a:pPr>
              <a:spcBef>
                <a:spcPct val="50000"/>
              </a:spcBef>
            </a:pPr>
            <a:r>
              <a:rPr lang="zh-CN" altLang="en-US" sz="2800" b="1" dirty="0">
                <a:solidFill>
                  <a:srgbClr val="CC0000"/>
                </a:solidFill>
                <a:latin typeface="Times New Roman" panose="02020603050405020304" pitchFamily="18" charset="0"/>
              </a:rPr>
              <a:t>霍耳系数</a:t>
            </a:r>
          </a:p>
        </p:txBody>
      </p:sp>
      <p:sp>
        <p:nvSpPr>
          <p:cNvPr id="50" name="Text Box 58"/>
          <p:cNvSpPr txBox="1">
            <a:spLocks noChangeArrowheads="1"/>
          </p:cNvSpPr>
          <p:nvPr/>
        </p:nvSpPr>
        <p:spPr bwMode="auto">
          <a:xfrm>
            <a:off x="1496797" y="6300439"/>
            <a:ext cx="2565400" cy="519112"/>
          </a:xfrm>
          <a:prstGeom prst="rect">
            <a:avLst/>
          </a:prstGeom>
          <a:noFill/>
          <a:ln>
            <a:noFill/>
          </a:ln>
          <a:effectLst/>
        </p:spPr>
        <p:txBody>
          <a:bodyPr>
            <a:spAutoFit/>
          </a:bodyPr>
          <a:lstStyle/>
          <a:p>
            <a:pPr>
              <a:spcBef>
                <a:spcPct val="50000"/>
              </a:spcBef>
            </a:pPr>
            <a:r>
              <a:rPr lang="en-US" altLang="zh-CN" sz="2800" b="1" dirty="0">
                <a:solidFill>
                  <a:srgbClr val="CC0000"/>
                </a:solidFill>
                <a:latin typeface="Times New Roman" panose="02020603050405020304" pitchFamily="18" charset="0"/>
              </a:rPr>
              <a:t>h</a:t>
            </a:r>
            <a:r>
              <a:rPr lang="zh-CN" altLang="en-US" sz="2800" b="1" dirty="0">
                <a:solidFill>
                  <a:srgbClr val="CC0000"/>
                </a:solidFill>
                <a:latin typeface="Times New Roman" panose="02020603050405020304" pitchFamily="18" charset="0"/>
              </a:rPr>
              <a:t>是普朗克常数</a:t>
            </a:r>
            <a:endParaRPr lang="zh-CN" altLang="en-US" sz="2800" b="1" dirty="0">
              <a:latin typeface="Times New Roman" panose="02020603050405020304" pitchFamily="18" charset="0"/>
            </a:endParaRPr>
          </a:p>
        </p:txBody>
      </p:sp>
      <p:graphicFrame>
        <p:nvGraphicFramePr>
          <p:cNvPr id="51" name="Object 60"/>
          <p:cNvGraphicFramePr>
            <a:graphicFrameLocks noChangeAspect="1"/>
          </p:cNvGraphicFramePr>
          <p:nvPr/>
        </p:nvGraphicFramePr>
        <p:xfrm>
          <a:off x="4841875" y="5678488"/>
          <a:ext cx="3151188" cy="900112"/>
        </p:xfrm>
        <a:graphic>
          <a:graphicData uri="http://schemas.openxmlformats.org/presentationml/2006/ole">
            <mc:AlternateContent xmlns:mc="http://schemas.openxmlformats.org/markup-compatibility/2006">
              <mc:Choice xmlns:v="urn:schemas-microsoft-com:vml" Requires="v">
                <p:oleObj spid="_x0000_s68215" name="公式" r:id="rId44" imgW="1193760" imgH="393480" progId="Equation.3">
                  <p:embed/>
                </p:oleObj>
              </mc:Choice>
              <mc:Fallback>
                <p:oleObj name="公式" r:id="rId44" imgW="1193760" imgH="39348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841875" y="5678488"/>
                        <a:ext cx="3151188"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三、霍尔效应（了解）</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74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67</a:t>
            </a:fld>
            <a:endParaRPr lang="zh-CN" altLang="en-US"/>
          </a:p>
        </p:txBody>
      </p:sp>
      <p:sp>
        <p:nvSpPr>
          <p:cNvPr id="3" name="Text Box 4"/>
          <p:cNvSpPr txBox="1">
            <a:spLocks noChangeArrowheads="1"/>
          </p:cNvSpPr>
          <p:nvPr/>
        </p:nvSpPr>
        <p:spPr bwMode="auto">
          <a:xfrm>
            <a:off x="180000" y="585069"/>
            <a:ext cx="9185673"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一、载流导线在磁场中运动时磁场力所做的功</a:t>
            </a:r>
            <a:endParaRPr kumimoji="1" lang="zh-CN" altLang="en-US" sz="2400" b="1" dirty="0">
              <a:solidFill>
                <a:srgbClr val="990033"/>
              </a:solidFill>
              <a:latin typeface="Times New Roman" panose="02020603050405020304" pitchFamily="18" charset="0"/>
              <a:ea typeface="仿宋_GB2312" pitchFamily="49" charset="-122"/>
            </a:endParaRPr>
          </a:p>
        </p:txBody>
      </p:sp>
      <p:grpSp>
        <p:nvGrpSpPr>
          <p:cNvPr id="4" name="Group 137"/>
          <p:cNvGrpSpPr>
            <a:grpSpLocks/>
          </p:cNvGrpSpPr>
          <p:nvPr/>
        </p:nvGrpSpPr>
        <p:grpSpPr bwMode="auto">
          <a:xfrm>
            <a:off x="5517284" y="1179004"/>
            <a:ext cx="3352800" cy="2522537"/>
            <a:chOff x="3312" y="1051"/>
            <a:chExt cx="2112" cy="1589"/>
          </a:xfrm>
        </p:grpSpPr>
        <p:grpSp>
          <p:nvGrpSpPr>
            <p:cNvPr id="5" name="Group 2"/>
            <p:cNvGrpSpPr>
              <a:grpSpLocks/>
            </p:cNvGrpSpPr>
            <p:nvPr/>
          </p:nvGrpSpPr>
          <p:grpSpPr bwMode="auto">
            <a:xfrm>
              <a:off x="3312" y="1387"/>
              <a:ext cx="2112" cy="1085"/>
              <a:chOff x="2448" y="2024"/>
              <a:chExt cx="2112" cy="1085"/>
            </a:xfrm>
          </p:grpSpPr>
          <p:grpSp>
            <p:nvGrpSpPr>
              <p:cNvPr id="38" name="Group 3"/>
              <p:cNvGrpSpPr>
                <a:grpSpLocks/>
              </p:cNvGrpSpPr>
              <p:nvPr/>
            </p:nvGrpSpPr>
            <p:grpSpPr bwMode="auto">
              <a:xfrm>
                <a:off x="4490" y="2024"/>
                <a:ext cx="70" cy="1085"/>
                <a:chOff x="4490" y="1991"/>
                <a:chExt cx="70" cy="1085"/>
              </a:xfrm>
            </p:grpSpPr>
            <p:grpSp>
              <p:nvGrpSpPr>
                <p:cNvPr id="91" name="Group 4"/>
                <p:cNvGrpSpPr>
                  <a:grpSpLocks noChangeAspect="1"/>
                </p:cNvGrpSpPr>
                <p:nvPr/>
              </p:nvGrpSpPr>
              <p:grpSpPr bwMode="auto">
                <a:xfrm>
                  <a:off x="4490" y="1991"/>
                  <a:ext cx="70" cy="102"/>
                  <a:chOff x="2112" y="3120"/>
                  <a:chExt cx="144" cy="192"/>
                </a:xfrm>
              </p:grpSpPr>
              <p:sp>
                <p:nvSpPr>
                  <p:cNvPr id="101" name="Line 5"/>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6"/>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 name="Group 7"/>
                <p:cNvGrpSpPr>
                  <a:grpSpLocks noChangeAspect="1"/>
                </p:cNvGrpSpPr>
                <p:nvPr/>
              </p:nvGrpSpPr>
              <p:grpSpPr bwMode="auto">
                <a:xfrm>
                  <a:off x="4490" y="2318"/>
                  <a:ext cx="70" cy="102"/>
                  <a:chOff x="2112" y="3120"/>
                  <a:chExt cx="144" cy="192"/>
                </a:xfrm>
              </p:grpSpPr>
              <p:sp>
                <p:nvSpPr>
                  <p:cNvPr id="99" name="Line 8"/>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9"/>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 name="Group 10"/>
                <p:cNvGrpSpPr>
                  <a:grpSpLocks noChangeAspect="1"/>
                </p:cNvGrpSpPr>
                <p:nvPr/>
              </p:nvGrpSpPr>
              <p:grpSpPr bwMode="auto">
                <a:xfrm>
                  <a:off x="4490" y="2646"/>
                  <a:ext cx="70" cy="102"/>
                  <a:chOff x="2112" y="3120"/>
                  <a:chExt cx="144" cy="192"/>
                </a:xfrm>
              </p:grpSpPr>
              <p:sp>
                <p:nvSpPr>
                  <p:cNvPr id="97" name="Line 11"/>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12"/>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 name="Group 13"/>
                <p:cNvGrpSpPr>
                  <a:grpSpLocks noChangeAspect="1"/>
                </p:cNvGrpSpPr>
                <p:nvPr/>
              </p:nvGrpSpPr>
              <p:grpSpPr bwMode="auto">
                <a:xfrm>
                  <a:off x="4490" y="2974"/>
                  <a:ext cx="70" cy="102"/>
                  <a:chOff x="2112" y="3120"/>
                  <a:chExt cx="144" cy="192"/>
                </a:xfrm>
              </p:grpSpPr>
              <p:sp>
                <p:nvSpPr>
                  <p:cNvPr id="95" name="Line 14"/>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15"/>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9" name="Group 16"/>
              <p:cNvGrpSpPr>
                <a:grpSpLocks/>
              </p:cNvGrpSpPr>
              <p:nvPr/>
            </p:nvGrpSpPr>
            <p:grpSpPr bwMode="auto">
              <a:xfrm>
                <a:off x="3979" y="2024"/>
                <a:ext cx="70" cy="1085"/>
                <a:chOff x="4490" y="1991"/>
                <a:chExt cx="70" cy="1085"/>
              </a:xfrm>
            </p:grpSpPr>
            <p:grpSp>
              <p:nvGrpSpPr>
                <p:cNvPr id="79" name="Group 17"/>
                <p:cNvGrpSpPr>
                  <a:grpSpLocks noChangeAspect="1"/>
                </p:cNvGrpSpPr>
                <p:nvPr/>
              </p:nvGrpSpPr>
              <p:grpSpPr bwMode="auto">
                <a:xfrm>
                  <a:off x="4490" y="1991"/>
                  <a:ext cx="70" cy="102"/>
                  <a:chOff x="2112" y="3120"/>
                  <a:chExt cx="144" cy="192"/>
                </a:xfrm>
              </p:grpSpPr>
              <p:sp>
                <p:nvSpPr>
                  <p:cNvPr id="89" name="Line 18"/>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19"/>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0" name="Group 20"/>
                <p:cNvGrpSpPr>
                  <a:grpSpLocks noChangeAspect="1"/>
                </p:cNvGrpSpPr>
                <p:nvPr/>
              </p:nvGrpSpPr>
              <p:grpSpPr bwMode="auto">
                <a:xfrm>
                  <a:off x="4490" y="2318"/>
                  <a:ext cx="70" cy="102"/>
                  <a:chOff x="2112" y="3120"/>
                  <a:chExt cx="144" cy="192"/>
                </a:xfrm>
              </p:grpSpPr>
              <p:sp>
                <p:nvSpPr>
                  <p:cNvPr id="87" name="Line 21"/>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22"/>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 name="Group 23"/>
                <p:cNvGrpSpPr>
                  <a:grpSpLocks noChangeAspect="1"/>
                </p:cNvGrpSpPr>
                <p:nvPr/>
              </p:nvGrpSpPr>
              <p:grpSpPr bwMode="auto">
                <a:xfrm>
                  <a:off x="4490" y="2646"/>
                  <a:ext cx="70" cy="102"/>
                  <a:chOff x="2112" y="3120"/>
                  <a:chExt cx="144" cy="192"/>
                </a:xfrm>
              </p:grpSpPr>
              <p:sp>
                <p:nvSpPr>
                  <p:cNvPr id="85" name="Line 24"/>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25"/>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 name="Group 26"/>
                <p:cNvGrpSpPr>
                  <a:grpSpLocks noChangeAspect="1"/>
                </p:cNvGrpSpPr>
                <p:nvPr/>
              </p:nvGrpSpPr>
              <p:grpSpPr bwMode="auto">
                <a:xfrm>
                  <a:off x="4490" y="2974"/>
                  <a:ext cx="70" cy="102"/>
                  <a:chOff x="2112" y="3120"/>
                  <a:chExt cx="144" cy="192"/>
                </a:xfrm>
              </p:grpSpPr>
              <p:sp>
                <p:nvSpPr>
                  <p:cNvPr id="83" name="Line 27"/>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28"/>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0" name="Group 29"/>
              <p:cNvGrpSpPr>
                <a:grpSpLocks/>
              </p:cNvGrpSpPr>
              <p:nvPr/>
            </p:nvGrpSpPr>
            <p:grpSpPr bwMode="auto">
              <a:xfrm>
                <a:off x="3469" y="2024"/>
                <a:ext cx="70" cy="1085"/>
                <a:chOff x="4490" y="1991"/>
                <a:chExt cx="70" cy="1085"/>
              </a:xfrm>
            </p:grpSpPr>
            <p:grpSp>
              <p:nvGrpSpPr>
                <p:cNvPr id="67" name="Group 30"/>
                <p:cNvGrpSpPr>
                  <a:grpSpLocks noChangeAspect="1"/>
                </p:cNvGrpSpPr>
                <p:nvPr/>
              </p:nvGrpSpPr>
              <p:grpSpPr bwMode="auto">
                <a:xfrm>
                  <a:off x="4490" y="1991"/>
                  <a:ext cx="70" cy="102"/>
                  <a:chOff x="2112" y="3120"/>
                  <a:chExt cx="144" cy="192"/>
                </a:xfrm>
              </p:grpSpPr>
              <p:sp>
                <p:nvSpPr>
                  <p:cNvPr id="77" name="Line 31"/>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32"/>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 name="Group 33"/>
                <p:cNvGrpSpPr>
                  <a:grpSpLocks noChangeAspect="1"/>
                </p:cNvGrpSpPr>
                <p:nvPr/>
              </p:nvGrpSpPr>
              <p:grpSpPr bwMode="auto">
                <a:xfrm>
                  <a:off x="4490" y="2318"/>
                  <a:ext cx="70" cy="102"/>
                  <a:chOff x="2112" y="3120"/>
                  <a:chExt cx="144" cy="192"/>
                </a:xfrm>
              </p:grpSpPr>
              <p:sp>
                <p:nvSpPr>
                  <p:cNvPr id="75" name="Line 34"/>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35"/>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 name="Group 36"/>
                <p:cNvGrpSpPr>
                  <a:grpSpLocks noChangeAspect="1"/>
                </p:cNvGrpSpPr>
                <p:nvPr/>
              </p:nvGrpSpPr>
              <p:grpSpPr bwMode="auto">
                <a:xfrm>
                  <a:off x="4490" y="2646"/>
                  <a:ext cx="70" cy="102"/>
                  <a:chOff x="2112" y="3120"/>
                  <a:chExt cx="144" cy="192"/>
                </a:xfrm>
              </p:grpSpPr>
              <p:sp>
                <p:nvSpPr>
                  <p:cNvPr id="73" name="Line 37"/>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38"/>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 name="Group 39"/>
                <p:cNvGrpSpPr>
                  <a:grpSpLocks noChangeAspect="1"/>
                </p:cNvGrpSpPr>
                <p:nvPr/>
              </p:nvGrpSpPr>
              <p:grpSpPr bwMode="auto">
                <a:xfrm>
                  <a:off x="4490" y="2974"/>
                  <a:ext cx="70" cy="102"/>
                  <a:chOff x="2112" y="3120"/>
                  <a:chExt cx="144" cy="192"/>
                </a:xfrm>
              </p:grpSpPr>
              <p:sp>
                <p:nvSpPr>
                  <p:cNvPr id="71" name="Line 40"/>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41"/>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1" name="Group 42"/>
              <p:cNvGrpSpPr>
                <a:grpSpLocks/>
              </p:cNvGrpSpPr>
              <p:nvPr/>
            </p:nvGrpSpPr>
            <p:grpSpPr bwMode="auto">
              <a:xfrm>
                <a:off x="2958" y="2024"/>
                <a:ext cx="70" cy="1085"/>
                <a:chOff x="4490" y="1991"/>
                <a:chExt cx="70" cy="1085"/>
              </a:xfrm>
            </p:grpSpPr>
            <p:grpSp>
              <p:nvGrpSpPr>
                <p:cNvPr id="55" name="Group 43"/>
                <p:cNvGrpSpPr>
                  <a:grpSpLocks noChangeAspect="1"/>
                </p:cNvGrpSpPr>
                <p:nvPr/>
              </p:nvGrpSpPr>
              <p:grpSpPr bwMode="auto">
                <a:xfrm>
                  <a:off x="4490" y="1991"/>
                  <a:ext cx="70" cy="102"/>
                  <a:chOff x="2112" y="3120"/>
                  <a:chExt cx="144" cy="192"/>
                </a:xfrm>
              </p:grpSpPr>
              <p:sp>
                <p:nvSpPr>
                  <p:cNvPr id="65" name="Line 44"/>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45"/>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 name="Group 46"/>
                <p:cNvGrpSpPr>
                  <a:grpSpLocks noChangeAspect="1"/>
                </p:cNvGrpSpPr>
                <p:nvPr/>
              </p:nvGrpSpPr>
              <p:grpSpPr bwMode="auto">
                <a:xfrm>
                  <a:off x="4490" y="2318"/>
                  <a:ext cx="70" cy="102"/>
                  <a:chOff x="2112" y="3120"/>
                  <a:chExt cx="144" cy="192"/>
                </a:xfrm>
              </p:grpSpPr>
              <p:sp>
                <p:nvSpPr>
                  <p:cNvPr id="63" name="Line 47"/>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48"/>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 name="Group 49"/>
                <p:cNvGrpSpPr>
                  <a:grpSpLocks noChangeAspect="1"/>
                </p:cNvGrpSpPr>
                <p:nvPr/>
              </p:nvGrpSpPr>
              <p:grpSpPr bwMode="auto">
                <a:xfrm>
                  <a:off x="4490" y="2646"/>
                  <a:ext cx="70" cy="102"/>
                  <a:chOff x="2112" y="3120"/>
                  <a:chExt cx="144" cy="192"/>
                </a:xfrm>
              </p:grpSpPr>
              <p:sp>
                <p:nvSpPr>
                  <p:cNvPr id="61" name="Line 50"/>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51"/>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 name="Group 52"/>
                <p:cNvGrpSpPr>
                  <a:grpSpLocks noChangeAspect="1"/>
                </p:cNvGrpSpPr>
                <p:nvPr/>
              </p:nvGrpSpPr>
              <p:grpSpPr bwMode="auto">
                <a:xfrm>
                  <a:off x="4490" y="2974"/>
                  <a:ext cx="70" cy="102"/>
                  <a:chOff x="2112" y="3120"/>
                  <a:chExt cx="144" cy="192"/>
                </a:xfrm>
              </p:grpSpPr>
              <p:sp>
                <p:nvSpPr>
                  <p:cNvPr id="59" name="Line 53"/>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54"/>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2" name="Group 55"/>
              <p:cNvGrpSpPr>
                <a:grpSpLocks/>
              </p:cNvGrpSpPr>
              <p:nvPr/>
            </p:nvGrpSpPr>
            <p:grpSpPr bwMode="auto">
              <a:xfrm>
                <a:off x="2448" y="2024"/>
                <a:ext cx="70" cy="1085"/>
                <a:chOff x="4490" y="1991"/>
                <a:chExt cx="70" cy="1085"/>
              </a:xfrm>
            </p:grpSpPr>
            <p:grpSp>
              <p:nvGrpSpPr>
                <p:cNvPr id="43" name="Group 56"/>
                <p:cNvGrpSpPr>
                  <a:grpSpLocks noChangeAspect="1"/>
                </p:cNvGrpSpPr>
                <p:nvPr/>
              </p:nvGrpSpPr>
              <p:grpSpPr bwMode="auto">
                <a:xfrm>
                  <a:off x="4490" y="1991"/>
                  <a:ext cx="70" cy="102"/>
                  <a:chOff x="2112" y="3120"/>
                  <a:chExt cx="144" cy="192"/>
                </a:xfrm>
              </p:grpSpPr>
              <p:sp>
                <p:nvSpPr>
                  <p:cNvPr id="53" name="Line 57"/>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8"/>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59"/>
                <p:cNvGrpSpPr>
                  <a:grpSpLocks noChangeAspect="1"/>
                </p:cNvGrpSpPr>
                <p:nvPr/>
              </p:nvGrpSpPr>
              <p:grpSpPr bwMode="auto">
                <a:xfrm>
                  <a:off x="4490" y="2318"/>
                  <a:ext cx="70" cy="102"/>
                  <a:chOff x="2112" y="3120"/>
                  <a:chExt cx="144" cy="192"/>
                </a:xfrm>
              </p:grpSpPr>
              <p:sp>
                <p:nvSpPr>
                  <p:cNvPr id="51" name="Line 60"/>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61"/>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62"/>
                <p:cNvGrpSpPr>
                  <a:grpSpLocks noChangeAspect="1"/>
                </p:cNvGrpSpPr>
                <p:nvPr/>
              </p:nvGrpSpPr>
              <p:grpSpPr bwMode="auto">
                <a:xfrm>
                  <a:off x="4490" y="2646"/>
                  <a:ext cx="70" cy="102"/>
                  <a:chOff x="2112" y="3120"/>
                  <a:chExt cx="144" cy="192"/>
                </a:xfrm>
              </p:grpSpPr>
              <p:sp>
                <p:nvSpPr>
                  <p:cNvPr id="49" name="Line 63"/>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64"/>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65"/>
                <p:cNvGrpSpPr>
                  <a:grpSpLocks noChangeAspect="1"/>
                </p:cNvGrpSpPr>
                <p:nvPr/>
              </p:nvGrpSpPr>
              <p:grpSpPr bwMode="auto">
                <a:xfrm>
                  <a:off x="4490" y="2974"/>
                  <a:ext cx="70" cy="102"/>
                  <a:chOff x="2112" y="3120"/>
                  <a:chExt cx="144" cy="192"/>
                </a:xfrm>
              </p:grpSpPr>
              <p:sp>
                <p:nvSpPr>
                  <p:cNvPr id="47" name="Line 66"/>
                  <p:cNvSpPr>
                    <a:spLocks noChangeAspect="1" noChangeShapeType="1"/>
                  </p:cNvSpPr>
                  <p:nvPr/>
                </p:nvSpPr>
                <p:spPr bwMode="auto">
                  <a:xfrm>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67"/>
                  <p:cNvSpPr>
                    <a:spLocks noChangeAspect="1" noChangeShapeType="1"/>
                  </p:cNvSpPr>
                  <p:nvPr/>
                </p:nvSpPr>
                <p:spPr bwMode="auto">
                  <a:xfrm flipH="1">
                    <a:off x="2112" y="3120"/>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6" name="Group 70"/>
            <p:cNvGrpSpPr>
              <a:grpSpLocks/>
            </p:cNvGrpSpPr>
            <p:nvPr/>
          </p:nvGrpSpPr>
          <p:grpSpPr bwMode="auto">
            <a:xfrm>
              <a:off x="3544" y="1500"/>
              <a:ext cx="1872" cy="960"/>
              <a:chOff x="2016" y="1968"/>
              <a:chExt cx="1680" cy="960"/>
            </a:xfrm>
          </p:grpSpPr>
          <p:grpSp>
            <p:nvGrpSpPr>
              <p:cNvPr id="32" name="Group 71"/>
              <p:cNvGrpSpPr>
                <a:grpSpLocks/>
              </p:cNvGrpSpPr>
              <p:nvPr/>
            </p:nvGrpSpPr>
            <p:grpSpPr bwMode="auto">
              <a:xfrm>
                <a:off x="2016" y="1968"/>
                <a:ext cx="1680" cy="816"/>
                <a:chOff x="1872" y="2256"/>
                <a:chExt cx="2160" cy="912"/>
              </a:xfrm>
            </p:grpSpPr>
            <p:sp>
              <p:nvSpPr>
                <p:cNvPr id="35" name="Line 72"/>
                <p:cNvSpPr>
                  <a:spLocks noChangeShapeType="1"/>
                </p:cNvSpPr>
                <p:nvPr/>
              </p:nvSpPr>
              <p:spPr bwMode="auto">
                <a:xfrm>
                  <a:off x="1872" y="2256"/>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ShapeType="1"/>
                </p:cNvSpPr>
                <p:nvPr/>
              </p:nvSpPr>
              <p:spPr bwMode="auto">
                <a:xfrm>
                  <a:off x="1872" y="3168"/>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ShapeType="1"/>
                </p:cNvSpPr>
                <p:nvPr/>
              </p:nvSpPr>
              <p:spPr bwMode="auto">
                <a:xfrm>
                  <a:off x="1872" y="2256"/>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 name="Line 75"/>
              <p:cNvSpPr>
                <a:spLocks noChangeShapeType="1"/>
              </p:cNvSpPr>
              <p:nvPr/>
            </p:nvSpPr>
            <p:spPr bwMode="auto">
              <a:xfrm>
                <a:off x="2496" y="2688"/>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6"/>
              <p:cNvSpPr>
                <a:spLocks noChangeShapeType="1"/>
              </p:cNvSpPr>
              <p:nvPr/>
            </p:nvSpPr>
            <p:spPr bwMode="auto">
              <a:xfrm>
                <a:off x="2592" y="2736"/>
                <a:ext cx="0" cy="1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77"/>
            <p:cNvSpPr>
              <a:spLocks noChangeArrowheads="1"/>
            </p:cNvSpPr>
            <p:nvPr/>
          </p:nvSpPr>
          <p:spPr bwMode="auto">
            <a:xfrm>
              <a:off x="4408" y="1452"/>
              <a:ext cx="96" cy="91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8"/>
            <p:cNvSpPr>
              <a:spLocks noChangeArrowheads="1"/>
            </p:cNvSpPr>
            <p:nvPr/>
          </p:nvSpPr>
          <p:spPr bwMode="auto">
            <a:xfrm>
              <a:off x="5032" y="1452"/>
              <a:ext cx="96" cy="91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9"/>
            <p:cNvSpPr>
              <a:spLocks noChangeShapeType="1"/>
            </p:cNvSpPr>
            <p:nvPr/>
          </p:nvSpPr>
          <p:spPr bwMode="auto">
            <a:xfrm flipV="1">
              <a:off x="3606" y="1596"/>
              <a:ext cx="0" cy="52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 name="Object 80"/>
            <p:cNvGraphicFramePr>
              <a:graphicFrameLocks/>
            </p:cNvGraphicFramePr>
            <p:nvPr/>
          </p:nvGraphicFramePr>
          <p:xfrm>
            <a:off x="3658" y="1779"/>
            <a:ext cx="129" cy="184"/>
          </p:xfrm>
          <a:graphic>
            <a:graphicData uri="http://schemas.openxmlformats.org/presentationml/2006/ole">
              <mc:AlternateContent xmlns:mc="http://schemas.openxmlformats.org/markup-compatibility/2006">
                <mc:Choice xmlns:v="urn:schemas-microsoft-com:vml" Requires="v">
                  <p:oleObj spid="_x0000_s68745" name="公式" r:id="rId3" imgW="203040" imgH="291960" progId="Equation.3">
                    <p:embed/>
                  </p:oleObj>
                </mc:Choice>
                <mc:Fallback>
                  <p:oleObj name="公式" r:id="rId3" imgW="203040" imgH="291960" progId="Equation.3">
                    <p:embed/>
                    <p:pic>
                      <p:nvPicPr>
                        <p:cNvPr id="0" name=""/>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 y="1779"/>
                          <a:ext cx="129" cy="184"/>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81"/>
            <p:cNvSpPr>
              <a:spLocks noChangeArrowheads="1"/>
            </p:cNvSpPr>
            <p:nvPr/>
          </p:nvSpPr>
          <p:spPr bwMode="auto">
            <a:xfrm>
              <a:off x="4456" y="1836"/>
              <a:ext cx="432" cy="96"/>
            </a:xfrm>
            <a:prstGeom prst="rightArrow">
              <a:avLst>
                <a:gd name="adj1" fmla="val 50000"/>
                <a:gd name="adj2" fmla="val 11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85"/>
            <p:cNvSpPr>
              <a:spLocks noChangeArrowheads="1"/>
            </p:cNvSpPr>
            <p:nvPr/>
          </p:nvSpPr>
          <p:spPr bwMode="auto">
            <a:xfrm>
              <a:off x="4096" y="2203"/>
              <a:ext cx="71" cy="272"/>
            </a:xfrm>
            <a:prstGeom prst="rect">
              <a:avLst/>
            </a:prstGeom>
            <a:solidFill>
              <a:srgbClr val="EDF0F4"/>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Group 115"/>
            <p:cNvGrpSpPr>
              <a:grpSpLocks noChangeAspect="1"/>
            </p:cNvGrpSpPr>
            <p:nvPr/>
          </p:nvGrpSpPr>
          <p:grpSpPr bwMode="auto">
            <a:xfrm>
              <a:off x="4368" y="1211"/>
              <a:ext cx="145" cy="269"/>
              <a:chOff x="4368" y="592"/>
              <a:chExt cx="145" cy="269"/>
            </a:xfrm>
          </p:grpSpPr>
          <p:sp>
            <p:nvSpPr>
              <p:cNvPr id="30" name="AutoShape 116"/>
              <p:cNvSpPr>
                <a:spLocks noChangeAspect="1" noChangeArrowheads="1" noTextEdit="1"/>
              </p:cNvSpPr>
              <p:nvPr/>
            </p:nvSpPr>
            <p:spPr bwMode="auto">
              <a:xfrm>
                <a:off x="4368" y="672"/>
                <a:ext cx="145" cy="145"/>
              </a:xfrm>
              <a:prstGeom prst="rect">
                <a:avLst/>
              </a:prstGeom>
              <a:noFill/>
              <a:ln w="222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Rectangle 117"/>
              <p:cNvSpPr>
                <a:spLocks noChangeArrowheads="1"/>
              </p:cNvSpPr>
              <p:nvPr/>
            </p:nvSpPr>
            <p:spPr bwMode="auto">
              <a:xfrm>
                <a:off x="4381" y="59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a</a:t>
                </a:r>
                <a:endParaRPr lang="en-US" altLang="zh-CN"/>
              </a:p>
            </p:txBody>
          </p:sp>
        </p:grpSp>
        <p:grpSp>
          <p:nvGrpSpPr>
            <p:cNvPr id="14" name="Group 118"/>
            <p:cNvGrpSpPr>
              <a:grpSpLocks noChangeAspect="1"/>
            </p:cNvGrpSpPr>
            <p:nvPr/>
          </p:nvGrpSpPr>
          <p:grpSpPr bwMode="auto">
            <a:xfrm>
              <a:off x="4416" y="2371"/>
              <a:ext cx="129" cy="269"/>
              <a:chOff x="4416" y="1752"/>
              <a:chExt cx="129" cy="269"/>
            </a:xfrm>
          </p:grpSpPr>
          <p:sp>
            <p:nvSpPr>
              <p:cNvPr id="28" name="AutoShape 119"/>
              <p:cNvSpPr>
                <a:spLocks noChangeAspect="1" noChangeArrowheads="1" noTextEdit="1"/>
              </p:cNvSpPr>
              <p:nvPr/>
            </p:nvSpPr>
            <p:spPr bwMode="auto">
              <a:xfrm>
                <a:off x="4416" y="1776"/>
                <a:ext cx="129" cy="199"/>
              </a:xfrm>
              <a:prstGeom prst="rect">
                <a:avLst/>
              </a:prstGeom>
              <a:noFill/>
              <a:ln w="222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Rectangle 120"/>
              <p:cNvSpPr>
                <a:spLocks noChangeArrowheads="1"/>
              </p:cNvSpPr>
              <p:nvPr/>
            </p:nvSpPr>
            <p:spPr bwMode="auto">
              <a:xfrm>
                <a:off x="4422" y="17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b</a:t>
                </a:r>
                <a:endParaRPr lang="en-US" altLang="zh-CN"/>
              </a:p>
            </p:txBody>
          </p:sp>
        </p:grpSp>
        <p:grpSp>
          <p:nvGrpSpPr>
            <p:cNvPr id="15" name="Group 121"/>
            <p:cNvGrpSpPr>
              <a:grpSpLocks noChangeAspect="1"/>
            </p:cNvGrpSpPr>
            <p:nvPr/>
          </p:nvGrpSpPr>
          <p:grpSpPr bwMode="auto">
            <a:xfrm>
              <a:off x="4980" y="2329"/>
              <a:ext cx="168" cy="269"/>
              <a:chOff x="4980" y="1710"/>
              <a:chExt cx="168" cy="269"/>
            </a:xfrm>
          </p:grpSpPr>
          <p:sp>
            <p:nvSpPr>
              <p:cNvPr id="25" name="AutoShape 122"/>
              <p:cNvSpPr>
                <a:spLocks noChangeAspect="1" noChangeArrowheads="1" noTextEdit="1"/>
              </p:cNvSpPr>
              <p:nvPr/>
            </p:nvSpPr>
            <p:spPr bwMode="auto">
              <a:xfrm>
                <a:off x="4980" y="1734"/>
                <a:ext cx="168" cy="199"/>
              </a:xfrm>
              <a:prstGeom prst="rect">
                <a:avLst/>
              </a:prstGeom>
              <a:noFill/>
              <a:ln w="222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Rectangle 123"/>
              <p:cNvSpPr>
                <a:spLocks noChangeArrowheads="1"/>
              </p:cNvSpPr>
              <p:nvPr/>
            </p:nvSpPr>
            <p:spPr bwMode="auto">
              <a:xfrm>
                <a:off x="5101" y="1710"/>
                <a:ext cx="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a:p>
            </p:txBody>
          </p:sp>
          <p:sp>
            <p:nvSpPr>
              <p:cNvPr id="27" name="Rectangle 124"/>
              <p:cNvSpPr>
                <a:spLocks noChangeArrowheads="1"/>
              </p:cNvSpPr>
              <p:nvPr/>
            </p:nvSpPr>
            <p:spPr bwMode="auto">
              <a:xfrm>
                <a:off x="4986" y="171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b</a:t>
                </a:r>
                <a:endParaRPr lang="en-US" altLang="zh-CN"/>
              </a:p>
            </p:txBody>
          </p:sp>
        </p:grpSp>
        <p:grpSp>
          <p:nvGrpSpPr>
            <p:cNvPr id="16" name="Group 125"/>
            <p:cNvGrpSpPr>
              <a:grpSpLocks noChangeAspect="1"/>
            </p:cNvGrpSpPr>
            <p:nvPr/>
          </p:nvGrpSpPr>
          <p:grpSpPr bwMode="auto">
            <a:xfrm>
              <a:off x="4992" y="1219"/>
              <a:ext cx="177" cy="269"/>
              <a:chOff x="5012" y="594"/>
              <a:chExt cx="177" cy="269"/>
            </a:xfrm>
          </p:grpSpPr>
          <p:sp>
            <p:nvSpPr>
              <p:cNvPr id="22" name="AutoShape 126"/>
              <p:cNvSpPr>
                <a:spLocks noChangeAspect="1" noChangeArrowheads="1" noTextEdit="1"/>
              </p:cNvSpPr>
              <p:nvPr/>
            </p:nvSpPr>
            <p:spPr bwMode="auto">
              <a:xfrm>
                <a:off x="5012" y="618"/>
                <a:ext cx="177" cy="199"/>
              </a:xfrm>
              <a:prstGeom prst="rect">
                <a:avLst/>
              </a:prstGeom>
              <a:noFill/>
              <a:ln w="222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Rectangle 127"/>
              <p:cNvSpPr>
                <a:spLocks noChangeArrowheads="1"/>
              </p:cNvSpPr>
              <p:nvPr/>
            </p:nvSpPr>
            <p:spPr bwMode="auto">
              <a:xfrm>
                <a:off x="5144" y="594"/>
                <a:ext cx="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a:p>
            </p:txBody>
          </p:sp>
          <p:sp>
            <p:nvSpPr>
              <p:cNvPr id="24" name="Rectangle 128"/>
              <p:cNvSpPr>
                <a:spLocks noChangeArrowheads="1"/>
              </p:cNvSpPr>
              <p:nvPr/>
            </p:nvSpPr>
            <p:spPr bwMode="auto">
              <a:xfrm>
                <a:off x="5025" y="59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a</a:t>
                </a:r>
                <a:endParaRPr lang="en-US" altLang="zh-CN"/>
              </a:p>
            </p:txBody>
          </p:sp>
        </p:grpSp>
        <p:grpSp>
          <p:nvGrpSpPr>
            <p:cNvPr id="17" name="Group 129"/>
            <p:cNvGrpSpPr>
              <a:grpSpLocks noChangeAspect="1"/>
            </p:cNvGrpSpPr>
            <p:nvPr/>
          </p:nvGrpSpPr>
          <p:grpSpPr bwMode="auto">
            <a:xfrm>
              <a:off x="4224" y="1747"/>
              <a:ext cx="88" cy="269"/>
              <a:chOff x="4241" y="1138"/>
              <a:chExt cx="88" cy="269"/>
            </a:xfrm>
          </p:grpSpPr>
          <p:sp>
            <p:nvSpPr>
              <p:cNvPr id="20" name="AutoShape 130"/>
              <p:cNvSpPr>
                <a:spLocks noChangeAspect="1" noChangeArrowheads="1" noTextEdit="1"/>
              </p:cNvSpPr>
              <p:nvPr/>
            </p:nvSpPr>
            <p:spPr bwMode="auto">
              <a:xfrm>
                <a:off x="4241" y="1162"/>
                <a:ext cx="88" cy="199"/>
              </a:xfrm>
              <a:prstGeom prst="rect">
                <a:avLst/>
              </a:prstGeom>
              <a:noFill/>
              <a:ln w="222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Rectangle 131"/>
              <p:cNvSpPr>
                <a:spLocks noChangeArrowheads="1"/>
              </p:cNvSpPr>
              <p:nvPr/>
            </p:nvSpPr>
            <p:spPr bwMode="auto">
              <a:xfrm>
                <a:off x="4247" y="1138"/>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l</a:t>
                </a:r>
                <a:endParaRPr lang="en-US" altLang="zh-CN"/>
              </a:p>
            </p:txBody>
          </p:sp>
        </p:grpSp>
        <p:graphicFrame>
          <p:nvGraphicFramePr>
            <p:cNvPr id="18" name="Object 132"/>
            <p:cNvGraphicFramePr>
              <a:graphicFrameLocks noChangeAspect="1"/>
            </p:cNvGraphicFramePr>
            <p:nvPr/>
          </p:nvGraphicFramePr>
          <p:xfrm>
            <a:off x="4560" y="1627"/>
            <a:ext cx="169" cy="208"/>
          </p:xfrm>
          <a:graphic>
            <a:graphicData uri="http://schemas.openxmlformats.org/presentationml/2006/ole">
              <mc:AlternateContent xmlns:mc="http://schemas.openxmlformats.org/markup-compatibility/2006">
                <mc:Choice xmlns:v="urn:schemas-microsoft-com:vml" Requires="v">
                  <p:oleObj spid="_x0000_s68746"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1627"/>
                          <a:ext cx="169"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33"/>
            <p:cNvGraphicFramePr>
              <a:graphicFrameLocks noChangeAspect="1"/>
            </p:cNvGraphicFramePr>
            <p:nvPr/>
          </p:nvGraphicFramePr>
          <p:xfrm>
            <a:off x="3456" y="1051"/>
            <a:ext cx="240" cy="320"/>
          </p:xfrm>
          <a:graphic>
            <a:graphicData uri="http://schemas.openxmlformats.org/presentationml/2006/ole">
              <mc:AlternateContent xmlns:mc="http://schemas.openxmlformats.org/markup-compatibility/2006">
                <mc:Choice xmlns:v="urn:schemas-microsoft-com:vml" Requires="v">
                  <p:oleObj spid="_x0000_s68747" name="Equation" r:id="rId7" imgW="152280" imgH="203040" progId="Equation.DSMT4">
                    <p:embed/>
                  </p:oleObj>
                </mc:Choice>
                <mc:Fallback>
                  <p:oleObj name="Equation" r:id="rId7" imgW="1522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1051"/>
                          <a:ext cx="24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 name="Text Box 82"/>
          <p:cNvSpPr txBox="1">
            <a:spLocks noChangeArrowheads="1"/>
          </p:cNvSpPr>
          <p:nvPr/>
        </p:nvSpPr>
        <p:spPr bwMode="auto">
          <a:xfrm>
            <a:off x="2637559" y="1948791"/>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anose="02020603050405020304" pitchFamily="18" charset="0"/>
                <a:ea typeface="仿宋_GB2312" pitchFamily="49" charset="-122"/>
              </a:rPr>
              <a:t>方向向右</a:t>
            </a:r>
          </a:p>
        </p:txBody>
      </p:sp>
      <p:sp>
        <p:nvSpPr>
          <p:cNvPr id="104" name="Text Box 83"/>
          <p:cNvSpPr txBox="1">
            <a:spLocks noChangeArrowheads="1"/>
          </p:cNvSpPr>
          <p:nvPr/>
        </p:nvSpPr>
        <p:spPr bwMode="auto">
          <a:xfrm>
            <a:off x="286472" y="2577591"/>
            <a:ext cx="49895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smtClean="0">
                <a:latin typeface="Times New Roman" panose="02020603050405020304" pitchFamily="18" charset="0"/>
                <a:ea typeface="仿宋_GB2312" pitchFamily="49" charset="-122"/>
              </a:rPr>
              <a:t>     在</a:t>
            </a:r>
            <a:r>
              <a:rPr kumimoji="1" lang="zh-CN" altLang="en-US" sz="2400" b="1" dirty="0">
                <a:latin typeface="Times New Roman" panose="02020603050405020304" pitchFamily="18" charset="0"/>
                <a:ea typeface="仿宋_GB2312" pitchFamily="49" charset="-122"/>
              </a:rPr>
              <a:t>滑动距离不大时，</a:t>
            </a:r>
            <a:r>
              <a:rPr kumimoji="1" lang="en-US" altLang="zh-CN" sz="2400" b="1" dirty="0">
                <a:latin typeface="Times New Roman" panose="02020603050405020304" pitchFamily="18" charset="0"/>
                <a:ea typeface="仿宋_GB2312" pitchFamily="49" charset="-122"/>
              </a:rPr>
              <a:t>ab</a:t>
            </a:r>
            <a:r>
              <a:rPr kumimoji="1" lang="zh-CN" altLang="en-US" sz="2400" b="1" dirty="0">
                <a:latin typeface="Times New Roman" panose="02020603050405020304" pitchFamily="18" charset="0"/>
                <a:ea typeface="仿宋_GB2312" pitchFamily="49" charset="-122"/>
              </a:rPr>
              <a:t>中的电流认为不变</a:t>
            </a:r>
            <a:r>
              <a:rPr kumimoji="1" lang="zh-CN" altLang="en-US" sz="2400" b="1" dirty="0" smtClean="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rPr>
              <a:t>此时</a:t>
            </a:r>
            <a:r>
              <a:rPr kumimoji="1" lang="zh-CN" altLang="en-US" sz="2400" b="1" dirty="0" smtClean="0">
                <a:latin typeface="Times New Roman" panose="02020603050405020304" pitchFamily="18" charset="0"/>
                <a:ea typeface="仿宋_GB2312" pitchFamily="49" charset="-122"/>
              </a:rPr>
              <a:t>磁力</a:t>
            </a:r>
            <a:r>
              <a:rPr kumimoji="1" lang="zh-CN" altLang="en-US" sz="2400" b="1" dirty="0">
                <a:latin typeface="Times New Roman" panose="02020603050405020304" pitchFamily="18" charset="0"/>
                <a:ea typeface="仿宋_GB2312" pitchFamily="49" charset="-122"/>
              </a:rPr>
              <a:t>所作的</a:t>
            </a:r>
            <a:r>
              <a:rPr kumimoji="1" lang="zh-CN" altLang="en-US" sz="2400" b="1" dirty="0" smtClean="0">
                <a:latin typeface="Times New Roman" panose="02020603050405020304" pitchFamily="18" charset="0"/>
                <a:ea typeface="仿宋_GB2312" pitchFamily="49" charset="-122"/>
              </a:rPr>
              <a:t>功：</a:t>
            </a:r>
            <a:endParaRPr kumimoji="1" lang="zh-CN" altLang="en-US" sz="2400" b="1" dirty="0">
              <a:latin typeface="Times New Roman" panose="02020603050405020304" pitchFamily="18" charset="0"/>
              <a:ea typeface="仿宋_GB2312" pitchFamily="49" charset="-122"/>
            </a:endParaRPr>
          </a:p>
        </p:txBody>
      </p:sp>
      <p:sp>
        <p:nvSpPr>
          <p:cNvPr id="105" name="Text Box 84"/>
          <p:cNvSpPr txBox="1">
            <a:spLocks noChangeArrowheads="1"/>
          </p:cNvSpPr>
          <p:nvPr/>
        </p:nvSpPr>
        <p:spPr bwMode="auto">
          <a:xfrm>
            <a:off x="286472" y="4917566"/>
            <a:ext cx="8178800" cy="116955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800" dirty="0">
                <a:latin typeface="+mj-ea"/>
                <a:ea typeface="+mj-ea"/>
              </a:rPr>
              <a:t>磁力的功</a:t>
            </a:r>
            <a:r>
              <a:rPr kumimoji="1" lang="zh-CN" altLang="en-US" sz="2800" dirty="0" smtClean="0">
                <a:latin typeface="+mj-ea"/>
                <a:ea typeface="+mj-ea"/>
              </a:rPr>
              <a:t>等于“电流强度”乘以“穿过</a:t>
            </a:r>
            <a:r>
              <a:rPr kumimoji="1" lang="zh-CN" altLang="en-US" sz="2800" dirty="0">
                <a:latin typeface="+mj-ea"/>
                <a:ea typeface="+mj-ea"/>
              </a:rPr>
              <a:t>回路磁通量的</a:t>
            </a:r>
            <a:r>
              <a:rPr kumimoji="1" lang="zh-CN" altLang="en-US" sz="2800" dirty="0" smtClean="0">
                <a:latin typeface="+mj-ea"/>
                <a:ea typeface="+mj-ea"/>
              </a:rPr>
              <a:t>增量”。</a:t>
            </a:r>
            <a:endParaRPr kumimoji="1" lang="zh-CN" altLang="en-US" sz="2800" dirty="0">
              <a:latin typeface="+mj-ea"/>
              <a:ea typeface="+mj-ea"/>
            </a:endParaRPr>
          </a:p>
        </p:txBody>
      </p:sp>
      <p:graphicFrame>
        <p:nvGraphicFramePr>
          <p:cNvPr id="106" name="Object 135"/>
          <p:cNvGraphicFramePr>
            <a:graphicFrameLocks noChangeAspect="1"/>
          </p:cNvGraphicFramePr>
          <p:nvPr>
            <p:extLst>
              <p:ext uri="{D42A27DB-BD31-4B8C-83A1-F6EECF244321}">
                <p14:modId xmlns:p14="http://schemas.microsoft.com/office/powerpoint/2010/main" val="2658798169"/>
              </p:ext>
            </p:extLst>
          </p:nvPr>
        </p:nvGraphicFramePr>
        <p:xfrm>
          <a:off x="427758" y="1925552"/>
          <a:ext cx="1439863" cy="503238"/>
        </p:xfrm>
        <a:graphic>
          <a:graphicData uri="http://schemas.openxmlformats.org/presentationml/2006/ole">
            <mc:AlternateContent xmlns:mc="http://schemas.openxmlformats.org/markup-compatibility/2006">
              <mc:Choice xmlns:v="urn:schemas-microsoft-com:vml" Requires="v">
                <p:oleObj spid="_x0000_s68748" name="公式" r:id="rId9" imgW="507960" imgH="177480" progId="Equation.3">
                  <p:embed/>
                </p:oleObj>
              </mc:Choice>
              <mc:Fallback>
                <p:oleObj name="公式" r:id="rId9" imgW="50796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758" y="1925552"/>
                        <a:ext cx="14398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 name="Group 141"/>
          <p:cNvGrpSpPr>
            <a:grpSpLocks/>
          </p:cNvGrpSpPr>
          <p:nvPr/>
        </p:nvGrpSpPr>
        <p:grpSpPr bwMode="auto">
          <a:xfrm>
            <a:off x="421410" y="3792028"/>
            <a:ext cx="5624512" cy="709613"/>
            <a:chOff x="187" y="2188"/>
            <a:chExt cx="3543" cy="447"/>
          </a:xfrm>
        </p:grpSpPr>
        <p:graphicFrame>
          <p:nvGraphicFramePr>
            <p:cNvPr id="108" name="Object 136"/>
            <p:cNvGraphicFramePr>
              <a:graphicFrameLocks noChangeAspect="1"/>
            </p:cNvGraphicFramePr>
            <p:nvPr/>
          </p:nvGraphicFramePr>
          <p:xfrm>
            <a:off x="187" y="2188"/>
            <a:ext cx="3543" cy="447"/>
          </p:xfrm>
          <a:graphic>
            <a:graphicData uri="http://schemas.openxmlformats.org/presentationml/2006/ole">
              <mc:AlternateContent xmlns:mc="http://schemas.openxmlformats.org/markup-compatibility/2006">
                <mc:Choice xmlns:v="urn:schemas-microsoft-com:vml" Requires="v">
                  <p:oleObj spid="_x0000_s68749" name="公式" r:id="rId11" imgW="2082600" imgH="279360" progId="Equation.3">
                    <p:embed/>
                  </p:oleObj>
                </mc:Choice>
                <mc:Fallback>
                  <p:oleObj name="公式" r:id="rId11" imgW="208260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 y="2188"/>
                          <a:ext cx="3543"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 name="Line 139"/>
            <p:cNvSpPr>
              <a:spLocks noChangeShapeType="1"/>
            </p:cNvSpPr>
            <p:nvPr/>
          </p:nvSpPr>
          <p:spPr bwMode="auto">
            <a:xfrm>
              <a:off x="2483" y="2614"/>
              <a:ext cx="48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140"/>
            <p:cNvSpPr>
              <a:spLocks noChangeShapeType="1"/>
            </p:cNvSpPr>
            <p:nvPr/>
          </p:nvSpPr>
          <p:spPr bwMode="auto">
            <a:xfrm>
              <a:off x="3305" y="2614"/>
              <a:ext cx="4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1" name="Text Box 69"/>
          <p:cNvSpPr txBox="1">
            <a:spLocks noChangeArrowheads="1"/>
          </p:cNvSpPr>
          <p:nvPr/>
        </p:nvSpPr>
        <p:spPr bwMode="auto">
          <a:xfrm>
            <a:off x="250752" y="1164640"/>
            <a:ext cx="4951413" cy="52322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ü"/>
            </a:pPr>
            <a:r>
              <a:rPr kumimoji="1" lang="zh-CN" altLang="en-US" sz="2800" b="1" dirty="0" smtClean="0">
                <a:solidFill>
                  <a:srgbClr val="990033"/>
                </a:solidFill>
                <a:latin typeface="Times New Roman" panose="02020603050405020304" pitchFamily="18" charset="0"/>
                <a:ea typeface="仿宋_GB2312" pitchFamily="49" charset="-122"/>
              </a:rPr>
              <a:t>磁场</a:t>
            </a:r>
            <a:r>
              <a:rPr kumimoji="1" lang="zh-CN" altLang="en-US" sz="2800" b="1" dirty="0">
                <a:solidFill>
                  <a:srgbClr val="990033"/>
                </a:solidFill>
                <a:latin typeface="Times New Roman" panose="02020603050405020304" pitchFamily="18" charset="0"/>
                <a:ea typeface="仿宋_GB2312" pitchFamily="49" charset="-122"/>
              </a:rPr>
              <a:t>对载流导线的功</a:t>
            </a:r>
          </a:p>
        </p:txBody>
      </p:sp>
    </p:spTree>
    <p:extLst>
      <p:ext uri="{BB962C8B-B14F-4D97-AF65-F5344CB8AC3E}">
        <p14:creationId xmlns:p14="http://schemas.microsoft.com/office/powerpoint/2010/main" val="298111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left)">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wipe(left)">
                                      <p:cBhvr>
                                        <p:cTn id="1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utoUpdateAnimBg="0"/>
      <p:bldP spid="104" grpId="0" autoUpdateAnimBg="0"/>
      <p:bldP spid="105"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68</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二、载流线圈在磁场内转动时磁场力所做的功</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255587" y="2985578"/>
            <a:ext cx="5235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Times New Roman" panose="02020603050405020304" pitchFamily="18" charset="0"/>
              </a:rPr>
              <a:t>在元过程中，磁力矩所作</a:t>
            </a:r>
            <a:r>
              <a:rPr kumimoji="1" lang="zh-CN" altLang="en-US" sz="2800" b="1" dirty="0" smtClean="0">
                <a:latin typeface="Times New Roman" panose="02020603050405020304" pitchFamily="18" charset="0"/>
              </a:rPr>
              <a:t>的元功</a:t>
            </a:r>
            <a:endParaRPr kumimoji="1" lang="zh-CN" altLang="en-US" sz="2800" b="1" dirty="0">
              <a:latin typeface="Times New Roman" panose="02020603050405020304" pitchFamily="18" charset="0"/>
            </a:endParaRPr>
          </a:p>
        </p:txBody>
      </p:sp>
      <p:sp>
        <p:nvSpPr>
          <p:cNvPr id="5" name="Text Box 5"/>
          <p:cNvSpPr txBox="1">
            <a:spLocks noChangeArrowheads="1"/>
          </p:cNvSpPr>
          <p:nvPr/>
        </p:nvSpPr>
        <p:spPr bwMode="auto">
          <a:xfrm>
            <a:off x="296863" y="4103596"/>
            <a:ext cx="447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A50021"/>
                </a:solidFill>
                <a:latin typeface="Times New Roman" panose="02020603050405020304" pitchFamily="18" charset="0"/>
              </a:rPr>
              <a:t>在一有限过程中，磁力的功</a:t>
            </a:r>
          </a:p>
        </p:txBody>
      </p:sp>
      <p:sp>
        <p:nvSpPr>
          <p:cNvPr id="6" name="Text Box 6"/>
          <p:cNvSpPr txBox="1">
            <a:spLocks noChangeArrowheads="1"/>
          </p:cNvSpPr>
          <p:nvPr/>
        </p:nvSpPr>
        <p:spPr bwMode="auto">
          <a:xfrm>
            <a:off x="245954" y="5657671"/>
            <a:ext cx="86564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smtClean="0">
                <a:latin typeface="Times New Roman" panose="02020603050405020304" pitchFamily="18" charset="0"/>
                <a:ea typeface="仿宋_GB2312" pitchFamily="49" charset="-122"/>
              </a:rPr>
              <a:t>磁力</a:t>
            </a:r>
            <a:r>
              <a:rPr kumimoji="1" lang="zh-CN" altLang="en-US" sz="2400" b="1" dirty="0">
                <a:latin typeface="Times New Roman" panose="02020603050405020304" pitchFamily="18" charset="0"/>
                <a:ea typeface="仿宋_GB2312" pitchFamily="49" charset="-122"/>
              </a:rPr>
              <a:t>作功的一般</a:t>
            </a:r>
            <a:r>
              <a:rPr kumimoji="1" lang="zh-CN" altLang="en-US" sz="2400" b="1" dirty="0" smtClean="0">
                <a:latin typeface="Times New Roman" panose="02020603050405020304" pitchFamily="18" charset="0"/>
                <a:ea typeface="仿宋_GB2312" pitchFamily="49" charset="-122"/>
              </a:rPr>
              <a:t>表达式：</a:t>
            </a:r>
            <a:r>
              <a:rPr lang="zh-CN" altLang="zh-CN" sz="2400" dirty="0"/>
              <a:t>一个任意的闭合电流回路在磁场中改变位置或形状时</a:t>
            </a:r>
            <a:r>
              <a:rPr lang="en-US" altLang="zh-CN" sz="2400" dirty="0"/>
              <a:t>,</a:t>
            </a:r>
            <a:r>
              <a:rPr lang="zh-CN" altLang="zh-CN" sz="2400" dirty="0"/>
              <a:t>如果保持回路中电流不变</a:t>
            </a:r>
            <a:r>
              <a:rPr lang="en-US" altLang="zh-CN" sz="2400" dirty="0"/>
              <a:t>,</a:t>
            </a:r>
            <a:r>
              <a:rPr lang="zh-CN" altLang="zh-CN" sz="2400" dirty="0"/>
              <a:t>则磁力和磁力矩所作的功都可</a:t>
            </a:r>
            <a:r>
              <a:rPr lang="zh-CN" altLang="zh-CN" sz="2400" dirty="0" smtClean="0"/>
              <a:t>按</a:t>
            </a:r>
            <a:r>
              <a:rPr lang="zh-CN" altLang="en-US" sz="2400" dirty="0" smtClean="0"/>
              <a:t>上式计算。</a:t>
            </a:r>
            <a:endParaRPr kumimoji="1" lang="zh-CN" altLang="en-US" sz="2400" b="1" dirty="0">
              <a:latin typeface="Times New Roman" panose="02020603050405020304" pitchFamily="18" charset="0"/>
              <a:ea typeface="仿宋_GB2312" pitchFamily="49" charset="-122"/>
            </a:endParaRPr>
          </a:p>
        </p:txBody>
      </p:sp>
      <p:graphicFrame>
        <p:nvGraphicFramePr>
          <p:cNvPr id="7" name="Object 33"/>
          <p:cNvGraphicFramePr>
            <a:graphicFrameLocks noChangeAspect="1"/>
          </p:cNvGraphicFramePr>
          <p:nvPr>
            <p:extLst>
              <p:ext uri="{D42A27DB-BD31-4B8C-83A1-F6EECF244321}">
                <p14:modId xmlns:p14="http://schemas.microsoft.com/office/powerpoint/2010/main" val="734399731"/>
              </p:ext>
            </p:extLst>
          </p:nvPr>
        </p:nvGraphicFramePr>
        <p:xfrm>
          <a:off x="328613" y="4630111"/>
          <a:ext cx="5940425" cy="914400"/>
        </p:xfrm>
        <a:graphic>
          <a:graphicData uri="http://schemas.openxmlformats.org/presentationml/2006/ole">
            <mc:AlternateContent xmlns:mc="http://schemas.openxmlformats.org/markup-compatibility/2006">
              <mc:Choice xmlns:v="urn:schemas-microsoft-com:vml" Requires="v">
                <p:oleObj spid="_x0000_s69930" name="Equation" r:id="rId3" imgW="2311200" imgH="355320" progId="Equation.DSMT4">
                  <p:embed/>
                </p:oleObj>
              </mc:Choice>
              <mc:Fallback>
                <p:oleObj name="Equation" r:id="rId3" imgW="2311200" imgH="355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4630111"/>
                        <a:ext cx="5940425" cy="914400"/>
                      </a:xfrm>
                      <a:prstGeom prst="rect">
                        <a:avLst/>
                      </a:prstGeom>
                      <a:noFill/>
                      <a:ln>
                        <a:solidFill>
                          <a:srgbClr val="FF0000"/>
                        </a:solidFill>
                      </a:ln>
                      <a:effectLst/>
                    </p:spPr>
                  </p:pic>
                </p:oleObj>
              </mc:Fallback>
            </mc:AlternateContent>
          </a:graphicData>
        </a:graphic>
      </p:graphicFrame>
      <p:graphicFrame>
        <p:nvGraphicFramePr>
          <p:cNvPr id="8" name="Object 34"/>
          <p:cNvGraphicFramePr>
            <a:graphicFrameLocks noChangeAspect="1"/>
          </p:cNvGraphicFramePr>
          <p:nvPr>
            <p:extLst>
              <p:ext uri="{D42A27DB-BD31-4B8C-83A1-F6EECF244321}">
                <p14:modId xmlns:p14="http://schemas.microsoft.com/office/powerpoint/2010/main" val="1122964049"/>
              </p:ext>
            </p:extLst>
          </p:nvPr>
        </p:nvGraphicFramePr>
        <p:xfrm>
          <a:off x="296863" y="1847117"/>
          <a:ext cx="2474912" cy="508000"/>
        </p:xfrm>
        <a:graphic>
          <a:graphicData uri="http://schemas.openxmlformats.org/presentationml/2006/ole">
            <mc:AlternateContent xmlns:mc="http://schemas.openxmlformats.org/markup-compatibility/2006">
              <mc:Choice xmlns:v="urn:schemas-microsoft-com:vml" Requires="v">
                <p:oleObj spid="_x0000_s69931" name="Equation" r:id="rId5" imgW="863280" imgH="177480" progId="Equation.DSMT4">
                  <p:embed/>
                </p:oleObj>
              </mc:Choice>
              <mc:Fallback>
                <p:oleObj name="Equation" r:id="rId5" imgW="8632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863" y="1847117"/>
                        <a:ext cx="247491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5"/>
          <p:cNvGraphicFramePr>
            <a:graphicFrameLocks noChangeAspect="1"/>
          </p:cNvGraphicFramePr>
          <p:nvPr>
            <p:extLst>
              <p:ext uri="{D42A27DB-BD31-4B8C-83A1-F6EECF244321}">
                <p14:modId xmlns:p14="http://schemas.microsoft.com/office/powerpoint/2010/main" val="2308206412"/>
              </p:ext>
            </p:extLst>
          </p:nvPr>
        </p:nvGraphicFramePr>
        <p:xfrm>
          <a:off x="255587" y="3547376"/>
          <a:ext cx="7831138" cy="581025"/>
        </p:xfrm>
        <a:graphic>
          <a:graphicData uri="http://schemas.openxmlformats.org/presentationml/2006/ole">
            <mc:AlternateContent xmlns:mc="http://schemas.openxmlformats.org/markup-compatibility/2006">
              <mc:Choice xmlns:v="urn:schemas-microsoft-com:vml" Requires="v">
                <p:oleObj spid="_x0000_s69932" name="Equation" r:id="rId7" imgW="3085920" imgH="228600" progId="Equation.DSMT4">
                  <p:embed/>
                </p:oleObj>
              </mc:Choice>
              <mc:Fallback>
                <p:oleObj name="Equation" r:id="rId7" imgW="30859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 y="3547376"/>
                        <a:ext cx="78311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8"/>
          <p:cNvGraphicFramePr>
            <a:graphicFrameLocks noChangeAspect="1"/>
          </p:cNvGraphicFramePr>
          <p:nvPr>
            <p:extLst>
              <p:ext uri="{D42A27DB-BD31-4B8C-83A1-F6EECF244321}">
                <p14:modId xmlns:p14="http://schemas.microsoft.com/office/powerpoint/2010/main" val="2724379554"/>
              </p:ext>
            </p:extLst>
          </p:nvPr>
        </p:nvGraphicFramePr>
        <p:xfrm>
          <a:off x="3227388" y="1784351"/>
          <a:ext cx="1539875" cy="622300"/>
        </p:xfrm>
        <a:graphic>
          <a:graphicData uri="http://schemas.openxmlformats.org/presentationml/2006/ole">
            <mc:AlternateContent xmlns:mc="http://schemas.openxmlformats.org/markup-compatibility/2006">
              <mc:Choice xmlns:v="urn:schemas-microsoft-com:vml" Requires="v">
                <p:oleObj spid="_x0000_s69933" name="Equation" r:id="rId9" imgW="558720" imgH="228600" progId="Equation.DSMT4">
                  <p:embed/>
                </p:oleObj>
              </mc:Choice>
              <mc:Fallback>
                <p:oleObj name="Equation" r:id="rId9" imgW="558720" imgH="228600" progId="Equation.DSMT4">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7388" y="1784351"/>
                        <a:ext cx="1539875" cy="622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13"/>
          <p:cNvGrpSpPr>
            <a:grpSpLocks/>
          </p:cNvGrpSpPr>
          <p:nvPr/>
        </p:nvGrpSpPr>
        <p:grpSpPr bwMode="auto">
          <a:xfrm>
            <a:off x="6269038" y="793750"/>
            <a:ext cx="2643187" cy="2636838"/>
            <a:chOff x="3696" y="432"/>
            <a:chExt cx="1665" cy="1661"/>
          </a:xfrm>
        </p:grpSpPr>
        <p:sp>
          <p:nvSpPr>
            <p:cNvPr id="12" name="Line 14"/>
            <p:cNvSpPr>
              <a:spLocks noChangeShapeType="1"/>
            </p:cNvSpPr>
            <p:nvPr/>
          </p:nvSpPr>
          <p:spPr bwMode="auto">
            <a:xfrm>
              <a:off x="3889" y="861"/>
              <a:ext cx="1440" cy="1"/>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5"/>
            <p:cNvSpPr>
              <a:spLocks noChangeShapeType="1"/>
            </p:cNvSpPr>
            <p:nvPr/>
          </p:nvSpPr>
          <p:spPr bwMode="auto">
            <a:xfrm>
              <a:off x="3890" y="1245"/>
              <a:ext cx="1440" cy="1"/>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6"/>
            <p:cNvSpPr>
              <a:spLocks noChangeShapeType="1"/>
            </p:cNvSpPr>
            <p:nvPr/>
          </p:nvSpPr>
          <p:spPr bwMode="auto">
            <a:xfrm>
              <a:off x="3890" y="1581"/>
              <a:ext cx="1440" cy="1"/>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7"/>
            <p:cNvSpPr>
              <a:spLocks noChangeArrowheads="1"/>
            </p:cNvSpPr>
            <p:nvPr/>
          </p:nvSpPr>
          <p:spPr bwMode="auto">
            <a:xfrm rot="2100000">
              <a:off x="4404" y="635"/>
              <a:ext cx="123" cy="1076"/>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endParaRPr kumimoji="1" lang="zh-CN" altLang="en-US" sz="2800" b="1">
                <a:latin typeface="Times New Roman" panose="02020603050405020304" pitchFamily="18" charset="0"/>
                <a:ea typeface="楷体_GB2312" pitchFamily="49" charset="-122"/>
              </a:endParaRPr>
            </a:p>
          </p:txBody>
        </p:sp>
        <p:sp>
          <p:nvSpPr>
            <p:cNvPr id="16" name="Oval 18"/>
            <p:cNvSpPr>
              <a:spLocks noChangeArrowheads="1"/>
            </p:cNvSpPr>
            <p:nvPr/>
          </p:nvSpPr>
          <p:spPr bwMode="auto">
            <a:xfrm>
              <a:off x="4058" y="1585"/>
              <a:ext cx="136" cy="126"/>
            </a:xfrm>
            <a:prstGeom prst="ellipse">
              <a:avLst/>
            </a:prstGeom>
            <a:solidFill>
              <a:srgbClr val="993300"/>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endParaRPr kumimoji="1" lang="zh-CN" altLang="en-US" sz="2800" b="1">
                <a:latin typeface="Times New Roman" panose="02020603050405020304" pitchFamily="18" charset="0"/>
                <a:ea typeface="楷体_GB2312" pitchFamily="49" charset="-122"/>
              </a:endParaRPr>
            </a:p>
          </p:txBody>
        </p:sp>
        <p:sp>
          <p:nvSpPr>
            <p:cNvPr id="17" name="Rectangle 19"/>
            <p:cNvSpPr>
              <a:spLocks noChangeArrowheads="1"/>
            </p:cNvSpPr>
            <p:nvPr/>
          </p:nvSpPr>
          <p:spPr bwMode="auto">
            <a:xfrm rot="2520000">
              <a:off x="4011" y="150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kumimoji="1" lang="en-US" altLang="zh-CN" sz="2400">
                  <a:solidFill>
                    <a:schemeClr val="accent2"/>
                  </a:solidFill>
                  <a:latin typeface="Bookman Old Style" panose="02050604050505020204" pitchFamily="18" charset="0"/>
                </a:rPr>
                <a:t>+</a:t>
              </a:r>
            </a:p>
          </p:txBody>
        </p:sp>
        <p:grpSp>
          <p:nvGrpSpPr>
            <p:cNvPr id="18" name="Group 20"/>
            <p:cNvGrpSpPr>
              <a:grpSpLocks/>
            </p:cNvGrpSpPr>
            <p:nvPr/>
          </p:nvGrpSpPr>
          <p:grpSpPr bwMode="auto">
            <a:xfrm>
              <a:off x="4657" y="432"/>
              <a:ext cx="229" cy="480"/>
              <a:chOff x="4944" y="2115"/>
              <a:chExt cx="229" cy="517"/>
            </a:xfrm>
          </p:grpSpPr>
          <p:sp>
            <p:nvSpPr>
              <p:cNvPr id="31" name="Oval 21"/>
              <p:cNvSpPr>
                <a:spLocks noChangeArrowheads="1"/>
              </p:cNvSpPr>
              <p:nvPr/>
            </p:nvSpPr>
            <p:spPr bwMode="auto">
              <a:xfrm>
                <a:off x="4992" y="2378"/>
                <a:ext cx="136" cy="136"/>
              </a:xfrm>
              <a:prstGeom prst="ellipse">
                <a:avLst/>
              </a:prstGeom>
              <a:solidFill>
                <a:srgbClr val="993300"/>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endParaRPr kumimoji="1" lang="zh-CN" altLang="en-US" sz="2800" b="1">
                  <a:latin typeface="Times New Roman" panose="02020603050405020304" pitchFamily="18" charset="0"/>
                  <a:ea typeface="楷体_GB2312" pitchFamily="49" charset="-122"/>
                </a:endParaRPr>
              </a:p>
            </p:txBody>
          </p:sp>
          <p:sp>
            <p:nvSpPr>
              <p:cNvPr id="32" name="Rectangle 22"/>
              <p:cNvSpPr>
                <a:spLocks noChangeArrowheads="1"/>
              </p:cNvSpPr>
              <p:nvPr/>
            </p:nvSpPr>
            <p:spPr bwMode="auto">
              <a:xfrm>
                <a:off x="4944" y="2115"/>
                <a:ext cx="22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kumimoji="1" lang="en-US" altLang="zh-CN" sz="4400">
                    <a:solidFill>
                      <a:schemeClr val="accent2"/>
                    </a:solidFill>
                    <a:latin typeface="Bookman Old Style" panose="02050604050505020204" pitchFamily="18" charset="0"/>
                  </a:rPr>
                  <a:t>.</a:t>
                </a:r>
              </a:p>
            </p:txBody>
          </p:sp>
        </p:grpSp>
        <p:sp>
          <p:nvSpPr>
            <p:cNvPr id="19" name="Line 23"/>
            <p:cNvSpPr>
              <a:spLocks noChangeShapeType="1"/>
            </p:cNvSpPr>
            <p:nvPr/>
          </p:nvSpPr>
          <p:spPr bwMode="auto">
            <a:xfrm>
              <a:off x="4465" y="1245"/>
              <a:ext cx="528" cy="401"/>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Arc 24"/>
            <p:cNvSpPr>
              <a:spLocks/>
            </p:cNvSpPr>
            <p:nvPr/>
          </p:nvSpPr>
          <p:spPr bwMode="auto">
            <a:xfrm>
              <a:off x="4657" y="1245"/>
              <a:ext cx="96" cy="134"/>
            </a:xfrm>
            <a:custGeom>
              <a:avLst/>
              <a:gdLst>
                <a:gd name="T0" fmla="*/ 96 w 21600"/>
                <a:gd name="T1" fmla="*/ 0 h 21600"/>
                <a:gd name="T2" fmla="*/ 0 w 21600"/>
                <a:gd name="T3" fmla="*/ 13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Oval 25"/>
            <p:cNvSpPr>
              <a:spLocks noChangeArrowheads="1"/>
            </p:cNvSpPr>
            <p:nvPr/>
          </p:nvSpPr>
          <p:spPr bwMode="auto">
            <a:xfrm>
              <a:off x="4085" y="1009"/>
              <a:ext cx="184" cy="171"/>
            </a:xfrm>
            <a:prstGeom prst="ellipse">
              <a:avLst/>
            </a:prstGeom>
            <a:solidFill>
              <a:schemeClr val="bg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endParaRPr kumimoji="1" lang="zh-CN" altLang="en-US" sz="2800" b="1">
                <a:latin typeface="Times New Roman" panose="02020603050405020304" pitchFamily="18" charset="0"/>
                <a:ea typeface="楷体_GB2312" pitchFamily="49" charset="-122"/>
              </a:endParaRPr>
            </a:p>
          </p:txBody>
        </p:sp>
        <p:sp>
          <p:nvSpPr>
            <p:cNvPr id="22" name="Rectangle 26"/>
            <p:cNvSpPr>
              <a:spLocks noChangeArrowheads="1"/>
            </p:cNvSpPr>
            <p:nvPr/>
          </p:nvSpPr>
          <p:spPr bwMode="auto">
            <a:xfrm>
              <a:off x="4071" y="758"/>
              <a:ext cx="2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kumimoji="1" lang="en-US" altLang="zh-CN" sz="4400">
                  <a:solidFill>
                    <a:schemeClr val="accent2"/>
                  </a:solidFill>
                  <a:latin typeface="Bookman Old Style" panose="02050604050505020204" pitchFamily="18" charset="0"/>
                </a:rPr>
                <a:t>.</a:t>
              </a:r>
            </a:p>
          </p:txBody>
        </p:sp>
        <p:graphicFrame>
          <p:nvGraphicFramePr>
            <p:cNvPr id="23" name="Object 1037"/>
            <p:cNvGraphicFramePr>
              <a:graphicFrameLocks noChangeAspect="1"/>
            </p:cNvGraphicFramePr>
            <p:nvPr/>
          </p:nvGraphicFramePr>
          <p:xfrm>
            <a:off x="3696" y="905"/>
            <a:ext cx="395" cy="343"/>
          </p:xfrm>
          <a:graphic>
            <a:graphicData uri="http://schemas.openxmlformats.org/presentationml/2006/ole">
              <mc:AlternateContent xmlns:mc="http://schemas.openxmlformats.org/markup-compatibility/2006">
                <mc:Choice xmlns:v="urn:schemas-microsoft-com:vml" Requires="v">
                  <p:oleObj spid="_x0000_s69934" name="公式" r:id="rId11" imgW="203040" imgH="190440" progId="Equation.3">
                    <p:embed/>
                  </p:oleObj>
                </mc:Choice>
                <mc:Fallback>
                  <p:oleObj name="公式" r:id="rId11" imgW="20304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905"/>
                          <a:ext cx="395" cy="343"/>
                        </a:xfrm>
                        <a:prstGeom prst="rect">
                          <a:avLst/>
                        </a:prstGeom>
                        <a:noFill/>
                        <a:ln>
                          <a:noFill/>
                        </a:ln>
                        <a:effectLst/>
                        <a:extLst>
                          <a:ext uri="{909E8E84-426E-40DD-AFC4-6F175D3DCCD1}">
                            <a14:hiddenFill xmlns:a14="http://schemas.microsoft.com/office/drawing/2010/main">
                              <a:gradFill rotWithShape="0">
                                <a:gsLst>
                                  <a:gs pos="0">
                                    <a:srgbClr val="006600"/>
                                  </a:gs>
                                  <a:gs pos="50000">
                                    <a:srgbClr val="006600">
                                      <a:gamma/>
                                      <a:shade val="46275"/>
                                      <a:invGamma/>
                                    </a:srgbClr>
                                  </a:gs>
                                  <a:gs pos="100000">
                                    <a:srgbClr val="0066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038"/>
            <p:cNvGraphicFramePr>
              <a:graphicFrameLocks noChangeAspect="1"/>
            </p:cNvGraphicFramePr>
            <p:nvPr/>
          </p:nvGraphicFramePr>
          <p:xfrm>
            <a:off x="5040" y="480"/>
            <a:ext cx="321" cy="344"/>
          </p:xfrm>
          <a:graphic>
            <a:graphicData uri="http://schemas.openxmlformats.org/presentationml/2006/ole">
              <mc:AlternateContent xmlns:mc="http://schemas.openxmlformats.org/markup-compatibility/2006">
                <mc:Choice xmlns:v="urn:schemas-microsoft-com:vml" Requires="v">
                  <p:oleObj spid="_x0000_s69935" name="公式" r:id="rId13" imgW="164880" imgH="190440" progId="Equation.3">
                    <p:embed/>
                  </p:oleObj>
                </mc:Choice>
                <mc:Fallback>
                  <p:oleObj name="公式" r:id="rId13" imgW="16488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0" y="480"/>
                          <a:ext cx="321" cy="344"/>
                        </a:xfrm>
                        <a:prstGeom prst="rect">
                          <a:avLst/>
                        </a:prstGeom>
                        <a:noFill/>
                        <a:ln>
                          <a:noFill/>
                        </a:ln>
                        <a:effectLst/>
                        <a:extLst>
                          <a:ext uri="{909E8E84-426E-40DD-AFC4-6F175D3DCCD1}">
                            <a14:hiddenFill xmlns:a14="http://schemas.microsoft.com/office/drawing/2010/main">
                              <a:gradFill rotWithShape="0">
                                <a:gsLst>
                                  <a:gs pos="0">
                                    <a:srgbClr val="006600"/>
                                  </a:gs>
                                  <a:gs pos="50000">
                                    <a:srgbClr val="006600">
                                      <a:gamma/>
                                      <a:shade val="46275"/>
                                      <a:invGamma/>
                                    </a:srgbClr>
                                  </a:gs>
                                  <a:gs pos="100000">
                                    <a:srgbClr val="0066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039"/>
            <p:cNvGraphicFramePr>
              <a:graphicFrameLocks noChangeAspect="1"/>
            </p:cNvGraphicFramePr>
            <p:nvPr/>
          </p:nvGraphicFramePr>
          <p:xfrm>
            <a:off x="4512" y="1680"/>
            <a:ext cx="420" cy="413"/>
          </p:xfrm>
          <a:graphic>
            <a:graphicData uri="http://schemas.openxmlformats.org/presentationml/2006/ole">
              <mc:AlternateContent xmlns:mc="http://schemas.openxmlformats.org/markup-compatibility/2006">
                <mc:Choice xmlns:v="urn:schemas-microsoft-com:vml" Requires="v">
                  <p:oleObj spid="_x0000_s69936" name="公式" r:id="rId15" imgW="215640" imgH="228600" progId="Equation.3">
                    <p:embed/>
                  </p:oleObj>
                </mc:Choice>
                <mc:Fallback>
                  <p:oleObj name="公式" r:id="rId15" imgW="21564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1680"/>
                          <a:ext cx="420" cy="413"/>
                        </a:xfrm>
                        <a:prstGeom prst="rect">
                          <a:avLst/>
                        </a:prstGeom>
                        <a:noFill/>
                        <a:ln>
                          <a:noFill/>
                        </a:ln>
                        <a:effectLst/>
                        <a:extLst>
                          <a:ext uri="{909E8E84-426E-40DD-AFC4-6F175D3DCCD1}">
                            <a14:hiddenFill xmlns:a14="http://schemas.microsoft.com/office/drawing/2010/main">
                              <a:gradFill rotWithShape="0">
                                <a:gsLst>
                                  <a:gs pos="0">
                                    <a:srgbClr val="006600"/>
                                  </a:gs>
                                  <a:gs pos="50000">
                                    <a:srgbClr val="006600">
                                      <a:gamma/>
                                      <a:shade val="46275"/>
                                      <a:invGamma/>
                                    </a:srgbClr>
                                  </a:gs>
                                  <a:gs pos="100000">
                                    <a:srgbClr val="0066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31"/>
            <p:cNvSpPr>
              <a:spLocks noChangeShapeType="1"/>
            </p:cNvSpPr>
            <p:nvPr/>
          </p:nvSpPr>
          <p:spPr bwMode="auto">
            <a:xfrm flipV="1">
              <a:off x="3888" y="864"/>
              <a:ext cx="1152" cy="72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28" name="Line 32"/>
            <p:cNvSpPr>
              <a:spLocks noChangeShapeType="1"/>
            </p:cNvSpPr>
            <p:nvPr/>
          </p:nvSpPr>
          <p:spPr bwMode="auto">
            <a:xfrm>
              <a:off x="4464" y="1248"/>
              <a:ext cx="336" cy="528"/>
            </a:xfrm>
            <a:prstGeom prst="line">
              <a:avLst/>
            </a:prstGeom>
            <a:noFill/>
            <a:ln w="381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wrap="none" lIns="92075" tIns="46038" rIns="92075" bIns="46038">
              <a:spAutoFit/>
            </a:bodyPr>
            <a:lstStyle/>
            <a:p>
              <a:endParaRPr lang="zh-CN" altLang="en-US"/>
            </a:p>
          </p:txBody>
        </p:sp>
        <p:sp>
          <p:nvSpPr>
            <p:cNvPr id="30" name="Line 34"/>
            <p:cNvSpPr>
              <a:spLocks noChangeShapeType="1"/>
            </p:cNvSpPr>
            <p:nvPr/>
          </p:nvSpPr>
          <p:spPr bwMode="auto">
            <a:xfrm flipH="1">
              <a:off x="4560" y="1344"/>
              <a:ext cx="48" cy="4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92075" tIns="46038" rIns="92075" bIns="46038">
              <a:spAutoFit/>
            </a:bodyPr>
            <a:lstStyle/>
            <a:p>
              <a:endParaRPr lang="zh-CN" altLang="en-US"/>
            </a:p>
          </p:txBody>
        </p:sp>
      </p:grpSp>
      <p:sp>
        <p:nvSpPr>
          <p:cNvPr id="34" name="Line 67"/>
          <p:cNvSpPr>
            <a:spLocks noChangeShapeType="1"/>
          </p:cNvSpPr>
          <p:nvPr/>
        </p:nvSpPr>
        <p:spPr bwMode="auto">
          <a:xfrm flipV="1">
            <a:off x="7980363" y="655926"/>
            <a:ext cx="0" cy="6985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 name="Object 68"/>
          <p:cNvGraphicFramePr>
            <a:graphicFrameLocks noChangeAspect="1"/>
          </p:cNvGraphicFramePr>
          <p:nvPr>
            <p:extLst>
              <p:ext uri="{D42A27DB-BD31-4B8C-83A1-F6EECF244321}">
                <p14:modId xmlns:p14="http://schemas.microsoft.com/office/powerpoint/2010/main" val="1989602982"/>
              </p:ext>
            </p:extLst>
          </p:nvPr>
        </p:nvGraphicFramePr>
        <p:xfrm>
          <a:off x="8024813" y="700376"/>
          <a:ext cx="434975" cy="625475"/>
        </p:xfrm>
        <a:graphic>
          <a:graphicData uri="http://schemas.openxmlformats.org/presentationml/2006/ole">
            <mc:AlternateContent xmlns:mc="http://schemas.openxmlformats.org/markup-compatibility/2006">
              <mc:Choice xmlns:v="urn:schemas-microsoft-com:vml" Requires="v">
                <p:oleObj spid="_x0000_s69937" name="Equation" r:id="rId17" imgW="164880" imgH="241200" progId="Equation.DSMT4">
                  <p:embed/>
                </p:oleObj>
              </mc:Choice>
              <mc:Fallback>
                <p:oleObj name="Equation" r:id="rId17" imgW="164880" imgH="241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24813" y="700376"/>
                        <a:ext cx="4349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Line 69"/>
          <p:cNvSpPr>
            <a:spLocks noChangeShapeType="1"/>
          </p:cNvSpPr>
          <p:nvPr/>
        </p:nvSpPr>
        <p:spPr bwMode="auto">
          <a:xfrm flipV="1">
            <a:off x="6943725" y="2770476"/>
            <a:ext cx="0" cy="69850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 name="Object 70"/>
          <p:cNvGraphicFramePr>
            <a:graphicFrameLocks noChangeAspect="1"/>
          </p:cNvGraphicFramePr>
          <p:nvPr>
            <p:extLst>
              <p:ext uri="{D42A27DB-BD31-4B8C-83A1-F6EECF244321}">
                <p14:modId xmlns:p14="http://schemas.microsoft.com/office/powerpoint/2010/main" val="3692198982"/>
              </p:ext>
            </p:extLst>
          </p:nvPr>
        </p:nvGraphicFramePr>
        <p:xfrm>
          <a:off x="6368462" y="2865590"/>
          <a:ext cx="466725" cy="611187"/>
        </p:xfrm>
        <a:graphic>
          <a:graphicData uri="http://schemas.openxmlformats.org/presentationml/2006/ole">
            <mc:AlternateContent xmlns:mc="http://schemas.openxmlformats.org/markup-compatibility/2006">
              <mc:Choice xmlns:v="urn:schemas-microsoft-com:vml" Requires="v">
                <p:oleObj spid="_x0000_s69938" name="Equation" r:id="rId19" imgW="177480" imgH="241200" progId="Equation.DSMT4">
                  <p:embed/>
                </p:oleObj>
              </mc:Choice>
              <mc:Fallback>
                <p:oleObj name="Equation" r:id="rId19" imgW="177480" imgH="241200" progId="Equation.DSMT4">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68462" y="2865590"/>
                        <a:ext cx="466725" cy="611187"/>
                      </a:xfrm>
                      <a:prstGeom prst="rect">
                        <a:avLst/>
                      </a:prstGeom>
                      <a:noFill/>
                      <a:ln w="9525">
                        <a:noFill/>
                        <a:miter lim="800000"/>
                        <a:headEnd/>
                        <a:tailEnd/>
                      </a:ln>
                      <a:effectLst/>
                    </p:spPr>
                  </p:pic>
                </p:oleObj>
              </mc:Fallback>
            </mc:AlternateContent>
          </a:graphicData>
        </a:graphic>
      </p:graphicFrame>
      <p:sp>
        <p:nvSpPr>
          <p:cNvPr id="38" name="Text Box 3"/>
          <p:cNvSpPr txBox="1">
            <a:spLocks noChangeArrowheads="1"/>
          </p:cNvSpPr>
          <p:nvPr/>
        </p:nvSpPr>
        <p:spPr bwMode="auto">
          <a:xfrm>
            <a:off x="191501" y="1189360"/>
            <a:ext cx="38924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Wingdings" panose="05000000000000000000" pitchFamily="2" charset="2"/>
              <a:buChar char="ü"/>
            </a:pPr>
            <a:r>
              <a:rPr kumimoji="1" lang="zh-CN" altLang="en-US" sz="2800" b="1" dirty="0">
                <a:solidFill>
                  <a:srgbClr val="A50021"/>
                </a:solidFill>
                <a:latin typeface="Times New Roman" panose="02020603050405020304" pitchFamily="18" charset="0"/>
              </a:rPr>
              <a:t>磁场对载流线圈的功</a:t>
            </a:r>
          </a:p>
        </p:txBody>
      </p:sp>
      <p:graphicFrame>
        <p:nvGraphicFramePr>
          <p:cNvPr id="40" name="Object 23"/>
          <p:cNvGraphicFramePr>
            <a:graphicFrameLocks noChangeAspect="1"/>
          </p:cNvGraphicFramePr>
          <p:nvPr>
            <p:extLst>
              <p:ext uri="{D42A27DB-BD31-4B8C-83A1-F6EECF244321}">
                <p14:modId xmlns:p14="http://schemas.microsoft.com/office/powerpoint/2010/main" val="2704503370"/>
              </p:ext>
            </p:extLst>
          </p:nvPr>
        </p:nvGraphicFramePr>
        <p:xfrm>
          <a:off x="8006123" y="2064528"/>
          <a:ext cx="325438" cy="457200"/>
        </p:xfrm>
        <a:graphic>
          <a:graphicData uri="http://schemas.openxmlformats.org/presentationml/2006/ole">
            <mc:AlternateContent xmlns:mc="http://schemas.openxmlformats.org/markup-compatibility/2006">
              <mc:Choice xmlns:v="urn:schemas-microsoft-com:vml" Requires="v">
                <p:oleObj spid="_x0000_s69939" name="公式" r:id="rId21" imgW="126720" imgH="177480" progId="Equation.3">
                  <p:embed/>
                </p:oleObj>
              </mc:Choice>
              <mc:Fallback>
                <p:oleObj name="公式" r:id="rId21" imgW="12672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06123" y="2064528"/>
                        <a:ext cx="325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2" name="矩形 41"/>
              <p:cNvSpPr/>
              <p:nvPr/>
            </p:nvSpPr>
            <p:spPr>
              <a:xfrm>
                <a:off x="7937447" y="2657737"/>
                <a:ext cx="5496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a:latin typeface="Cambria Math" panose="02040503050406030204" pitchFamily="18" charset="0"/>
                        </a:rPr>
                        <m:t>ⅆ</m:t>
                      </m:r>
                      <m:r>
                        <a:rPr lang="zh-CN" altLang="en-US" sz="2000" i="1">
                          <a:latin typeface="Cambria Math" panose="02040503050406030204" pitchFamily="18" charset="0"/>
                        </a:rPr>
                        <m:t>𝜃</m:t>
                      </m:r>
                    </m:oMath>
                  </m:oMathPara>
                </a14:m>
                <a:endParaRPr lang="zh-CN" altLang="en-US" sz="2000" dirty="0"/>
              </a:p>
            </p:txBody>
          </p:sp>
        </mc:Choice>
        <mc:Fallback xmlns="">
          <p:sp>
            <p:nvSpPr>
              <p:cNvPr id="42" name="矩形 41"/>
              <p:cNvSpPr>
                <a:spLocks noRot="1" noChangeAspect="1" noMove="1" noResize="1" noEditPoints="1" noAdjustHandles="1" noChangeArrowheads="1" noChangeShapeType="1" noTextEdit="1"/>
              </p:cNvSpPr>
              <p:nvPr/>
            </p:nvSpPr>
            <p:spPr>
              <a:xfrm>
                <a:off x="7937447" y="2657737"/>
                <a:ext cx="549638" cy="400110"/>
              </a:xfrm>
              <a:prstGeom prst="rect">
                <a:avLst/>
              </a:prstGeom>
              <a:blipFill rotWithShape="0">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8835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69</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endParaRPr kumimoji="1" lang="zh-CN" altLang="en-US" sz="2000" dirty="0">
              <a:latin typeface="+mj-ea"/>
              <a:ea typeface="+mj-ea"/>
            </a:endParaRPr>
          </a:p>
        </p:txBody>
      </p:sp>
      <p:sp>
        <p:nvSpPr>
          <p:cNvPr id="5" name="矩形 4"/>
          <p:cNvSpPr/>
          <p:nvPr/>
        </p:nvSpPr>
        <p:spPr>
          <a:xfrm>
            <a:off x="253495" y="1508399"/>
            <a:ext cx="8599559" cy="1246495"/>
          </a:xfrm>
          <a:prstGeom prst="rect">
            <a:avLst/>
          </a:prstGeom>
        </p:spPr>
        <p:txBody>
          <a:bodyPr wrap="square">
            <a:spAutoFit/>
          </a:bodyPr>
          <a:lstStyle/>
          <a:p>
            <a:pPr indent="304800" algn="just">
              <a:lnSpc>
                <a:spcPct val="125000"/>
              </a:lnSpc>
              <a:spcAft>
                <a:spcPts val="0"/>
              </a:spcAft>
            </a:pPr>
            <a:r>
              <a:rPr lang="zh-CN" altLang="zh-CN" sz="2000" kern="100" dirty="0" smtClean="0">
                <a:solidFill>
                  <a:schemeClr val="accent1"/>
                </a:solidFill>
                <a:latin typeface="+mj-ea"/>
                <a:ea typeface="+mj-ea"/>
              </a:rPr>
              <a:t>磁介质</a:t>
            </a:r>
            <a:r>
              <a:rPr lang="zh-CN" altLang="en-US" sz="2000" kern="100" dirty="0" smtClean="0">
                <a:latin typeface="Times New Roman" panose="02020603050405020304" pitchFamily="18" charset="0"/>
                <a:ea typeface="宋体" panose="02010600030101010101" pitchFamily="2" charset="-122"/>
              </a:rPr>
              <a:t>：</a:t>
            </a:r>
            <a:r>
              <a:rPr lang="zh-CN" altLang="zh-CN" sz="2000" kern="100" dirty="0" smtClean="0">
                <a:latin typeface="Times New Roman" panose="02020603050405020304" pitchFamily="18" charset="0"/>
                <a:ea typeface="宋体" panose="02010600030101010101" pitchFamily="2" charset="-122"/>
              </a:rPr>
              <a:t>在</a:t>
            </a:r>
            <a:r>
              <a:rPr lang="zh-CN" altLang="zh-CN" sz="2000" kern="100" dirty="0">
                <a:latin typeface="Times New Roman" panose="02020603050405020304" pitchFamily="18" charset="0"/>
                <a:ea typeface="宋体" panose="02010600030101010101" pitchFamily="2" charset="-122"/>
              </a:rPr>
              <a:t>磁场中</a:t>
            </a:r>
            <a:r>
              <a:rPr lang="en-US" altLang="zh-CN" sz="2000" kern="100" dirty="0" smtClean="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rPr>
              <a:t>一切</a:t>
            </a:r>
            <a:r>
              <a:rPr lang="zh-CN" altLang="zh-CN" sz="2000" kern="100" dirty="0" smtClean="0">
                <a:latin typeface="Times New Roman" panose="02020603050405020304" pitchFamily="18" charset="0"/>
                <a:ea typeface="宋体" panose="02010600030101010101" pitchFamily="2" charset="-122"/>
              </a:rPr>
              <a:t>物质</a:t>
            </a:r>
            <a:r>
              <a:rPr lang="zh-CN" altLang="en-US" sz="2000" kern="100" dirty="0" smtClean="0">
                <a:latin typeface="Times New Roman" panose="02020603050405020304" pitchFamily="18" charset="0"/>
                <a:ea typeface="宋体" panose="02010600030101010101" pitchFamily="2" charset="-122"/>
              </a:rPr>
              <a:t>都能够</a:t>
            </a:r>
            <a:r>
              <a:rPr lang="zh-CN" altLang="zh-CN" sz="2000" kern="100" dirty="0" smtClean="0">
                <a:latin typeface="Times New Roman" panose="02020603050405020304" pitchFamily="18" charset="0"/>
                <a:ea typeface="宋体" panose="02010600030101010101" pitchFamily="2" charset="-122"/>
              </a:rPr>
              <a:t>受到</a:t>
            </a:r>
            <a:r>
              <a:rPr lang="zh-CN" altLang="zh-CN" sz="2000" kern="100" dirty="0">
                <a:latin typeface="Times New Roman" panose="02020603050405020304" pitchFamily="18" charset="0"/>
                <a:ea typeface="宋体" panose="02010600030101010101" pitchFamily="2" charset="-122"/>
              </a:rPr>
              <a:t>磁场的作用并能够对磁场发生</a:t>
            </a:r>
            <a:r>
              <a:rPr lang="zh-CN" altLang="zh-CN" sz="2000" kern="100" dirty="0" smtClean="0">
                <a:latin typeface="Times New Roman" panose="02020603050405020304" pitchFamily="18" charset="0"/>
                <a:ea typeface="宋体" panose="02010600030101010101" pitchFamily="2" charset="-122"/>
              </a:rPr>
              <a:t>影响</a:t>
            </a:r>
            <a:r>
              <a:rPr lang="zh-CN" altLang="en-US" sz="2000" kern="100" dirty="0" smtClean="0">
                <a:latin typeface="Times New Roman" panose="02020603050405020304" pitchFamily="18" charset="0"/>
                <a:ea typeface="宋体" panose="02010600030101010101" pitchFamily="2" charset="-122"/>
              </a:rPr>
              <a:t>，</a:t>
            </a:r>
            <a:r>
              <a:rPr lang="zh-CN" altLang="zh-CN" sz="2000" kern="100" dirty="0" smtClean="0">
                <a:latin typeface="Times New Roman" panose="02020603050405020304" pitchFamily="18" charset="0"/>
                <a:ea typeface="宋体" panose="02010600030101010101" pitchFamily="2" charset="-122"/>
              </a:rPr>
              <a:t>都</a:t>
            </a:r>
            <a:r>
              <a:rPr lang="zh-CN" altLang="zh-CN" sz="2000" kern="100" dirty="0">
                <a:latin typeface="Times New Roman" panose="02020603050405020304" pitchFamily="18" charset="0"/>
                <a:ea typeface="宋体" panose="02010600030101010101" pitchFamily="2" charset="-122"/>
              </a:rPr>
              <a:t>属于</a:t>
            </a:r>
            <a:r>
              <a:rPr lang="zh-CN" altLang="zh-CN" sz="2000" kern="100" dirty="0" smtClean="0">
                <a:latin typeface="Times New Roman" panose="02020603050405020304" pitchFamily="18" charset="0"/>
                <a:ea typeface="宋体" panose="02010600030101010101" pitchFamily="2" charset="-122"/>
              </a:rPr>
              <a:t>磁介质</a:t>
            </a:r>
            <a:r>
              <a:rPr lang="zh-CN" altLang="en-US" sz="2000" kern="100" dirty="0" smtClean="0">
                <a:latin typeface="Times New Roman" panose="02020603050405020304" pitchFamily="18" charset="0"/>
                <a:ea typeface="宋体" panose="02010600030101010101" pitchFamily="2" charset="-122"/>
              </a:rPr>
              <a:t>。</a:t>
            </a:r>
            <a:endParaRPr lang="en-US" altLang="zh-CN" sz="2000" kern="100" dirty="0" smtClean="0">
              <a:latin typeface="Times New Roman" panose="02020603050405020304" pitchFamily="18" charset="0"/>
              <a:ea typeface="宋体" panose="02010600030101010101" pitchFamily="2" charset="-122"/>
            </a:endParaRPr>
          </a:p>
          <a:p>
            <a:pPr indent="304800" algn="just">
              <a:lnSpc>
                <a:spcPct val="125000"/>
              </a:lnSpc>
              <a:spcAft>
                <a:spcPts val="0"/>
              </a:spcAft>
            </a:pPr>
            <a:r>
              <a:rPr lang="zh-CN" altLang="zh-CN" sz="2000" kern="100" dirty="0">
                <a:solidFill>
                  <a:schemeClr val="accent1"/>
                </a:solidFill>
                <a:latin typeface="+mj-ea"/>
                <a:ea typeface="+mj-ea"/>
              </a:rPr>
              <a:t>磁介质的磁化</a:t>
            </a:r>
            <a:r>
              <a:rPr lang="zh-CN" altLang="en-US" sz="2000" kern="100" dirty="0" smtClean="0">
                <a:latin typeface="Times New Roman" panose="02020603050405020304" pitchFamily="18" charset="0"/>
                <a:ea typeface="宋体" panose="02010600030101010101" pitchFamily="2" charset="-122"/>
              </a:rPr>
              <a:t>：</a:t>
            </a:r>
            <a:r>
              <a:rPr lang="zh-CN" altLang="zh-CN" sz="2000" kern="100" dirty="0" smtClean="0">
                <a:latin typeface="Times New Roman" panose="02020603050405020304" pitchFamily="18" charset="0"/>
                <a:ea typeface="宋体" panose="02010600030101010101" pitchFamily="2" charset="-122"/>
              </a:rPr>
              <a:t>磁介质</a:t>
            </a:r>
            <a:r>
              <a:rPr lang="zh-CN" altLang="zh-CN" sz="2000" kern="100" dirty="0">
                <a:latin typeface="Times New Roman" panose="02020603050405020304" pitchFamily="18" charset="0"/>
                <a:ea typeface="宋体" panose="02010600030101010101" pitchFamily="2" charset="-122"/>
              </a:rPr>
              <a:t>在磁场作用下的</a:t>
            </a:r>
            <a:r>
              <a:rPr lang="zh-CN" altLang="zh-CN" sz="2000" kern="100" dirty="0" smtClean="0">
                <a:latin typeface="Times New Roman" panose="02020603050405020304" pitchFamily="18" charset="0"/>
                <a:ea typeface="宋体" panose="02010600030101010101" pitchFamily="2" charset="-122"/>
              </a:rPr>
              <a:t>变化</a:t>
            </a:r>
            <a:r>
              <a:rPr lang="zh-CN" altLang="en-US"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187422495"/>
              </p:ext>
            </p:extLst>
          </p:nvPr>
        </p:nvGraphicFramePr>
        <p:xfrm>
          <a:off x="3260941" y="2575065"/>
          <a:ext cx="2895600" cy="847725"/>
        </p:xfrm>
        <a:graphic>
          <a:graphicData uri="http://schemas.openxmlformats.org/presentationml/2006/ole">
            <mc:AlternateContent xmlns:mc="http://schemas.openxmlformats.org/markup-compatibility/2006">
              <mc:Choice xmlns:v="urn:schemas-microsoft-com:vml" Requires="v">
                <p:oleObj spid="_x0000_s72802" name="Equation" r:id="rId3" imgW="711000" imgH="241200" progId="Equation.DSMT4">
                  <p:embed/>
                </p:oleObj>
              </mc:Choice>
              <mc:Fallback>
                <p:oleObj name="Equation" r:id="rId3" imgW="7110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941" y="2575065"/>
                        <a:ext cx="28956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
          <p:cNvGrpSpPr>
            <a:grpSpLocks/>
          </p:cNvGrpSpPr>
          <p:nvPr/>
        </p:nvGrpSpPr>
        <p:grpSpPr bwMode="auto">
          <a:xfrm>
            <a:off x="6055879" y="3537543"/>
            <a:ext cx="2667000" cy="1143000"/>
            <a:chOff x="3648" y="1488"/>
            <a:chExt cx="1680" cy="720"/>
          </a:xfrm>
        </p:grpSpPr>
        <p:sp>
          <p:nvSpPr>
            <p:cNvPr id="8" name="AutoShape 5"/>
            <p:cNvSpPr>
              <a:spLocks noChangeArrowheads="1"/>
            </p:cNvSpPr>
            <p:nvPr/>
          </p:nvSpPr>
          <p:spPr bwMode="auto">
            <a:xfrm>
              <a:off x="3648" y="1488"/>
              <a:ext cx="1536" cy="720"/>
            </a:xfrm>
            <a:prstGeom prst="wedgeRectCallout">
              <a:avLst>
                <a:gd name="adj1" fmla="val -51241"/>
                <a:gd name="adj2" fmla="val -73561"/>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1C1C1C"/>
                </a:solidFill>
                <a:latin typeface="Times New Roman" panose="02020603050405020304" pitchFamily="18" charset="0"/>
              </a:endParaRPr>
            </a:p>
          </p:txBody>
        </p:sp>
        <p:sp>
          <p:nvSpPr>
            <p:cNvPr id="9" name="Text Box 6"/>
            <p:cNvSpPr txBox="1">
              <a:spLocks noChangeArrowheads="1"/>
            </p:cNvSpPr>
            <p:nvPr/>
          </p:nvSpPr>
          <p:spPr bwMode="auto">
            <a:xfrm>
              <a:off x="3696" y="1536"/>
              <a:ext cx="1632" cy="59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介质磁化后的附加磁感强度</a:t>
              </a:r>
            </a:p>
          </p:txBody>
        </p:sp>
      </p:grpSp>
      <p:grpSp>
        <p:nvGrpSpPr>
          <p:cNvPr id="10" name="Group 8"/>
          <p:cNvGrpSpPr>
            <a:grpSpLocks/>
          </p:cNvGrpSpPr>
          <p:nvPr/>
        </p:nvGrpSpPr>
        <p:grpSpPr bwMode="auto">
          <a:xfrm>
            <a:off x="4061041" y="3289379"/>
            <a:ext cx="1752600" cy="1447800"/>
            <a:chOff x="2352" y="1296"/>
            <a:chExt cx="1104" cy="912"/>
          </a:xfrm>
        </p:grpSpPr>
        <p:sp>
          <p:nvSpPr>
            <p:cNvPr id="11" name="AutoShape 9"/>
            <p:cNvSpPr>
              <a:spLocks noChangeArrowheads="1"/>
            </p:cNvSpPr>
            <p:nvPr/>
          </p:nvSpPr>
          <p:spPr bwMode="auto">
            <a:xfrm>
              <a:off x="2352" y="1536"/>
              <a:ext cx="1104" cy="672"/>
            </a:xfrm>
            <a:prstGeom prst="wedgeRectCallout">
              <a:avLst>
                <a:gd name="adj1" fmla="val -18331"/>
                <a:gd name="adj2" fmla="val -78843"/>
              </a:avLst>
            </a:prstGeom>
            <a:gradFill rotWithShape="0">
              <a:gsLst>
                <a:gs pos="0">
                  <a:schemeClr val="bg1"/>
                </a:gs>
                <a:gs pos="100000">
                  <a:schemeClr val="folHlink"/>
                </a:gs>
              </a:gsLst>
              <a:lin ang="5400000" scaled="1"/>
            </a:gra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1C1C1C"/>
                </a:solidFill>
                <a:latin typeface="Times New Roman" panose="02020603050405020304" pitchFamily="18" charset="0"/>
              </a:endParaRPr>
            </a:p>
          </p:txBody>
        </p:sp>
        <p:grpSp>
          <p:nvGrpSpPr>
            <p:cNvPr id="12" name="Group 10"/>
            <p:cNvGrpSpPr>
              <a:grpSpLocks/>
            </p:cNvGrpSpPr>
            <p:nvPr/>
          </p:nvGrpSpPr>
          <p:grpSpPr bwMode="auto">
            <a:xfrm>
              <a:off x="2400" y="1296"/>
              <a:ext cx="1056" cy="884"/>
              <a:chOff x="2640" y="1344"/>
              <a:chExt cx="1056" cy="884"/>
            </a:xfrm>
          </p:grpSpPr>
          <p:sp>
            <p:nvSpPr>
              <p:cNvPr id="13" name="Text Box 11"/>
              <p:cNvSpPr txBox="1">
                <a:spLocks noChangeArrowheads="1"/>
              </p:cNvSpPr>
              <p:nvPr/>
            </p:nvSpPr>
            <p:spPr bwMode="auto">
              <a:xfrm>
                <a:off x="2640" y="1632"/>
                <a:ext cx="1056" cy="5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D6009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真空中的磁感强度</a:t>
                </a:r>
              </a:p>
            </p:txBody>
          </p:sp>
          <p:sp>
            <p:nvSpPr>
              <p:cNvPr id="14" name="Line 12"/>
              <p:cNvSpPr>
                <a:spLocks noChangeShapeType="1"/>
              </p:cNvSpPr>
              <p:nvPr/>
            </p:nvSpPr>
            <p:spPr bwMode="auto">
              <a:xfrm flipV="1">
                <a:off x="3072" y="1344"/>
                <a:ext cx="1" cy="52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D60093"/>
                    </a:solidFill>
                    <a:miter lim="800000"/>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 name="Group 13"/>
          <p:cNvGrpSpPr>
            <a:grpSpLocks/>
          </p:cNvGrpSpPr>
          <p:nvPr/>
        </p:nvGrpSpPr>
        <p:grpSpPr bwMode="auto">
          <a:xfrm>
            <a:off x="1305791" y="3553406"/>
            <a:ext cx="2286000" cy="1066800"/>
            <a:chOff x="576" y="1584"/>
            <a:chExt cx="1440" cy="672"/>
          </a:xfrm>
        </p:grpSpPr>
        <p:sp>
          <p:nvSpPr>
            <p:cNvPr id="16" name="AutoShape 14"/>
            <p:cNvSpPr>
              <a:spLocks noChangeArrowheads="1"/>
            </p:cNvSpPr>
            <p:nvPr/>
          </p:nvSpPr>
          <p:spPr bwMode="auto">
            <a:xfrm>
              <a:off x="576" y="1584"/>
              <a:ext cx="1440" cy="672"/>
            </a:xfrm>
            <a:prstGeom prst="wedgeRectCallout">
              <a:avLst>
                <a:gd name="adj1" fmla="val 46319"/>
                <a:gd name="adj2" fmla="val -64109"/>
              </a:avLst>
            </a:prstGeom>
            <a:gradFill rotWithShape="0">
              <a:gsLst>
                <a:gs pos="0">
                  <a:schemeClr val="bg1"/>
                </a:gs>
                <a:gs pos="100000">
                  <a:srgbClr val="FFCCFF"/>
                </a:gs>
              </a:gsLst>
              <a:lin ang="5400000" scaled="1"/>
            </a:gra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800" b="1">
                <a:solidFill>
                  <a:srgbClr val="1C1C1C"/>
                </a:solidFill>
                <a:latin typeface="Times New Roman" panose="02020603050405020304" pitchFamily="18" charset="0"/>
              </a:endParaRPr>
            </a:p>
          </p:txBody>
        </p:sp>
        <p:sp>
          <p:nvSpPr>
            <p:cNvPr id="17" name="Text Box 15"/>
            <p:cNvSpPr txBox="1">
              <a:spLocks noChangeArrowheads="1"/>
            </p:cNvSpPr>
            <p:nvPr/>
          </p:nvSpPr>
          <p:spPr bwMode="auto">
            <a:xfrm>
              <a:off x="672" y="1666"/>
              <a:ext cx="1344" cy="54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800" b="1" dirty="0">
                  <a:latin typeface="Times New Roman" panose="02020603050405020304" pitchFamily="18" charset="0"/>
                </a:rPr>
                <a:t> 磁介质中的总磁感强度</a:t>
              </a:r>
            </a:p>
          </p:txBody>
        </p:sp>
      </p:grpSp>
      <p:grpSp>
        <p:nvGrpSpPr>
          <p:cNvPr id="18" name="Group 16"/>
          <p:cNvGrpSpPr>
            <a:grpSpLocks/>
          </p:cNvGrpSpPr>
          <p:nvPr/>
        </p:nvGrpSpPr>
        <p:grpSpPr bwMode="auto">
          <a:xfrm>
            <a:off x="743166" y="4715346"/>
            <a:ext cx="3124200" cy="1511300"/>
            <a:chOff x="694" y="2496"/>
            <a:chExt cx="1968" cy="952"/>
          </a:xfrm>
        </p:grpSpPr>
        <p:sp>
          <p:nvSpPr>
            <p:cNvPr id="19" name="Text Box 17"/>
            <p:cNvSpPr txBox="1">
              <a:spLocks noChangeArrowheads="1"/>
            </p:cNvSpPr>
            <p:nvPr/>
          </p:nvSpPr>
          <p:spPr bwMode="auto">
            <a:xfrm>
              <a:off x="694" y="2544"/>
              <a:ext cx="1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0000FF"/>
                  </a:solidFill>
                  <a:latin typeface="Times New Roman" panose="02020603050405020304" pitchFamily="18" charset="0"/>
                </a:rPr>
                <a:t>顺</a:t>
              </a:r>
              <a:r>
                <a:rPr kumimoji="1" lang="zh-CN" altLang="en-US" sz="2800" b="1" dirty="0">
                  <a:latin typeface="Times New Roman" panose="02020603050405020304" pitchFamily="18" charset="0"/>
                </a:rPr>
                <a:t>磁质 </a:t>
              </a:r>
              <a:endParaRPr kumimoji="1" lang="zh-CN" altLang="en-US" sz="2800" b="1" dirty="0">
                <a:solidFill>
                  <a:srgbClr val="A50021"/>
                </a:solidFill>
                <a:latin typeface="Times New Roman" panose="02020603050405020304" pitchFamily="18" charset="0"/>
              </a:endParaRPr>
            </a:p>
          </p:txBody>
        </p:sp>
        <p:graphicFrame>
          <p:nvGraphicFramePr>
            <p:cNvPr id="20" name="Object 18"/>
            <p:cNvGraphicFramePr>
              <a:graphicFrameLocks noChangeAspect="1"/>
            </p:cNvGraphicFramePr>
            <p:nvPr/>
          </p:nvGraphicFramePr>
          <p:xfrm>
            <a:off x="1702" y="2496"/>
            <a:ext cx="960" cy="520"/>
          </p:xfrm>
          <a:graphic>
            <a:graphicData uri="http://schemas.openxmlformats.org/presentationml/2006/ole">
              <mc:AlternateContent xmlns:mc="http://schemas.openxmlformats.org/markup-compatibility/2006">
                <mc:Choice xmlns:v="urn:schemas-microsoft-com:vml" Requires="v">
                  <p:oleObj spid="_x0000_s72803" name="公式" r:id="rId5" imgW="444240" imgH="241200" progId="Equation.3">
                    <p:embed/>
                  </p:oleObj>
                </mc:Choice>
                <mc:Fallback>
                  <p:oleObj name="公式" r:id="rId5" imgW="4442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2" y="2496"/>
                          <a:ext cx="96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9"/>
            <p:cNvGraphicFramePr>
              <a:graphicFrameLocks noChangeAspect="1"/>
            </p:cNvGraphicFramePr>
            <p:nvPr/>
          </p:nvGraphicFramePr>
          <p:xfrm>
            <a:off x="1702" y="2928"/>
            <a:ext cx="960" cy="520"/>
          </p:xfrm>
          <a:graphic>
            <a:graphicData uri="http://schemas.openxmlformats.org/presentationml/2006/ole">
              <mc:AlternateContent xmlns:mc="http://schemas.openxmlformats.org/markup-compatibility/2006">
                <mc:Choice xmlns:v="urn:schemas-microsoft-com:vml" Requires="v">
                  <p:oleObj spid="_x0000_s72804" name="公式" r:id="rId7" imgW="444240" imgH="241200" progId="Equation.3">
                    <p:embed/>
                  </p:oleObj>
                </mc:Choice>
                <mc:Fallback>
                  <p:oleObj name="公式" r:id="rId7" imgW="4442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 y="2928"/>
                          <a:ext cx="96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20"/>
            <p:cNvSpPr>
              <a:spLocks noChangeArrowheads="1"/>
            </p:cNvSpPr>
            <p:nvPr/>
          </p:nvSpPr>
          <p:spPr bwMode="auto">
            <a:xfrm>
              <a:off x="694" y="3024"/>
              <a:ext cx="10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FF"/>
                  </a:solidFill>
                  <a:latin typeface="Times New Roman" panose="02020603050405020304" pitchFamily="18" charset="0"/>
                </a:rPr>
                <a:t>抗</a:t>
              </a:r>
              <a:r>
                <a:rPr kumimoji="1" lang="zh-CN" altLang="en-US" sz="2800" b="1">
                  <a:latin typeface="Times New Roman" panose="02020603050405020304" pitchFamily="18" charset="0"/>
                </a:rPr>
                <a:t>磁质</a:t>
              </a:r>
              <a:endParaRPr kumimoji="1" lang="zh-CN" altLang="en-US" sz="2800" b="1">
                <a:solidFill>
                  <a:srgbClr val="3333CC"/>
                </a:solidFill>
                <a:latin typeface="Times New Roman" panose="02020603050405020304" pitchFamily="18" charset="0"/>
              </a:endParaRPr>
            </a:p>
          </p:txBody>
        </p:sp>
      </p:grpSp>
      <p:grpSp>
        <p:nvGrpSpPr>
          <p:cNvPr id="23" name="Group 21"/>
          <p:cNvGrpSpPr>
            <a:grpSpLocks/>
          </p:cNvGrpSpPr>
          <p:nvPr/>
        </p:nvGrpSpPr>
        <p:grpSpPr bwMode="auto">
          <a:xfrm>
            <a:off x="784441" y="6121749"/>
            <a:ext cx="7010400" cy="762000"/>
            <a:chOff x="672" y="3456"/>
            <a:chExt cx="4368" cy="443"/>
          </a:xfrm>
        </p:grpSpPr>
        <p:graphicFrame>
          <p:nvGraphicFramePr>
            <p:cNvPr id="24" name="Object 22"/>
            <p:cNvGraphicFramePr>
              <a:graphicFrameLocks noChangeAspect="1"/>
            </p:cNvGraphicFramePr>
            <p:nvPr/>
          </p:nvGraphicFramePr>
          <p:xfrm>
            <a:off x="1728" y="3456"/>
            <a:ext cx="864" cy="443"/>
          </p:xfrm>
          <a:graphic>
            <a:graphicData uri="http://schemas.openxmlformats.org/presentationml/2006/ole">
              <mc:AlternateContent xmlns:mc="http://schemas.openxmlformats.org/markup-compatibility/2006">
                <mc:Choice xmlns:v="urn:schemas-microsoft-com:vml" Requires="v">
                  <p:oleObj spid="_x0000_s72805" name="公式" r:id="rId9" imgW="520560" imgH="241200" progId="Equation.3">
                    <p:embed/>
                  </p:oleObj>
                </mc:Choice>
                <mc:Fallback>
                  <p:oleObj name="公式" r:id="rId9" imgW="52056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3456"/>
                          <a:ext cx="86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23"/>
            <p:cNvSpPr>
              <a:spLocks noChangeArrowheads="1"/>
            </p:cNvSpPr>
            <p:nvPr/>
          </p:nvSpPr>
          <p:spPr bwMode="auto">
            <a:xfrm>
              <a:off x="672" y="3504"/>
              <a:ext cx="1968"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CC3300"/>
                  </a:solidFill>
                  <a:latin typeface="Times New Roman" panose="02020603050405020304" pitchFamily="18" charset="0"/>
                </a:rPr>
                <a:t>铁</a:t>
              </a:r>
              <a:r>
                <a:rPr kumimoji="1" lang="zh-CN" altLang="en-US" sz="2800" b="1">
                  <a:latin typeface="Times New Roman" panose="02020603050405020304" pitchFamily="18" charset="0"/>
                </a:rPr>
                <a:t>磁质</a:t>
              </a:r>
              <a:endParaRPr kumimoji="1" lang="zh-CN" altLang="en-US" sz="2800" b="1">
                <a:solidFill>
                  <a:srgbClr val="A50021"/>
                </a:solidFill>
                <a:latin typeface="Times New Roman" panose="02020603050405020304" pitchFamily="18" charset="0"/>
              </a:endParaRPr>
            </a:p>
          </p:txBody>
        </p:sp>
        <p:sp>
          <p:nvSpPr>
            <p:cNvPr id="26" name="Text Box 24"/>
            <p:cNvSpPr txBox="1">
              <a:spLocks noChangeArrowheads="1"/>
            </p:cNvSpPr>
            <p:nvPr/>
          </p:nvSpPr>
          <p:spPr bwMode="auto">
            <a:xfrm>
              <a:off x="2818" y="3504"/>
              <a:ext cx="2222"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（铁、钴、镍等）</a:t>
              </a:r>
            </a:p>
          </p:txBody>
        </p:sp>
      </p:grpSp>
      <p:grpSp>
        <p:nvGrpSpPr>
          <p:cNvPr id="27" name="Group 25"/>
          <p:cNvGrpSpPr>
            <a:grpSpLocks/>
          </p:cNvGrpSpPr>
          <p:nvPr/>
        </p:nvGrpSpPr>
        <p:grpSpPr bwMode="auto">
          <a:xfrm>
            <a:off x="4137241" y="4791546"/>
            <a:ext cx="4643438" cy="1204913"/>
            <a:chOff x="2832" y="2544"/>
            <a:chExt cx="2925" cy="759"/>
          </a:xfrm>
        </p:grpSpPr>
        <p:sp>
          <p:nvSpPr>
            <p:cNvPr id="28" name="Text Box 26"/>
            <p:cNvSpPr txBox="1">
              <a:spLocks noChangeArrowheads="1"/>
            </p:cNvSpPr>
            <p:nvPr/>
          </p:nvSpPr>
          <p:spPr bwMode="auto">
            <a:xfrm>
              <a:off x="2832" y="2544"/>
              <a:ext cx="2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（铝、氧、锰等）</a:t>
              </a:r>
            </a:p>
          </p:txBody>
        </p:sp>
        <p:sp>
          <p:nvSpPr>
            <p:cNvPr id="29" name="Text Box 27"/>
            <p:cNvSpPr txBox="1">
              <a:spLocks noChangeArrowheads="1"/>
            </p:cNvSpPr>
            <p:nvPr/>
          </p:nvSpPr>
          <p:spPr bwMode="auto">
            <a:xfrm>
              <a:off x="2854" y="2976"/>
              <a:ext cx="22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（铜、铋、氢等）</a:t>
              </a:r>
            </a:p>
          </p:txBody>
        </p:sp>
        <p:sp>
          <p:nvSpPr>
            <p:cNvPr id="30" name="Text Box 28"/>
            <p:cNvSpPr txBox="1">
              <a:spLocks noChangeArrowheads="1"/>
            </p:cNvSpPr>
            <p:nvPr/>
          </p:nvSpPr>
          <p:spPr bwMode="auto">
            <a:xfrm>
              <a:off x="4966" y="2736"/>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b="1">
                  <a:latin typeface="Times New Roman" panose="02020603050405020304" pitchFamily="18" charset="0"/>
                </a:rPr>
                <a:t>弱磁质</a:t>
              </a:r>
            </a:p>
          </p:txBody>
        </p:sp>
        <p:sp>
          <p:nvSpPr>
            <p:cNvPr id="31" name="AutoShape 29"/>
            <p:cNvSpPr>
              <a:spLocks/>
            </p:cNvSpPr>
            <p:nvPr/>
          </p:nvSpPr>
          <p:spPr bwMode="auto">
            <a:xfrm>
              <a:off x="4752" y="2688"/>
              <a:ext cx="144" cy="432"/>
            </a:xfrm>
            <a:prstGeom prst="rightBrace">
              <a:avLst>
                <a:gd name="adj1" fmla="val 25000"/>
                <a:gd name="adj2" fmla="val 50000"/>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72534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arn(outVertical)">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outVertic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69572" y="46887"/>
            <a:ext cx="2752964" cy="2052000"/>
          </a:xfrm>
          <a:prstGeom prst="rect">
            <a:avLst/>
          </a:prstGeom>
          <a:solidFill>
            <a:schemeClr val="bg1"/>
          </a:solidFill>
        </p:spPr>
        <p:txBody>
          <a:bodyPr wrap="square" rtlCol="0" anchor="ctr">
            <a:spAutoFit/>
          </a:bodyPr>
          <a:lstStyle/>
          <a:p>
            <a:pPr algn="just">
              <a:spcAft>
                <a:spcPts val="1200"/>
              </a:spcAft>
              <a:buClr>
                <a:schemeClr val="folHlink"/>
              </a:buClr>
              <a:buSzPct val="60000"/>
              <a:buFont typeface="Wingdings" panose="05000000000000000000" pitchFamily="2" charset="2"/>
              <a:buNone/>
            </a:pPr>
            <a:endParaRPr kumimoji="1" lang="zh-CN" altLang="en-US" sz="1800" dirty="0" smtClean="0">
              <a:solidFill>
                <a:srgbClr val="000000"/>
              </a:solidFill>
              <a:latin typeface="+mn-ea"/>
            </a:endParaRPr>
          </a:p>
        </p:txBody>
      </p:sp>
      <p:sp>
        <p:nvSpPr>
          <p:cNvPr id="2" name="灯片编号占位符 1"/>
          <p:cNvSpPr>
            <a:spLocks noGrp="1"/>
          </p:cNvSpPr>
          <p:nvPr>
            <p:ph type="sldNum" sz="quarter" idx="10"/>
          </p:nvPr>
        </p:nvSpPr>
        <p:spPr/>
        <p:txBody>
          <a:bodyPr/>
          <a:lstStyle/>
          <a:p>
            <a:fld id="{720AFD23-7FD8-4D17-A0A1-97F143C0E2EC}" type="slidenum">
              <a:rPr lang="zh-CN" altLang="en-US" smtClean="0"/>
              <a:t>7</a:t>
            </a:fld>
            <a:endParaRPr lang="zh-CN" altLang="en-US"/>
          </a:p>
        </p:txBody>
      </p:sp>
      <p:sp>
        <p:nvSpPr>
          <p:cNvPr id="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二、磁感应强度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99592" y="1046734"/>
            <a:ext cx="8795026" cy="396134"/>
          </a:xfrm>
          <a:prstGeom prst="rect">
            <a:avLst/>
          </a:prstGeom>
        </p:spPr>
        <p:txBody>
          <a:bodyPr wrap="square">
            <a:spAutoFit/>
          </a:bodyPr>
          <a:lstStyle/>
          <a:p>
            <a:pPr indent="-457200">
              <a:lnSpc>
                <a:spcPct val="120000"/>
              </a:lnSpc>
              <a:buFontTx/>
              <a:buAutoNum type="arabicPeriod"/>
            </a:pPr>
            <a:r>
              <a:rPr kumimoji="1" lang="zh-CN" altLang="en-US" sz="1800" dirty="0" smtClean="0">
                <a:latin typeface="+mj-ea"/>
                <a:ea typeface="+mj-ea"/>
              </a:rPr>
              <a:t>磁感应强度：</a:t>
            </a:r>
            <a:endParaRPr lang="en-US" altLang="zh-CN" sz="1800" dirty="0">
              <a:solidFill>
                <a:srgbClr val="000000"/>
              </a:solidFill>
              <a:ea typeface="+mj-ea"/>
            </a:endParaRPr>
          </a:p>
        </p:txBody>
      </p:sp>
      <p:sp>
        <p:nvSpPr>
          <p:cNvPr id="13" name="Rectangle 11"/>
          <p:cNvSpPr>
            <a:spLocks noChangeArrowheads="1"/>
          </p:cNvSpPr>
          <p:nvPr/>
        </p:nvSpPr>
        <p:spPr bwMode="auto">
          <a:xfrm>
            <a:off x="222345" y="1357156"/>
            <a:ext cx="57386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磁场对运动电荷的作用</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力</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有如下规律：</a:t>
            </a:r>
            <a:endParaRPr kumimoji="0" lang="zh-CN" altLang="zh-CN" sz="2000" b="0" i="0" u="none" strike="noStrike" cap="none" normalizeH="0" baseline="0" dirty="0" smtClean="0">
              <a:ln>
                <a:noFill/>
              </a:ln>
              <a:solidFill>
                <a:schemeClr val="tx1"/>
              </a:solidFill>
              <a:effectLst/>
            </a:endParaRPr>
          </a:p>
          <a:p>
            <a:pPr lvl="0" defTabSz="914400">
              <a:lnSpc>
                <a:spcPct val="120000"/>
              </a:lnSpc>
              <a:spcAft>
                <a:spcPts val="600"/>
              </a:spcAf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规定磁场中</a:t>
            </a:r>
            <a:r>
              <a:rPr kumimoji="0" lang="zh-CN" altLang="en-US" sz="2000" i="0" u="none" strike="noStrike" cap="none" normalizeH="0" baseline="0" dirty="0" smtClean="0">
                <a:ln>
                  <a:noFill/>
                </a:ln>
                <a:solidFill>
                  <a:schemeClr val="tx1"/>
                </a:solidFill>
                <a:effectLst/>
                <a:latin typeface="+mj-ea"/>
                <a:ea typeface="+mj-ea"/>
                <a:cs typeface="Times New Roman" panose="02020603050405020304" pitchFamily="18" charset="0"/>
              </a:rPr>
              <a:t>任一点</a:t>
            </a:r>
            <a:r>
              <a:rPr lang="zh-CN" altLang="en-US" sz="2000" dirty="0" smtClean="0">
                <a:latin typeface="+mj-ea"/>
                <a:ea typeface="+mj-ea"/>
                <a:cs typeface="Times New Roman" panose="02020603050405020304" pitchFamily="18" charset="0"/>
              </a:rPr>
              <a:t>磁感应强度</a:t>
            </a:r>
            <a:r>
              <a:rPr kumimoji="0" lang="zh-CN" altLang="en-US" sz="2000" i="0" u="none" strike="noStrike" cap="none" normalizeH="0" baseline="0" dirty="0" smtClean="0">
                <a:ln>
                  <a:noFill/>
                </a:ln>
                <a:solidFill>
                  <a:schemeClr val="tx1"/>
                </a:solidFill>
                <a:effectLst/>
                <a:latin typeface="+mj-ea"/>
                <a:ea typeface="+mj-ea"/>
                <a:cs typeface="Times New Roman" panose="02020603050405020304" pitchFamily="18" charset="0"/>
              </a:rPr>
              <a:t>的方向</a:t>
            </a:r>
            <a:r>
              <a:rPr lang="zh-CN" altLang="en-US" sz="2000" dirty="0" smtClean="0">
                <a:latin typeface="+mj-ea"/>
                <a:ea typeface="+mj-ea"/>
                <a:cs typeface="Times New Roman" panose="02020603050405020304" pitchFamily="18" charset="0"/>
              </a:rPr>
              <a:t>：</a:t>
            </a:r>
            <a:r>
              <a:rPr kumimoji="0" lang="zh-CN" altLang="en-US" sz="2000" i="0" u="none" strike="noStrike" cap="none" normalizeH="0" baseline="0" dirty="0" smtClean="0">
                <a:ln>
                  <a:noFill/>
                </a:ln>
                <a:solidFill>
                  <a:schemeClr val="tx1"/>
                </a:solidFill>
                <a:effectLst/>
                <a:latin typeface="+mj-ea"/>
                <a:ea typeface="+mj-ea"/>
                <a:cs typeface="Times New Roman" panose="02020603050405020304" pitchFamily="18" charset="0"/>
              </a:rPr>
              <a:t>与磁场中转动的小磁针静止时</a:t>
            </a:r>
            <a:r>
              <a:rPr kumimoji="0" lang="en-US" altLang="zh-CN" sz="2000" i="0" u="none" strike="noStrike" cap="none" normalizeH="0" baseline="0" dirty="0" smtClean="0">
                <a:ln>
                  <a:noFill/>
                </a:ln>
                <a:solidFill>
                  <a:schemeClr val="tx1"/>
                </a:solidFill>
                <a:effectLst/>
                <a:latin typeface="+mj-ea"/>
                <a:ea typeface="+mj-ea"/>
                <a:cs typeface="Times New Roman" panose="02020603050405020304" pitchFamily="18" charset="0"/>
              </a:rPr>
              <a:t>N</a:t>
            </a:r>
            <a:r>
              <a:rPr kumimoji="0" lang="zh-CN" altLang="en-US" sz="2000" i="0" u="none" strike="noStrike" cap="none" normalizeH="0" baseline="0" dirty="0" smtClean="0">
                <a:ln>
                  <a:noFill/>
                </a:ln>
                <a:solidFill>
                  <a:schemeClr val="tx1"/>
                </a:solidFill>
                <a:effectLst/>
                <a:latin typeface="+mj-ea"/>
                <a:ea typeface="+mj-ea"/>
                <a:cs typeface="Times New Roman" panose="02020603050405020304" pitchFamily="18" charset="0"/>
              </a:rPr>
              <a:t>极的指向一致。</a:t>
            </a:r>
            <a:endParaRPr kumimoji="0" lang="en-US" altLang="zh-CN" sz="2000" i="0" u="none" strike="noStrike" cap="none" normalizeH="0" baseline="0" dirty="0" smtClean="0">
              <a:ln>
                <a:noFill/>
              </a:ln>
              <a:solidFill>
                <a:schemeClr val="tx1"/>
              </a:solidFill>
              <a:effectLst/>
              <a:latin typeface="+mj-ea"/>
              <a:ea typeface="+mj-ea"/>
              <a:cs typeface="Times New Roman" panose="02020603050405020304" pitchFamily="18" charset="0"/>
            </a:endParaRPr>
          </a:p>
        </p:txBody>
      </p:sp>
      <p:sp>
        <p:nvSpPr>
          <p:cNvPr id="15" name="Rectangle 13"/>
          <p:cNvSpPr>
            <a:spLocks noChangeArrowheads="1"/>
          </p:cNvSpPr>
          <p:nvPr/>
        </p:nvSpPr>
        <p:spPr bwMode="auto">
          <a:xfrm>
            <a:off x="240208" y="3701251"/>
            <a:ext cx="8553288" cy="16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20000"/>
              </a:lnSpc>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(3)</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运动试探电荷在磁场中任一点的</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受力的大小</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，不仅与试探电荷的电量</a:t>
            </a:r>
            <a:endParaRPr lang="zh-CN" altLang="en-US" sz="2000" dirty="0">
              <a:solidFill>
                <a:srgbClr val="000000"/>
              </a:solidFill>
            </a:endParaRPr>
          </a:p>
          <a:p>
            <a:pPr defTabSz="914400" eaLnBrk="0" fontAlgn="base" hangingPunct="0">
              <a:lnSpc>
                <a:spcPct val="120000"/>
              </a:lnSpc>
              <a:spcBef>
                <a:spcPct val="0"/>
              </a:spcBef>
              <a:spcAft>
                <a:spcPct val="0"/>
              </a:spcAft>
            </a:pPr>
            <a:r>
              <a:rPr lang="en-US" altLang="zh-CN" sz="2000" dirty="0" smtClean="0">
                <a:ea typeface="宋体" panose="02010600030101010101" pitchFamily="2" charset="-122"/>
                <a:cs typeface="Times New Roman" panose="02020603050405020304" pitchFamily="18" charset="0"/>
              </a:rPr>
              <a:t>q</a:t>
            </a:r>
            <a:r>
              <a:rPr lang="en-US" altLang="zh-CN" sz="2000" baseline="-25000" dirty="0" smtClean="0">
                <a:ea typeface="宋体" panose="02010600030101010101" pitchFamily="2" charset="-122"/>
                <a:cs typeface="Times New Roman" panose="02020603050405020304" pitchFamily="18" charset="0"/>
              </a:rPr>
              <a:t>0</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经</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该点时的速率υ</a:t>
            </a:r>
            <a:r>
              <a:rPr lang="zh-CN" altLang="zh-CN" sz="2000" dirty="0" smtClean="0">
                <a:latin typeface="Times New Roman" panose="02020603050405020304" pitchFamily="18" charset="0"/>
                <a:ea typeface="宋体" panose="02010600030101010101" pitchFamily="2" charset="-122"/>
                <a:cs typeface="Times New Roman" panose="02020603050405020304" pitchFamily="18" charset="0"/>
              </a:rPr>
              <a:t>以</a:t>
            </a:r>
            <a:r>
              <a:rPr lang="zh-CN"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及</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该点磁场的强弱</a:t>
            </a:r>
            <a:r>
              <a:rPr lang="zh-CN"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有关</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，还</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与电荷运动的速度相对于磁场的取向</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有关，</a:t>
            </a:r>
            <a:r>
              <a:rPr lang="zh-CN" altLang="en-US" sz="2000" dirty="0" smtClean="0">
                <a:solidFill>
                  <a:srgbClr val="000000"/>
                </a:solidFill>
                <a:latin typeface="+mj-ea"/>
                <a:ea typeface="+mj-ea"/>
                <a:cs typeface="Times New Roman" panose="02020603050405020304" pitchFamily="18" charset="0"/>
              </a:rPr>
              <a:t>当</a:t>
            </a:r>
            <a:r>
              <a:rPr lang="zh-CN" altLang="en-US" sz="2000" dirty="0">
                <a:solidFill>
                  <a:srgbClr val="000000"/>
                </a:solidFill>
                <a:latin typeface="+mj-ea"/>
                <a:ea typeface="+mj-ea"/>
                <a:cs typeface="Times New Roman" panose="02020603050405020304" pitchFamily="18" charset="0"/>
              </a:rPr>
              <a:t>电荷沿磁感应强度的方向运动</a:t>
            </a:r>
            <a:r>
              <a:rPr lang="zh-CN" altLang="en-US" sz="2000" dirty="0" smtClean="0">
                <a:solidFill>
                  <a:srgbClr val="000000"/>
                </a:solidFill>
                <a:latin typeface="+mj-ea"/>
                <a:ea typeface="+mj-ea"/>
                <a:cs typeface="Times New Roman" panose="02020603050405020304" pitchFamily="18" charset="0"/>
              </a:rPr>
              <a:t>时，其</a:t>
            </a:r>
            <a:r>
              <a:rPr lang="zh-CN" altLang="en-US" sz="2000" dirty="0">
                <a:solidFill>
                  <a:srgbClr val="000000"/>
                </a:solidFill>
                <a:latin typeface="+mj-ea"/>
                <a:ea typeface="+mj-ea"/>
                <a:cs typeface="Times New Roman" panose="02020603050405020304" pitchFamily="18" charset="0"/>
              </a:rPr>
              <a:t>受</a:t>
            </a:r>
            <a:r>
              <a:rPr lang="zh-CN" altLang="en-US" sz="2000" dirty="0" smtClean="0">
                <a:solidFill>
                  <a:srgbClr val="000000"/>
                </a:solidFill>
                <a:latin typeface="+mj-ea"/>
                <a:ea typeface="+mj-ea"/>
                <a:cs typeface="Times New Roman" panose="02020603050405020304" pitchFamily="18" charset="0"/>
              </a:rPr>
              <a:t>力大小为</a:t>
            </a:r>
            <a:r>
              <a:rPr lang="zh-CN" altLang="en-US" sz="2000" dirty="0">
                <a:solidFill>
                  <a:srgbClr val="000000"/>
                </a:solidFill>
                <a:latin typeface="+mj-ea"/>
                <a:ea typeface="+mj-ea"/>
                <a:cs typeface="Times New Roman" panose="02020603050405020304" pitchFamily="18" charset="0"/>
              </a:rPr>
              <a:t>零；当沿与磁感应强度垂直的方向运动</a:t>
            </a:r>
            <a:r>
              <a:rPr lang="zh-CN" altLang="en-US" sz="2000" dirty="0" smtClean="0">
                <a:solidFill>
                  <a:srgbClr val="000000"/>
                </a:solidFill>
                <a:latin typeface="+mj-ea"/>
                <a:ea typeface="+mj-ea"/>
                <a:cs typeface="Times New Roman" panose="02020603050405020304" pitchFamily="18" charset="0"/>
              </a:rPr>
              <a:t>时，其</a:t>
            </a:r>
            <a:r>
              <a:rPr lang="zh-CN" altLang="en-US" sz="2000" dirty="0">
                <a:solidFill>
                  <a:srgbClr val="000000"/>
                </a:solidFill>
                <a:latin typeface="+mj-ea"/>
                <a:ea typeface="+mj-ea"/>
                <a:cs typeface="Times New Roman" panose="02020603050405020304" pitchFamily="18" charset="0"/>
              </a:rPr>
              <a:t>受力</a:t>
            </a:r>
            <a:r>
              <a:rPr lang="zh-CN" altLang="en-US" sz="2000" dirty="0" smtClean="0">
                <a:solidFill>
                  <a:srgbClr val="000000"/>
                </a:solidFill>
                <a:latin typeface="+mj-ea"/>
                <a:ea typeface="+mj-ea"/>
                <a:cs typeface="Times New Roman" panose="02020603050405020304" pitchFamily="18" charset="0"/>
              </a:rPr>
              <a:t>最大</a:t>
            </a:r>
            <a:r>
              <a:rPr lang="zh-CN" altLang="en-US" sz="2000" dirty="0">
                <a:solidFill>
                  <a:srgbClr val="000000"/>
                </a:solidFill>
                <a:latin typeface="+mj-ea"/>
                <a:ea typeface="+mj-ea"/>
                <a:cs typeface="Times New Roman" panose="02020603050405020304" pitchFamily="18" charset="0"/>
              </a:rPr>
              <a:t>。</a:t>
            </a:r>
          </a:p>
        </p:txBody>
      </p:sp>
      <p:grpSp>
        <p:nvGrpSpPr>
          <p:cNvPr id="19" name="Group 9"/>
          <p:cNvGrpSpPr>
            <a:grpSpLocks/>
          </p:cNvGrpSpPr>
          <p:nvPr/>
        </p:nvGrpSpPr>
        <p:grpSpPr bwMode="auto">
          <a:xfrm>
            <a:off x="6339221" y="488380"/>
            <a:ext cx="2454275" cy="1546225"/>
            <a:chOff x="3878" y="609"/>
            <a:chExt cx="1546" cy="974"/>
          </a:xfrm>
        </p:grpSpPr>
        <p:grpSp>
          <p:nvGrpSpPr>
            <p:cNvPr id="20" name="Group 10"/>
            <p:cNvGrpSpPr>
              <a:grpSpLocks/>
            </p:cNvGrpSpPr>
            <p:nvPr/>
          </p:nvGrpSpPr>
          <p:grpSpPr bwMode="auto">
            <a:xfrm>
              <a:off x="3878" y="609"/>
              <a:ext cx="1546" cy="974"/>
              <a:chOff x="3690" y="759"/>
              <a:chExt cx="1546" cy="974"/>
            </a:xfrm>
          </p:grpSpPr>
          <p:sp>
            <p:nvSpPr>
              <p:cNvPr id="22" name="AutoShape 11"/>
              <p:cNvSpPr>
                <a:spLocks noChangeArrowheads="1"/>
              </p:cNvSpPr>
              <p:nvPr/>
            </p:nvSpPr>
            <p:spPr bwMode="auto">
              <a:xfrm>
                <a:off x="3690" y="1175"/>
                <a:ext cx="1546" cy="558"/>
              </a:xfrm>
              <a:prstGeom prst="parallelogram">
                <a:avLst>
                  <a:gd name="adj" fmla="val 89840"/>
                </a:avLst>
              </a:prstGeom>
              <a:solidFill>
                <a:srgbClr val="EBF7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3" name="Oval 12"/>
              <p:cNvSpPr>
                <a:spLocks noChangeArrowheads="1"/>
              </p:cNvSpPr>
              <p:nvPr/>
            </p:nvSpPr>
            <p:spPr bwMode="auto">
              <a:xfrm>
                <a:off x="4166" y="1454"/>
                <a:ext cx="150" cy="15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4" name="Text Box 13"/>
              <p:cNvSpPr txBox="1">
                <a:spLocks noChangeArrowheads="1"/>
              </p:cNvSpPr>
              <p:nvPr/>
            </p:nvSpPr>
            <p:spPr bwMode="auto">
              <a:xfrm>
                <a:off x="4148" y="1409"/>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smtClean="0">
                    <a:ln>
                      <a:noFill/>
                    </a:ln>
                    <a:solidFill>
                      <a:srgbClr val="FF0066"/>
                    </a:solidFill>
                    <a:effectLst/>
                    <a:uLnTx/>
                    <a:uFillTx/>
                    <a:latin typeface="Times New Roman" panose="02020603050405020304" pitchFamily="18" charset="0"/>
                  </a:rPr>
                  <a:t>+</a:t>
                </a:r>
              </a:p>
            </p:txBody>
          </p:sp>
          <p:sp>
            <p:nvSpPr>
              <p:cNvPr id="25" name="Line 14"/>
              <p:cNvSpPr>
                <a:spLocks noChangeShapeType="1"/>
              </p:cNvSpPr>
              <p:nvPr/>
            </p:nvSpPr>
            <p:spPr bwMode="auto">
              <a:xfrm flipV="1">
                <a:off x="4238" y="759"/>
                <a:ext cx="0" cy="76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6" name="Line 15"/>
              <p:cNvSpPr>
                <a:spLocks noChangeShapeType="1"/>
              </p:cNvSpPr>
              <p:nvPr/>
            </p:nvSpPr>
            <p:spPr bwMode="auto">
              <a:xfrm flipV="1">
                <a:off x="4238" y="1409"/>
                <a:ext cx="580" cy="11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7" name="Line 16"/>
              <p:cNvSpPr>
                <a:spLocks noChangeShapeType="1"/>
              </p:cNvSpPr>
              <p:nvPr/>
            </p:nvSpPr>
            <p:spPr bwMode="auto">
              <a:xfrm flipV="1">
                <a:off x="4238" y="1289"/>
                <a:ext cx="297" cy="23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28" name="Object 17"/>
              <p:cNvGraphicFramePr>
                <a:graphicFrameLocks noChangeAspect="1"/>
              </p:cNvGraphicFramePr>
              <p:nvPr/>
            </p:nvGraphicFramePr>
            <p:xfrm>
              <a:off x="4238" y="759"/>
              <a:ext cx="221" cy="255"/>
            </p:xfrm>
            <a:graphic>
              <a:graphicData uri="http://schemas.openxmlformats.org/presentationml/2006/ole">
                <mc:AlternateContent xmlns:mc="http://schemas.openxmlformats.org/markup-compatibility/2006">
                  <mc:Choice xmlns:v="urn:schemas-microsoft-com:vml" Requires="v">
                    <p:oleObj spid="_x0000_s4556" name="Equation" r:id="rId3" imgW="164880" imgH="190440" progId="Equation.3">
                      <p:embed/>
                    </p:oleObj>
                  </mc:Choice>
                  <mc:Fallback>
                    <p:oleObj name="Equation" r:id="rId3" imgW="1648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 y="759"/>
                            <a:ext cx="22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8"/>
              <p:cNvGraphicFramePr>
                <a:graphicFrameLocks noChangeAspect="1"/>
              </p:cNvGraphicFramePr>
              <p:nvPr/>
            </p:nvGraphicFramePr>
            <p:xfrm>
              <a:off x="4553" y="1047"/>
              <a:ext cx="204" cy="255"/>
            </p:xfrm>
            <a:graphic>
              <a:graphicData uri="http://schemas.openxmlformats.org/presentationml/2006/ole">
                <mc:AlternateContent xmlns:mc="http://schemas.openxmlformats.org/markup-compatibility/2006">
                  <mc:Choice xmlns:v="urn:schemas-microsoft-com:vml" Requires="v">
                    <p:oleObj spid="_x0000_s4557" name="Equation" r:id="rId5" imgW="152280" imgH="190440" progId="Equation.3">
                      <p:embed/>
                    </p:oleObj>
                  </mc:Choice>
                  <mc:Fallback>
                    <p:oleObj name="Equation" r:id="rId5" imgW="15228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3" y="1047"/>
                            <a:ext cx="2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9"/>
              <p:cNvGraphicFramePr>
                <a:graphicFrameLocks noChangeAspect="1"/>
              </p:cNvGraphicFramePr>
              <p:nvPr/>
            </p:nvGraphicFramePr>
            <p:xfrm>
              <a:off x="4844" y="1319"/>
              <a:ext cx="170" cy="221"/>
            </p:xfrm>
            <a:graphic>
              <a:graphicData uri="http://schemas.openxmlformats.org/presentationml/2006/ole">
                <mc:AlternateContent xmlns:mc="http://schemas.openxmlformats.org/markup-compatibility/2006">
                  <mc:Choice xmlns:v="urn:schemas-microsoft-com:vml" Requires="v">
                    <p:oleObj spid="_x0000_s4558" name="Equation" r:id="rId7" imgW="126720" imgH="164880" progId="Equation.3">
                      <p:embed/>
                    </p:oleObj>
                  </mc:Choice>
                  <mc:Fallback>
                    <p:oleObj name="Equation" r:id="rId7" imgW="12672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4" y="1319"/>
                            <a:ext cx="17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 name="Object 20"/>
            <p:cNvGraphicFramePr>
              <a:graphicFrameLocks noChangeAspect="1"/>
            </p:cNvGraphicFramePr>
            <p:nvPr/>
          </p:nvGraphicFramePr>
          <p:xfrm>
            <a:off x="4176" y="1236"/>
            <a:ext cx="212" cy="273"/>
          </p:xfrm>
          <a:graphic>
            <a:graphicData uri="http://schemas.openxmlformats.org/presentationml/2006/ole">
              <mc:AlternateContent xmlns:mc="http://schemas.openxmlformats.org/markup-compatibility/2006">
                <mc:Choice xmlns:v="urn:schemas-microsoft-com:vml" Requires="v">
                  <p:oleObj spid="_x0000_s4559" name="Equation" r:id="rId9" imgW="177480" imgH="228600" progId="Equation.3">
                    <p:embed/>
                  </p:oleObj>
                </mc:Choice>
                <mc:Fallback>
                  <p:oleObj name="Equation" r:id="rId9" imgW="1774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1236"/>
                          <a:ext cx="212"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文本框 30"/>
          <p:cNvSpPr txBox="1"/>
          <p:nvPr/>
        </p:nvSpPr>
        <p:spPr>
          <a:xfrm>
            <a:off x="6089753" y="84721"/>
            <a:ext cx="2954655" cy="369332"/>
          </a:xfrm>
          <a:prstGeom prst="rect">
            <a:avLst/>
          </a:prstGeom>
          <a:noFill/>
        </p:spPr>
        <p:txBody>
          <a:bodyPr wrap="none" rtlCol="0">
            <a:spAutoFit/>
          </a:bodyPr>
          <a:lstStyle/>
          <a:p>
            <a:r>
              <a:rPr lang="zh-CN" altLang="en-US" sz="1800" dirty="0" smtClean="0"/>
              <a:t>图：运动电荷在磁场中受力</a:t>
            </a:r>
            <a:endParaRPr lang="zh-CN" altLang="en-US" sz="1800" dirty="0"/>
          </a:p>
        </p:txBody>
      </p:sp>
      <p:sp>
        <p:nvSpPr>
          <p:cNvPr id="4096" name="矩形 4095"/>
          <p:cNvSpPr/>
          <p:nvPr/>
        </p:nvSpPr>
        <p:spPr>
          <a:xfrm>
            <a:off x="226414" y="2586634"/>
            <a:ext cx="8486662" cy="1200329"/>
          </a:xfrm>
          <a:prstGeom prst="rect">
            <a:avLst/>
          </a:prstGeom>
        </p:spPr>
        <p:txBody>
          <a:bodyPr wrap="square">
            <a:spAutoFit/>
          </a:bodyPr>
          <a:lstStyle/>
          <a:p>
            <a:pPr lvl="0" defTabSz="914400">
              <a:lnSpc>
                <a:spcPct val="120000"/>
              </a:lnSpc>
              <a:spcAft>
                <a:spcPts val="600"/>
              </a:spcAft>
            </a:pP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运动试探电荷在磁场中任一点的</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受力方向</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，均</a:t>
            </a:r>
            <a:r>
              <a:rPr lang="zh-CN" altLang="en-US" sz="2000" b="1" dirty="0">
                <a:solidFill>
                  <a:srgbClr val="ED5A00"/>
                </a:solidFill>
                <a:latin typeface="Times New Roman" panose="02020603050405020304" pitchFamily="18" charset="0"/>
                <a:ea typeface="宋体" panose="02010600030101010101" pitchFamily="2" charset="-122"/>
                <a:cs typeface="Times New Roman" panose="02020603050405020304" pitchFamily="18" charset="0"/>
              </a:rPr>
              <a:t>垂直</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于该点的磁场与速度方向所确定的平面。如图所示。</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且</a:t>
            </a:r>
            <a:r>
              <a:rPr lang="zh-CN" altLang="en-US" sz="2000" b="1" dirty="0" smtClean="0"/>
              <a:t>沿某磁感应强度方向</a:t>
            </a:r>
            <a:r>
              <a:rPr lang="zh-CN" altLang="en-US" sz="2000" b="1" dirty="0"/>
              <a:t>（或其反方向）运动时不受</a:t>
            </a:r>
            <a:r>
              <a:rPr lang="zh-CN" altLang="en-US" sz="2000" b="1" dirty="0" smtClean="0"/>
              <a:t>力。</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00" name="Rectangle 34"/>
              <p:cNvSpPr>
                <a:spLocks noChangeArrowheads="1"/>
              </p:cNvSpPr>
              <p:nvPr/>
            </p:nvSpPr>
            <p:spPr bwMode="auto">
              <a:xfrm>
                <a:off x="424076" y="5389327"/>
                <a:ext cx="8289000" cy="12603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en-US" altLang="zh-CN" sz="20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(4) </a:t>
                </a:r>
                <a:r>
                  <a:rPr kumimoji="0" lang="zh-CN" altLang="en-US" sz="20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不管</a:t>
                </a:r>
                <a:r>
                  <a:rPr kumimoji="0" lang="en-US" altLang="zh-CN" sz="20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q</a:t>
                </a:r>
                <a:r>
                  <a:rPr kumimoji="0" lang="en-US" altLang="zh-CN" sz="2000" b="0" i="0" u="none" strike="noStrike" cap="none" normalizeH="0" baseline="-25000" dirty="0" smtClean="0">
                    <a:ln>
                      <a:noFill/>
                    </a:ln>
                    <a:solidFill>
                      <a:schemeClr val="tx1"/>
                    </a:solidFill>
                    <a:effectLst/>
                    <a:ea typeface="宋体" panose="02010600030101010101" pitchFamily="2" charset="-122"/>
                    <a:cs typeface="Times New Roman" panose="02020603050405020304" pitchFamily="18" charset="0"/>
                  </a:rPr>
                  <a:t>0</a:t>
                </a:r>
                <a:r>
                  <a:rPr kumimoji="0" lang="zh-CN" altLang="en-US" sz="20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v</a:t>
                </a:r>
                <a:r>
                  <a:rPr lang="zh-CN" altLang="en-US" sz="2000" dirty="0">
                    <a:ea typeface="宋体" panose="02010600030101010101" pitchFamily="2" charset="-122"/>
                    <a:cs typeface="Times New Roman" panose="02020603050405020304" pitchFamily="18" charset="0"/>
                  </a:rPr>
                  <a:t>和电荷运动方向与磁场方向的夹角</a:t>
                </a:r>
                <a:r>
                  <a:rPr lang="en-US" altLang="zh-CN" sz="2000" dirty="0">
                    <a:ea typeface="宋体" panose="02010600030101010101" pitchFamily="2" charset="-122"/>
                    <a:cs typeface="Times New Roman" panose="02020603050405020304" pitchFamily="18" charset="0"/>
                  </a:rPr>
                  <a:t>θ</a:t>
                </a:r>
                <a:r>
                  <a:rPr lang="zh-CN" altLang="en-US" sz="2000" dirty="0">
                    <a:ea typeface="宋体" panose="02010600030101010101" pitchFamily="2" charset="-122"/>
                    <a:cs typeface="Times New Roman" panose="02020603050405020304" pitchFamily="18" charset="0"/>
                  </a:rPr>
                  <a:t>如何不同，对于给定</a:t>
                </a:r>
                <a:r>
                  <a:rPr lang="zh-CN" altLang="en-US" sz="2000" dirty="0" smtClean="0">
                    <a:ea typeface="宋体" panose="02010600030101010101" pitchFamily="2" charset="-122"/>
                    <a:cs typeface="Times New Roman" panose="02020603050405020304" pitchFamily="18" charset="0"/>
                  </a:rPr>
                  <a:t>的点，</a:t>
                </a:r>
                <a:r>
                  <a:rPr lang="zh-CN" altLang="en-US" sz="2000" dirty="0" smtClean="0">
                    <a:solidFill>
                      <a:schemeClr val="accent1"/>
                    </a:solidFill>
                    <a:latin typeface="+mj-ea"/>
                    <a:ea typeface="+mj-ea"/>
                    <a:cs typeface="Times New Roman" panose="02020603050405020304" pitchFamily="18" charset="0"/>
                  </a:rPr>
                  <a:t>比值</a:t>
                </a:r>
                <a14:m>
                  <m:oMath xmlns:m="http://schemas.openxmlformats.org/officeDocument/2006/math">
                    <m:f>
                      <m:fPr>
                        <m:ctrlPr>
                          <a:rPr lang="zh-CN" altLang="en-US" sz="2000" i="1">
                            <a:solidFill>
                              <a:schemeClr val="accent1"/>
                            </a:solidFill>
                            <a:latin typeface="Cambria Math"/>
                            <a:ea typeface="+mj-ea"/>
                          </a:rPr>
                        </m:ctrlPr>
                      </m:fPr>
                      <m:num>
                        <m:sSub>
                          <m:sSubPr>
                            <m:ctrlPr>
                              <a:rPr lang="zh-CN" altLang="en-US" sz="2000" i="1">
                                <a:solidFill>
                                  <a:schemeClr val="accent1"/>
                                </a:solidFill>
                                <a:latin typeface="Cambria Math"/>
                                <a:ea typeface="+mj-ea"/>
                              </a:rPr>
                            </m:ctrlPr>
                          </m:sSubPr>
                          <m:e>
                            <m:r>
                              <a:rPr lang="zh-CN" altLang="en-US" sz="2000" i="1">
                                <a:solidFill>
                                  <a:schemeClr val="accent1"/>
                                </a:solidFill>
                                <a:latin typeface="Cambria Math" panose="02040503050406030204" pitchFamily="18" charset="0"/>
                                <a:ea typeface="+mj-ea"/>
                              </a:rPr>
                              <m:t>𝐹</m:t>
                            </m:r>
                          </m:e>
                          <m:sub>
                            <m:r>
                              <a:rPr lang="zh-CN" altLang="en-US" sz="2000" i="1">
                                <a:solidFill>
                                  <a:schemeClr val="accent1"/>
                                </a:solidFill>
                                <a:latin typeface="Cambria Math" panose="02040503050406030204" pitchFamily="18" charset="0"/>
                                <a:ea typeface="+mj-ea"/>
                              </a:rPr>
                              <m:t>𝑚𝑎𝑥</m:t>
                            </m:r>
                          </m:sub>
                        </m:sSub>
                      </m:num>
                      <m:den>
                        <m:r>
                          <a:rPr lang="zh-CN" altLang="en-US" sz="2000" i="1">
                            <a:solidFill>
                              <a:schemeClr val="accent1"/>
                            </a:solidFill>
                            <a:latin typeface="Cambria Math" panose="02040503050406030204" pitchFamily="18" charset="0"/>
                            <a:ea typeface="+mj-ea"/>
                          </a:rPr>
                          <m:t>𝑞𝑣</m:t>
                        </m:r>
                      </m:den>
                    </m:f>
                  </m:oMath>
                </a14:m>
                <a:r>
                  <a:rPr lang="zh-CN" altLang="en-US" sz="2000" dirty="0">
                    <a:solidFill>
                      <a:schemeClr val="accent1"/>
                    </a:solidFill>
                    <a:latin typeface="+mj-ea"/>
                    <a:ea typeface="+mj-ea"/>
                    <a:cs typeface="Times New Roman" panose="02020603050405020304" pitchFamily="18" charset="0"/>
                  </a:rPr>
                  <a:t>不变</a:t>
                </a:r>
                <a:r>
                  <a:rPr lang="en-US" altLang="zh-CN" sz="2000" dirty="0">
                    <a:solidFill>
                      <a:schemeClr val="accent1"/>
                    </a:solidFill>
                    <a:latin typeface="+mj-ea"/>
                    <a:ea typeface="+mj-ea"/>
                    <a:cs typeface="Times New Roman" panose="02020603050405020304" pitchFamily="18" charset="0"/>
                  </a:rPr>
                  <a:t>,</a:t>
                </a:r>
                <a:r>
                  <a:rPr lang="zh-CN" altLang="en-US" sz="2000" dirty="0">
                    <a:solidFill>
                      <a:schemeClr val="accent1"/>
                    </a:solidFill>
                    <a:latin typeface="+mj-ea"/>
                    <a:ea typeface="+mj-ea"/>
                    <a:cs typeface="Times New Roman" panose="02020603050405020304" pitchFamily="18" charset="0"/>
                  </a:rPr>
                  <a:t>其值仅由磁场的性质</a:t>
                </a:r>
                <a:r>
                  <a:rPr lang="zh-CN" altLang="en-US" sz="2000" dirty="0" smtClean="0">
                    <a:solidFill>
                      <a:schemeClr val="accent1"/>
                    </a:solidFill>
                    <a:latin typeface="+mj-ea"/>
                    <a:ea typeface="+mj-ea"/>
                    <a:cs typeface="Times New Roman" panose="02020603050405020304" pitchFamily="18" charset="0"/>
                  </a:rPr>
                  <a:t>决定</a:t>
                </a:r>
                <a:r>
                  <a:rPr lang="en-US" altLang="zh-CN" sz="2000" dirty="0" smtClean="0">
                    <a:solidFill>
                      <a:schemeClr val="accent1"/>
                    </a:solidFill>
                    <a:latin typeface="+mj-ea"/>
                    <a:ea typeface="+mj-ea"/>
                    <a:cs typeface="Times New Roman" panose="02020603050405020304" pitchFamily="18" charset="0"/>
                  </a:rPr>
                  <a:t>——</a:t>
                </a:r>
                <a:r>
                  <a:rPr lang="zh-CN" altLang="en-US" sz="2000" dirty="0" smtClean="0">
                    <a:solidFill>
                      <a:schemeClr val="accent1"/>
                    </a:solidFill>
                    <a:latin typeface="+mj-ea"/>
                    <a:ea typeface="+mj-ea"/>
                    <a:cs typeface="Times New Roman" panose="02020603050405020304" pitchFamily="18" charset="0"/>
                  </a:rPr>
                  <a:t>磁感应强度大小</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t> </a:t>
                </a:r>
                <a:endParaRPr kumimoji="0" lang="zh-CN" altLang="en-US" sz="2000" b="0" i="0" u="none" strike="noStrike" cap="none" normalizeH="0" baseline="0" dirty="0" smtClean="0">
                  <a:ln>
                    <a:noFill/>
                  </a:ln>
                  <a:solidFill>
                    <a:schemeClr val="tx1"/>
                  </a:solidFill>
                  <a:effectLst/>
                </a:endParaRPr>
              </a:p>
            </p:txBody>
          </p:sp>
        </mc:Choice>
        <mc:Fallback xmlns="">
          <p:sp>
            <p:nvSpPr>
              <p:cNvPr id="4100" name="Rectangle 34"/>
              <p:cNvSpPr>
                <a:spLocks noRot="1" noChangeAspect="1" noMove="1" noResize="1" noEditPoints="1" noAdjustHandles="1" noChangeArrowheads="1" noChangeShapeType="1" noTextEdit="1"/>
              </p:cNvSpPr>
              <p:nvPr/>
            </p:nvSpPr>
            <p:spPr bwMode="auto">
              <a:xfrm>
                <a:off x="424076" y="5389327"/>
                <a:ext cx="8289000" cy="1260345"/>
              </a:xfrm>
              <a:prstGeom prst="rect">
                <a:avLst/>
              </a:prstGeom>
              <a:blipFill rotWithShape="0">
                <a:blip r:embed="rId11"/>
                <a:stretch>
                  <a:fillRect l="-8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8661705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70</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61665"/>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r>
              <a:rPr kumimoji="1" lang="en-US" altLang="zh-CN" sz="2000" dirty="0" smtClean="0">
                <a:latin typeface="+mj-ea"/>
                <a:ea typeface="+mj-ea"/>
              </a:rPr>
              <a:t>——</a:t>
            </a:r>
            <a:r>
              <a:rPr kumimoji="1" lang="zh-CN" altLang="en-US" sz="2000" dirty="0" smtClean="0">
                <a:latin typeface="+mj-ea"/>
                <a:ea typeface="+mj-ea"/>
              </a:rPr>
              <a:t>微观解释</a:t>
            </a:r>
            <a:endParaRPr kumimoji="1" lang="zh-CN" altLang="en-US" sz="2000" dirty="0">
              <a:latin typeface="+mj-ea"/>
              <a:ea typeface="+mj-ea"/>
            </a:endParaRPr>
          </a:p>
        </p:txBody>
      </p:sp>
      <mc:AlternateContent xmlns:mc="http://schemas.openxmlformats.org/markup-compatibility/2006" xmlns:a14="http://schemas.microsoft.com/office/drawing/2010/main">
        <mc:Choice Requires="a14">
          <p:sp>
            <p:nvSpPr>
              <p:cNvPr id="5" name="矩形 4"/>
              <p:cNvSpPr/>
              <p:nvPr/>
            </p:nvSpPr>
            <p:spPr>
              <a:xfrm>
                <a:off x="344076" y="1534362"/>
                <a:ext cx="8536688" cy="2554545"/>
              </a:xfrm>
              <a:prstGeom prst="rect">
                <a:avLst/>
              </a:prstGeom>
            </p:spPr>
            <p:txBody>
              <a:bodyPr wrap="square">
                <a:spAutoFit/>
              </a:bodyPr>
              <a:lstStyle/>
              <a:p>
                <a:pPr>
                  <a:spcAft>
                    <a:spcPts val="1200"/>
                  </a:spcAft>
                </a:pP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原子中每个</a:t>
                </a:r>
                <a:r>
                  <a:rPr lang="zh-CN" altLang="zh-CN" sz="2000" kern="100" dirty="0" smtClean="0">
                    <a:latin typeface="+mj-ea"/>
                    <a:ea typeface="+mj-ea"/>
                    <a:cs typeface="Times New Roman" panose="02020603050405020304" pitchFamily="18" charset="0"/>
                  </a:rPr>
                  <a:t>电子</a:t>
                </a:r>
                <a:r>
                  <a:rPr lang="zh-CN" altLang="en-US" sz="2000" kern="100" dirty="0" smtClean="0">
                    <a:latin typeface="+mj-ea"/>
                    <a:ea typeface="+mj-ea"/>
                    <a:cs typeface="Times New Roman" panose="02020603050405020304" pitchFamily="18" charset="0"/>
                  </a:rPr>
                  <a:t>的</a:t>
                </a:r>
                <a:r>
                  <a:rPr lang="zh-CN" altLang="zh-CN" sz="2000" kern="100" dirty="0" smtClean="0">
                    <a:latin typeface="+mj-ea"/>
                    <a:ea typeface="+mj-ea"/>
                    <a:cs typeface="Times New Roman" panose="02020603050405020304" pitchFamily="18" charset="0"/>
                  </a:rPr>
                  <a:t>两种运动</a:t>
                </a:r>
                <a:r>
                  <a:rPr lang="zh-CN" altLang="en-US" sz="2000" kern="100" dirty="0" smtClean="0">
                    <a:latin typeface="Times New Roman" panose="02020603050405020304" pitchFamily="18" charset="0"/>
                    <a:ea typeface="宋体" panose="02010600030101010101" pitchFamily="2" charset="-122"/>
                  </a:rPr>
                  <a:t>：</a:t>
                </a:r>
                <a:r>
                  <a:rPr lang="zh-CN" altLang="zh-CN" sz="2000" kern="100" dirty="0" smtClean="0">
                    <a:latin typeface="+mj-ea"/>
                    <a:ea typeface="+mj-ea"/>
                    <a:cs typeface="Times New Roman" panose="02020603050405020304" pitchFamily="18" charset="0"/>
                  </a:rPr>
                  <a:t>绕核的轨道运动</a:t>
                </a:r>
                <a:r>
                  <a:rPr lang="zh-CN" altLang="en-US" sz="2000" kern="100" dirty="0" smtClean="0">
                    <a:latin typeface="+mj-ea"/>
                    <a:ea typeface="+mj-ea"/>
                  </a:rPr>
                  <a:t>、</a:t>
                </a:r>
                <a:r>
                  <a:rPr lang="zh-CN" altLang="zh-CN" sz="2000" kern="100" dirty="0" smtClean="0">
                    <a:latin typeface="+mj-ea"/>
                    <a:ea typeface="+mj-ea"/>
                    <a:cs typeface="Times New Roman" panose="02020603050405020304" pitchFamily="18" charset="0"/>
                  </a:rPr>
                  <a:t>自旋</a:t>
                </a:r>
                <a:r>
                  <a:rPr lang="zh-CN" altLang="en-US" sz="2000" kern="100" dirty="0" smtClean="0">
                    <a:latin typeface="Times New Roman" panose="02020603050405020304" pitchFamily="18" charset="0"/>
                    <a:ea typeface="宋体" panose="02010600030101010101" pitchFamily="2" charset="-122"/>
                  </a:rPr>
                  <a:t>。</a:t>
                </a:r>
                <a:endParaRPr lang="en-US" altLang="zh-CN" sz="2000" kern="100" dirty="0" smtClean="0">
                  <a:latin typeface="Times New Roman" panose="02020603050405020304" pitchFamily="18" charset="0"/>
                  <a:ea typeface="宋体" panose="02010600030101010101" pitchFamily="2" charset="-122"/>
                </a:endParaRPr>
              </a:p>
              <a:p>
                <a:pPr>
                  <a:spcAft>
                    <a:spcPts val="1200"/>
                  </a:spcAft>
                </a:pPr>
                <a:r>
                  <a:rPr lang="zh-CN" altLang="en-US" sz="2000" kern="100" dirty="0" smtClean="0">
                    <a:solidFill>
                      <a:schemeClr val="accent1"/>
                    </a:solidFill>
                    <a:latin typeface="+mj-ea"/>
                    <a:ea typeface="+mj-ea"/>
                    <a:cs typeface="Times New Roman" panose="02020603050405020304" pitchFamily="18" charset="0"/>
                  </a:rPr>
                  <a:t>电子</a:t>
                </a:r>
                <a:r>
                  <a:rPr lang="zh-CN" altLang="zh-CN" sz="2000" kern="100" dirty="0" smtClean="0">
                    <a:solidFill>
                      <a:schemeClr val="accent1"/>
                    </a:solidFill>
                    <a:latin typeface="+mj-ea"/>
                    <a:ea typeface="+mj-ea"/>
                    <a:cs typeface="Times New Roman" panose="02020603050405020304" pitchFamily="18" charset="0"/>
                  </a:rPr>
                  <a:t>轨道磁矩</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与绕核的轨道运动相对应</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的磁矩</a:t>
                </a:r>
                <a:r>
                  <a:rPr lang="zh-CN" altLang="en-US" sz="2000" kern="100" dirty="0" smtClean="0">
                    <a:latin typeface="Times New Roman" panose="02020603050405020304" pitchFamily="18" charset="0"/>
                    <a:ea typeface="宋体" panose="02010600030101010101" pitchFamily="2" charset="-122"/>
                  </a:rPr>
                  <a:t>。</a:t>
                </a:r>
                <a:endParaRPr lang="en-US" altLang="zh-CN" sz="2000" kern="100" dirty="0" smtClean="0">
                  <a:latin typeface="Times New Roman" panose="02020603050405020304" pitchFamily="18" charset="0"/>
                  <a:ea typeface="宋体" panose="02010600030101010101" pitchFamily="2" charset="-122"/>
                </a:endParaRPr>
              </a:p>
              <a:p>
                <a:pPr>
                  <a:spcAft>
                    <a:spcPts val="1200"/>
                  </a:spcAft>
                </a:pPr>
                <a:r>
                  <a:rPr lang="zh-CN" altLang="en-US" sz="2000" kern="100" dirty="0" smtClean="0">
                    <a:solidFill>
                      <a:schemeClr val="accent1"/>
                    </a:solidFill>
                    <a:latin typeface="+mj-ea"/>
                    <a:ea typeface="+mj-ea"/>
                    <a:cs typeface="Times New Roman" panose="02020603050405020304" pitchFamily="18" charset="0"/>
                  </a:rPr>
                  <a:t>电子</a:t>
                </a:r>
                <a:r>
                  <a:rPr lang="zh-CN" altLang="zh-CN" sz="2000" kern="100" dirty="0" smtClean="0">
                    <a:solidFill>
                      <a:schemeClr val="accent1"/>
                    </a:solidFill>
                    <a:latin typeface="+mj-ea"/>
                    <a:ea typeface="+mj-ea"/>
                    <a:cs typeface="Times New Roman" panose="02020603050405020304" pitchFamily="18" charset="0"/>
                  </a:rPr>
                  <a:t>自旋磁矩</a:t>
                </a:r>
                <a:r>
                  <a:rPr lang="zh-CN" altLang="en-US" sz="20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与</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自旋相对应</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的磁矩</a:t>
                </a:r>
                <a:r>
                  <a:rPr lang="zh-CN" altLang="en-US" sz="2000" kern="100" dirty="0" smtClean="0">
                    <a:latin typeface="Times New Roman" panose="02020603050405020304" pitchFamily="18" charset="0"/>
                    <a:ea typeface="宋体" panose="02010600030101010101" pitchFamily="2" charset="-122"/>
                  </a:rPr>
                  <a:t>。</a:t>
                </a:r>
                <a:endParaRPr lang="en-US" altLang="zh-CN" sz="2000" kern="100" dirty="0" smtClean="0">
                  <a:latin typeface="Times New Roman" panose="02020603050405020304" pitchFamily="18" charset="0"/>
                  <a:ea typeface="宋体" panose="02010600030101010101" pitchFamily="2" charset="-122"/>
                </a:endParaRPr>
              </a:p>
              <a:p>
                <a:pPr>
                  <a:spcAft>
                    <a:spcPts val="1200"/>
                  </a:spcAft>
                </a:pPr>
                <a:r>
                  <a:rPr lang="zh-CN" altLang="zh-CN" sz="2000" kern="100" dirty="0" smtClean="0">
                    <a:latin typeface="+mj-ea"/>
                    <a:ea typeface="+mj-ea"/>
                    <a:cs typeface="Times New Roman" panose="02020603050405020304" pitchFamily="18" charset="0"/>
                  </a:rPr>
                  <a:t>原子</a:t>
                </a:r>
                <a:r>
                  <a:rPr lang="zh-CN" altLang="zh-CN" sz="2000" kern="100" dirty="0">
                    <a:latin typeface="+mj-ea"/>
                    <a:ea typeface="+mj-ea"/>
                    <a:cs typeface="Times New Roman" panose="02020603050405020304" pitchFamily="18" charset="0"/>
                  </a:rPr>
                  <a:t>的磁矩</a:t>
                </a:r>
                <a:r>
                  <a:rPr lang="zh-CN" altLang="en-US" sz="20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它所包含的所有电子轨道磁矩和自旋磁矩的矢量和</a:t>
                </a:r>
                <a:r>
                  <a:rPr lang="zh-CN" altLang="en-US" sz="2000" kern="100" dirty="0" smtClean="0">
                    <a:latin typeface="Times New Roman" panose="02020603050405020304" pitchFamily="18" charset="0"/>
                    <a:ea typeface="宋体" panose="02010600030101010101" pitchFamily="2" charset="-122"/>
                  </a:rPr>
                  <a:t>。</a:t>
                </a:r>
                <a:endParaRPr lang="en-US" altLang="zh-CN" sz="2000" kern="100" dirty="0" smtClean="0">
                  <a:latin typeface="Times New Roman" panose="02020603050405020304" pitchFamily="18" charset="0"/>
                  <a:ea typeface="宋体" panose="02010600030101010101" pitchFamily="2" charset="-122"/>
                </a:endParaRPr>
              </a:p>
              <a:p>
                <a:pPr>
                  <a:spcAft>
                    <a:spcPts val="1200"/>
                  </a:spcAft>
                </a:pPr>
                <a:r>
                  <a:rPr lang="zh-CN" altLang="en-US" sz="2000" b="1" kern="100" dirty="0" smtClean="0">
                    <a:solidFill>
                      <a:srgbClr val="C00000"/>
                    </a:solidFill>
                    <a:latin typeface="微软雅黑"/>
                    <a:ea typeface="微软雅黑"/>
                    <a:cs typeface="Times New Roman" panose="02020603050405020304" pitchFamily="18" charset="0"/>
                  </a:rPr>
                  <a:t>分子</a:t>
                </a:r>
                <a:r>
                  <a:rPr lang="zh-CN" altLang="zh-CN" sz="2000" b="1" kern="100" dirty="0" smtClean="0">
                    <a:solidFill>
                      <a:srgbClr val="C00000"/>
                    </a:solidFill>
                    <a:latin typeface="微软雅黑"/>
                    <a:ea typeface="微软雅黑"/>
                    <a:cs typeface="Times New Roman" panose="02020603050405020304" pitchFamily="18" charset="0"/>
                  </a:rPr>
                  <a:t>磁矩</a:t>
                </a:r>
                <a:r>
                  <a:rPr lang="zh-CN" altLang="en-US" sz="2000" kern="100" dirty="0" smtClean="0">
                    <a:solidFill>
                      <a:srgbClr val="000000"/>
                    </a:solidFill>
                    <a:latin typeface="微软雅黑"/>
                    <a:ea typeface="微软雅黑"/>
                    <a:cs typeface="Times New Roman" panose="02020603050405020304" pitchFamily="18" charset="0"/>
                  </a:rPr>
                  <a:t>（</a:t>
                </a:r>
                <a14:m>
                  <m:oMath xmlns:m="http://schemas.openxmlformats.org/officeDocument/2006/math">
                    <m:acc>
                      <m:accPr>
                        <m:chr m:val="⃗"/>
                        <m:ctrlPr>
                          <a:rPr lang="zh-CN" altLang="en-US" sz="2000" i="1">
                            <a:latin typeface="Cambria Math"/>
                          </a:rPr>
                        </m:ctrlPr>
                      </m:accPr>
                      <m:e>
                        <m:r>
                          <m:rPr>
                            <m:sty m:val="p"/>
                          </m:rPr>
                          <a:rPr lang="en-US" altLang="zh-CN" sz="2000" i="1" smtClean="0">
                            <a:latin typeface="Cambria Math" panose="02040503050406030204" pitchFamily="18" charset="0"/>
                          </a:rPr>
                          <m:t>m</m:t>
                        </m:r>
                      </m:e>
                    </m:acc>
                  </m:oMath>
                </a14:m>
                <a:r>
                  <a:rPr lang="zh-CN" altLang="en-US" sz="2000" kern="100" dirty="0" smtClean="0">
                    <a:solidFill>
                      <a:srgbClr val="000000"/>
                    </a:solidFill>
                    <a:latin typeface="微软雅黑"/>
                    <a:ea typeface="微软雅黑"/>
                    <a:cs typeface="Times New Roman" panose="02020603050405020304" pitchFamily="18" charset="0"/>
                  </a:rPr>
                  <a:t>）</a:t>
                </a:r>
                <a:r>
                  <a:rPr lang="zh-CN" altLang="en-US"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它所包含的</a:t>
                </a:r>
                <a:r>
                  <a:rPr lang="zh-CN" altLang="zh-CN"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所有</a:t>
                </a:r>
                <a:r>
                  <a:rPr lang="zh-CN" altLang="en-US"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原子</a:t>
                </a:r>
                <a:r>
                  <a:rPr lang="zh-CN" altLang="zh-CN"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磁矩</a:t>
                </a:r>
                <a:r>
                  <a:rPr lang="zh-CN"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的矢量和</a:t>
                </a:r>
                <a:r>
                  <a:rPr lang="zh-CN" altLang="en-US" sz="2000" kern="100" dirty="0" smtClean="0">
                    <a:solidFill>
                      <a:srgbClr val="000000"/>
                    </a:solidFill>
                    <a:latin typeface="Times New Roman" panose="02020603050405020304" pitchFamily="18" charset="0"/>
                    <a:ea typeface="宋体" panose="02010600030101010101" pitchFamily="2" charset="-122"/>
                  </a:rPr>
                  <a:t>。</a:t>
                </a:r>
                <a:r>
                  <a:rPr lang="zh-CN" altLang="en-US" sz="2000" dirty="0">
                    <a:latin typeface="+mj-ea"/>
                    <a:ea typeface="+mj-ea"/>
                  </a:rPr>
                  <a:t>分子中各电子的轨道运动和自旋而</a:t>
                </a:r>
                <a:r>
                  <a:rPr lang="zh-CN" altLang="en-US" sz="2000" dirty="0" smtClean="0">
                    <a:latin typeface="+mj-ea"/>
                    <a:ea typeface="+mj-ea"/>
                  </a:rPr>
                  <a:t>产生的</a:t>
                </a:r>
                <a:r>
                  <a:rPr lang="zh-CN" altLang="en-US" sz="2000" dirty="0">
                    <a:latin typeface="+mj-ea"/>
                    <a:ea typeface="+mj-ea"/>
                  </a:rPr>
                  <a:t>磁矩</a:t>
                </a:r>
                <a:r>
                  <a:rPr lang="zh-CN" altLang="en-US" sz="2000" dirty="0" smtClean="0">
                    <a:latin typeface="+mj-ea"/>
                    <a:ea typeface="+mj-ea"/>
                  </a:rPr>
                  <a:t>之矢量和</a:t>
                </a:r>
                <a:r>
                  <a:rPr lang="zh-CN" altLang="en-US" sz="2000" dirty="0">
                    <a:latin typeface="+mj-ea"/>
                    <a:ea typeface="+mj-ea"/>
                  </a:rPr>
                  <a:t>。</a:t>
                </a:r>
                <a:r>
                  <a:rPr lang="en-US" altLang="zh-CN" sz="2000" dirty="0">
                    <a:latin typeface="+mj-ea"/>
                    <a:ea typeface="+mj-ea"/>
                  </a:rPr>
                  <a:t>——</a:t>
                </a:r>
                <a:r>
                  <a:rPr lang="zh-CN" altLang="en-US" sz="2000" b="1" dirty="0">
                    <a:solidFill>
                      <a:srgbClr val="C00000"/>
                    </a:solidFill>
                    <a:latin typeface="+mj-ea"/>
                    <a:ea typeface="+mj-ea"/>
                  </a:rPr>
                  <a:t>每个分子等效一个圆形电流。</a:t>
                </a:r>
              </a:p>
            </p:txBody>
          </p:sp>
        </mc:Choice>
        <mc:Fallback xmlns="">
          <p:sp>
            <p:nvSpPr>
              <p:cNvPr id="5" name="矩形 4"/>
              <p:cNvSpPr>
                <a:spLocks noRot="1" noChangeAspect="1" noMove="1" noResize="1" noEditPoints="1" noAdjustHandles="1" noChangeArrowheads="1" noChangeShapeType="1" noTextEdit="1"/>
              </p:cNvSpPr>
              <p:nvPr/>
            </p:nvSpPr>
            <p:spPr>
              <a:xfrm>
                <a:off x="344076" y="1534362"/>
                <a:ext cx="8536688" cy="2554545"/>
              </a:xfrm>
              <a:prstGeom prst="rect">
                <a:avLst/>
              </a:prstGeom>
              <a:blipFill rotWithShape="0">
                <a:blip r:embed="rId2"/>
                <a:stretch>
                  <a:fillRect l="-714" t="-1909" r="-714" b="-3341"/>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468767" y="4186093"/>
            <a:ext cx="3150766" cy="2535382"/>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4612420" y="4761286"/>
                <a:ext cx="3155544" cy="1384995"/>
              </a:xfrm>
              <a:prstGeom prst="rect">
                <a:avLst/>
              </a:prstGeom>
            </p:spPr>
            <p:txBody>
              <a:bodyPr wrap="none">
                <a:spAutoFit/>
              </a:bodyPr>
              <a:lstStyle/>
              <a:p>
                <a:pPr marL="457200" indent="-457200">
                  <a:buFont typeface="Wingdings" panose="05000000000000000000" pitchFamily="2" charset="2"/>
                  <a:buChar char="Ø"/>
                </a:pPr>
                <a:r>
                  <a:rPr lang="zh-CN" altLang="en-US" sz="2800" dirty="0" smtClean="0"/>
                  <a:t>顺磁质： </a:t>
                </a:r>
                <a14:m>
                  <m:oMath xmlns:m="http://schemas.openxmlformats.org/officeDocument/2006/math">
                    <m:acc>
                      <m:accPr>
                        <m:chr m:val="⃗"/>
                        <m:ctrlPr>
                          <a:rPr lang="zh-CN" altLang="en-US" sz="2800" i="1">
                            <a:latin typeface="Cambria Math"/>
                          </a:rPr>
                        </m:ctrlPr>
                      </m:accPr>
                      <m:e>
                        <m:r>
                          <a:rPr lang="zh-CN" altLang="en-US" sz="2800" i="1">
                            <a:latin typeface="Cambria Math" panose="02040503050406030204" pitchFamily="18" charset="0"/>
                          </a:rPr>
                          <m:t>𝑚</m:t>
                        </m:r>
                      </m:e>
                    </m:acc>
                    <m:r>
                      <a:rPr lang="zh-CN" altLang="en-US" sz="2800">
                        <a:latin typeface="Cambria Math" panose="02040503050406030204" pitchFamily="18" charset="0"/>
                      </a:rPr>
                      <m:t>≠0</m:t>
                    </m:r>
                  </m:oMath>
                </a14:m>
                <a:endParaRPr lang="en-US" altLang="zh-CN" sz="28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Ø"/>
                </a:pPr>
                <a:r>
                  <a:rPr lang="zh-CN" altLang="en-US" sz="2800" dirty="0" smtClean="0"/>
                  <a:t>抗磁质：</a:t>
                </a:r>
                <a14:m>
                  <m:oMath xmlns:m="http://schemas.openxmlformats.org/officeDocument/2006/math">
                    <m:acc>
                      <m:accPr>
                        <m:chr m:val="⃗"/>
                        <m:ctrlPr>
                          <a:rPr lang="zh-CN" altLang="en-US" sz="2800" i="1">
                            <a:latin typeface="Cambria Math"/>
                          </a:rPr>
                        </m:ctrlPr>
                      </m:accPr>
                      <m:e>
                        <m:r>
                          <a:rPr lang="zh-CN" altLang="en-US" sz="2800" i="1">
                            <a:latin typeface="Cambria Math" panose="02040503050406030204" pitchFamily="18" charset="0"/>
                          </a:rPr>
                          <m:t>𝑚</m:t>
                        </m:r>
                      </m:e>
                    </m:acc>
                    <m:r>
                      <a:rPr lang="en-US" altLang="zh-CN" sz="2800" i="1">
                        <a:latin typeface="Cambria Math" panose="02040503050406030204" pitchFamily="18" charset="0"/>
                      </a:rPr>
                      <m:t>=</m:t>
                    </m:r>
                    <m:r>
                      <a:rPr lang="zh-CN" altLang="en-US" sz="2800">
                        <a:latin typeface="Cambria Math" panose="02040503050406030204" pitchFamily="18" charset="0"/>
                      </a:rPr>
                      <m:t>0</m:t>
                    </m:r>
                  </m:oMath>
                </a14:m>
                <a:endParaRPr lang="en-US" altLang="zh-CN" sz="2800" dirty="0"/>
              </a:p>
            </p:txBody>
          </p:sp>
        </mc:Choice>
        <mc:Fallback xmlns="">
          <p:sp>
            <p:nvSpPr>
              <p:cNvPr id="7" name="矩形 6"/>
              <p:cNvSpPr>
                <a:spLocks noRot="1" noChangeAspect="1" noMove="1" noResize="1" noEditPoints="1" noAdjustHandles="1" noChangeArrowheads="1" noChangeShapeType="1" noTextEdit="1"/>
              </p:cNvSpPr>
              <p:nvPr/>
            </p:nvSpPr>
            <p:spPr>
              <a:xfrm>
                <a:off x="4612420" y="4761286"/>
                <a:ext cx="3155544" cy="1384995"/>
              </a:xfrm>
              <a:prstGeom prst="rect">
                <a:avLst/>
              </a:prstGeom>
              <a:blipFill rotWithShape="0">
                <a:blip r:embed="rId4"/>
                <a:stretch>
                  <a:fillRect l="-3482" t="-5727" b="-101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86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71</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27040"/>
          </a:xfrm>
          <a:prstGeom prst="rect">
            <a:avLst/>
          </a:prstGeom>
        </p:spPr>
        <p:txBody>
          <a:bodyPr wrap="square">
            <a:spAutoFit/>
          </a:bodyPr>
          <a:lstStyle/>
          <a:p>
            <a:pPr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r>
              <a:rPr kumimoji="1" lang="en-US" altLang="zh-CN" sz="2000" dirty="0">
                <a:latin typeface="+mj-ea"/>
                <a:ea typeface="+mj-ea"/>
              </a:rPr>
              <a:t>——</a:t>
            </a:r>
            <a:r>
              <a:rPr kumimoji="1" lang="zh-CN" altLang="en-US" sz="2000" dirty="0">
                <a:latin typeface="+mj-ea"/>
                <a:ea typeface="+mj-ea"/>
              </a:rPr>
              <a:t>微观</a:t>
            </a:r>
            <a:r>
              <a:rPr kumimoji="1" lang="zh-CN" altLang="en-US" sz="2000" dirty="0" smtClean="0">
                <a:latin typeface="+mj-ea"/>
                <a:ea typeface="+mj-ea"/>
              </a:rPr>
              <a:t>解释</a:t>
            </a:r>
            <a:endParaRPr kumimoji="1" lang="zh-CN" altLang="en-US" sz="2000" dirty="0">
              <a:latin typeface="+mj-ea"/>
              <a:ea typeface="+mj-ea"/>
            </a:endParaRPr>
          </a:p>
        </p:txBody>
      </p:sp>
      <mc:AlternateContent xmlns:mc="http://schemas.openxmlformats.org/markup-compatibility/2006" xmlns:a14="http://schemas.microsoft.com/office/drawing/2010/main">
        <mc:Choice Requires="a14">
          <p:sp>
            <p:nvSpPr>
              <p:cNvPr id="6" name="矩形 5"/>
              <p:cNvSpPr/>
              <p:nvPr/>
            </p:nvSpPr>
            <p:spPr>
              <a:xfrm>
                <a:off x="443345" y="1508399"/>
                <a:ext cx="8326581" cy="781496"/>
              </a:xfrm>
              <a:prstGeom prst="rect">
                <a:avLst/>
              </a:prstGeom>
            </p:spPr>
            <p:txBody>
              <a:bodyPr wrap="square">
                <a:spAutoFit/>
              </a:bodyPr>
              <a:lstStyle/>
              <a:p>
                <a:pPr>
                  <a:spcAft>
                    <a:spcPts val="1200"/>
                  </a:spcAft>
                </a:pPr>
                <a:r>
                  <a:rPr lang="zh-CN" altLang="en-US" sz="2000" b="1" kern="100" dirty="0" smtClean="0">
                    <a:solidFill>
                      <a:srgbClr val="000000"/>
                    </a:solidFill>
                    <a:latin typeface="微软雅黑"/>
                    <a:ea typeface="微软雅黑"/>
                    <a:cs typeface="Times New Roman" panose="02020603050405020304" pitchFamily="18" charset="0"/>
                  </a:rPr>
                  <a:t>分子</a:t>
                </a:r>
                <a:r>
                  <a:rPr lang="zh-CN" altLang="en-US" sz="2000" b="1" kern="100" dirty="0" smtClean="0">
                    <a:solidFill>
                      <a:srgbClr val="C00000"/>
                    </a:solidFill>
                    <a:latin typeface="微软雅黑"/>
                    <a:ea typeface="微软雅黑"/>
                    <a:cs typeface="Times New Roman" panose="02020603050405020304" pitchFamily="18" charset="0"/>
                  </a:rPr>
                  <a:t>附加</a:t>
                </a:r>
                <a:r>
                  <a:rPr lang="zh-CN" altLang="zh-CN" sz="2000" b="1" kern="100" dirty="0" smtClean="0">
                    <a:solidFill>
                      <a:srgbClr val="000000"/>
                    </a:solidFill>
                    <a:latin typeface="微软雅黑"/>
                    <a:ea typeface="微软雅黑"/>
                    <a:cs typeface="Times New Roman" panose="02020603050405020304" pitchFamily="18" charset="0"/>
                  </a:rPr>
                  <a:t>磁矩</a:t>
                </a:r>
                <a:r>
                  <a:rPr lang="zh-CN" altLang="en-US" sz="2000" kern="100" dirty="0">
                    <a:solidFill>
                      <a:srgbClr val="000000"/>
                    </a:solidFill>
                    <a:latin typeface="微软雅黑"/>
                    <a:ea typeface="微软雅黑"/>
                    <a:cs typeface="Times New Roman" panose="02020603050405020304" pitchFamily="18" charset="0"/>
                  </a:rPr>
                  <a:t>（</a:t>
                </a:r>
                <a14:m>
                  <m:oMath xmlns:m="http://schemas.openxmlformats.org/officeDocument/2006/math">
                    <m:r>
                      <m:rPr>
                        <m:sty m:val="p"/>
                      </m:rPr>
                      <a:rPr lang="zh-CN" altLang="en-US" sz="2000">
                        <a:latin typeface="Cambria Math" panose="02040503050406030204" pitchFamily="18" charset="0"/>
                      </a:rPr>
                      <m:t>Δ</m:t>
                    </m:r>
                    <m:acc>
                      <m:accPr>
                        <m:chr m:val="⃗"/>
                        <m:ctrlPr>
                          <a:rPr lang="zh-CN" altLang="en-US" sz="2000" i="1">
                            <a:latin typeface="Cambria Math"/>
                          </a:rPr>
                        </m:ctrlPr>
                      </m:accPr>
                      <m:e>
                        <m:r>
                          <m:rPr>
                            <m:sty m:val="p"/>
                          </m:rPr>
                          <a:rPr lang="en-US" altLang="zh-CN" sz="2000" i="1">
                            <a:latin typeface="Cambria Math" panose="02040503050406030204" pitchFamily="18" charset="0"/>
                          </a:rPr>
                          <m:t>m</m:t>
                        </m:r>
                      </m:e>
                    </m:acc>
                  </m:oMath>
                </a14:m>
                <a:r>
                  <a:rPr lang="zh-CN" altLang="en-US" sz="2000" kern="100" dirty="0">
                    <a:solidFill>
                      <a:srgbClr val="000000"/>
                    </a:solidFill>
                    <a:latin typeface="微软雅黑"/>
                    <a:ea typeface="微软雅黑"/>
                    <a:cs typeface="Times New Roman" panose="02020603050405020304" pitchFamily="18" charset="0"/>
                  </a:rPr>
                  <a:t>）</a:t>
                </a:r>
                <a:r>
                  <a:rPr lang="zh-CN" altLang="en-US"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：由于</a:t>
                </a:r>
                <a14:m>
                  <m:oMath xmlns:m="http://schemas.openxmlformats.org/officeDocument/2006/math">
                    <m:acc>
                      <m:accPr>
                        <m:chr m:val="⃗"/>
                        <m:ctrlPr>
                          <a:rPr lang="zh-CN" altLang="en-US" sz="2000" i="1">
                            <a:latin typeface="Cambria Math"/>
                          </a:rPr>
                        </m:ctrlPr>
                      </m:accPr>
                      <m:e>
                        <m:r>
                          <m:rPr>
                            <m:nor/>
                          </m:rPr>
                          <a:rPr lang="en-US"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m:t>B</m:t>
                        </m:r>
                        <m:r>
                          <m:rPr>
                            <m:nor/>
                          </m:rPr>
                          <a:rPr lang="en-US" altLang="zh-CN" sz="2000" kern="1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m:t>0</m:t>
                        </m:r>
                      </m:e>
                    </m:acc>
                  </m:oMath>
                </a14:m>
                <a:r>
                  <a:rPr lang="zh-CN" altLang="en-US"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的加入，引起电子进动，从而产生一个方向</a:t>
                </a:r>
                <a:r>
                  <a:rPr lang="zh-CN" alt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总是</a:t>
                </a:r>
                <a:r>
                  <a:rPr lang="zh-CN" altLang="en-US"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与外加磁场</a:t>
                </a:r>
                <a14:m>
                  <m:oMath xmlns:m="http://schemas.openxmlformats.org/officeDocument/2006/math">
                    <m:acc>
                      <m:accPr>
                        <m:chr m:val="⃗"/>
                        <m:ctrlPr>
                          <a:rPr lang="zh-CN" altLang="en-US" sz="2000" i="1">
                            <a:latin typeface="Cambria Math"/>
                          </a:rPr>
                        </m:ctrlPr>
                      </m:accPr>
                      <m:e>
                        <m:r>
                          <m:rPr>
                            <m:nor/>
                          </m:rPr>
                          <a:rPr lang="en-US" altLang="zh-CN"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m:t>B</m:t>
                        </m:r>
                        <m:r>
                          <m:rPr>
                            <m:nor/>
                          </m:rPr>
                          <a:rPr lang="en-US" altLang="zh-CN" sz="2000" kern="1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m:t>0</m:t>
                        </m:r>
                      </m:e>
                    </m:acc>
                  </m:oMath>
                </a14:m>
                <a:r>
                  <a:rPr lang="zh-CN" altLang="en-US" sz="20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反向的磁矩</a:t>
                </a:r>
                <a:r>
                  <a:rPr lang="zh-CN" altLang="en-US" sz="2000" dirty="0" smtClean="0">
                    <a:solidFill>
                      <a:srgbClr val="000000"/>
                    </a:solidFill>
                    <a:latin typeface="微软雅黑"/>
                    <a:ea typeface="微软雅黑"/>
                  </a:rPr>
                  <a:t>。</a:t>
                </a:r>
                <a:r>
                  <a:rPr lang="en-US" altLang="zh-CN" sz="2000" dirty="0" smtClean="0">
                    <a:solidFill>
                      <a:srgbClr val="000000"/>
                    </a:solidFill>
                    <a:latin typeface="微软雅黑"/>
                    <a:ea typeface="微软雅黑"/>
                  </a:rPr>
                  <a:t>——</a:t>
                </a:r>
                <a14:m>
                  <m:oMath xmlns:m="http://schemas.openxmlformats.org/officeDocument/2006/math">
                    <m:r>
                      <a:rPr lang="zh-CN" altLang="en-US" sz="2000" b="1" i="1" smtClean="0">
                        <a:solidFill>
                          <a:srgbClr val="C00000"/>
                        </a:solidFill>
                        <a:latin typeface="Cambria Math" panose="02040503050406030204" pitchFamily="18" charset="0"/>
                      </a:rPr>
                      <m:t>𝚫</m:t>
                    </m:r>
                    <m:acc>
                      <m:accPr>
                        <m:chr m:val="⃗"/>
                        <m:ctrlPr>
                          <a:rPr lang="zh-CN" altLang="en-US" sz="2000" b="1" i="1">
                            <a:solidFill>
                              <a:srgbClr val="C00000"/>
                            </a:solidFill>
                            <a:latin typeface="Cambria Math"/>
                          </a:rPr>
                        </m:ctrlPr>
                      </m:accPr>
                      <m:e>
                        <m:r>
                          <a:rPr lang="en-US" altLang="zh-CN" sz="2000" b="1" i="1">
                            <a:solidFill>
                              <a:srgbClr val="C00000"/>
                            </a:solidFill>
                            <a:latin typeface="Cambria Math" panose="02040503050406030204" pitchFamily="18" charset="0"/>
                          </a:rPr>
                          <m:t>𝒎</m:t>
                        </m:r>
                      </m:e>
                    </m:acc>
                  </m:oMath>
                </a14:m>
                <a:r>
                  <a:rPr lang="zh-CN" altLang="en-US" sz="2000" b="1" dirty="0" smtClean="0">
                    <a:solidFill>
                      <a:srgbClr val="C00000"/>
                    </a:solidFill>
                    <a:latin typeface="微软雅黑"/>
                    <a:ea typeface="微软雅黑"/>
                  </a:rPr>
                  <a:t>产生的</a:t>
                </a:r>
                <a14:m>
                  <m:oMath xmlns:m="http://schemas.openxmlformats.org/officeDocument/2006/math">
                    <m:r>
                      <a:rPr lang="zh-CN" altLang="en-US" sz="2000" b="1" i="1">
                        <a:solidFill>
                          <a:srgbClr val="C00000"/>
                        </a:solidFill>
                        <a:latin typeface="Cambria Math" panose="02040503050406030204" pitchFamily="18" charset="0"/>
                      </a:rPr>
                      <m:t>𝚫</m:t>
                    </m:r>
                    <m:acc>
                      <m:accPr>
                        <m:chr m:val="⃗"/>
                        <m:ctrlPr>
                          <a:rPr lang="zh-CN" altLang="en-US" sz="2000" b="1" i="1" smtClean="0">
                            <a:solidFill>
                              <a:srgbClr val="C00000"/>
                            </a:solidFill>
                            <a:latin typeface="Cambria Math"/>
                          </a:rPr>
                        </m:ctrlPr>
                      </m:accPr>
                      <m:e>
                        <m:r>
                          <a:rPr lang="en-US" altLang="zh-CN" sz="2000" b="1" i="1" smtClean="0">
                            <a:solidFill>
                              <a:srgbClr val="C00000"/>
                            </a:solidFill>
                            <a:latin typeface="Cambria Math" panose="02040503050406030204" pitchFamily="18" charset="0"/>
                          </a:rPr>
                          <m:t>𝑩</m:t>
                        </m:r>
                      </m:e>
                    </m:acc>
                  </m:oMath>
                </a14:m>
                <a:r>
                  <a:rPr lang="zh-CN" altLang="en-US" sz="2000" b="1" dirty="0" smtClean="0">
                    <a:solidFill>
                      <a:srgbClr val="C00000"/>
                    </a:solidFill>
                    <a:latin typeface="微软雅黑"/>
                    <a:ea typeface="微软雅黑"/>
                  </a:rPr>
                  <a:t>总是与</a:t>
                </a:r>
                <a14:m>
                  <m:oMath xmlns:m="http://schemas.openxmlformats.org/officeDocument/2006/math">
                    <m:acc>
                      <m:accPr>
                        <m:chr m:val="⃗"/>
                        <m:ctrlPr>
                          <a:rPr lang="zh-CN" altLang="en-US" sz="2000" b="1" i="1">
                            <a:solidFill>
                              <a:srgbClr val="C00000"/>
                            </a:solidFill>
                            <a:latin typeface="Cambria Math"/>
                          </a:rPr>
                        </m:ctrlPr>
                      </m:accPr>
                      <m:e>
                        <m:r>
                          <m:rPr>
                            <m:nor/>
                          </m:rPr>
                          <a:rPr lang="en-US" altLang="zh-CN" sz="20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m:t>B</m:t>
                        </m:r>
                        <m:r>
                          <m:rPr>
                            <m:nor/>
                          </m:rPr>
                          <a:rPr lang="en-US" altLang="zh-CN" sz="2000" b="1" kern="100" baseline="-25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m:t>0</m:t>
                        </m:r>
                      </m:e>
                    </m:acc>
                  </m:oMath>
                </a14:m>
                <a:r>
                  <a:rPr lang="zh-CN" altLang="en-US" sz="2000" b="1" dirty="0" smtClean="0">
                    <a:solidFill>
                      <a:srgbClr val="C00000"/>
                    </a:solidFill>
                    <a:latin typeface="微软雅黑"/>
                    <a:ea typeface="微软雅黑"/>
                  </a:rPr>
                  <a:t>方向相反。</a:t>
                </a:r>
                <a:endParaRPr lang="zh-CN" altLang="en-US" sz="2000" b="1" dirty="0">
                  <a:solidFill>
                    <a:srgbClr val="C00000"/>
                  </a:solidFill>
                  <a:latin typeface="微软雅黑"/>
                  <a:ea typeface="微软雅黑"/>
                </a:endParaRPr>
              </a:p>
            </p:txBody>
          </p:sp>
        </mc:Choice>
        <mc:Fallback xmlns="">
          <p:sp>
            <p:nvSpPr>
              <p:cNvPr id="6" name="矩形 5"/>
              <p:cNvSpPr>
                <a:spLocks noRot="1" noChangeAspect="1" noMove="1" noResize="1" noEditPoints="1" noAdjustHandles="1" noChangeArrowheads="1" noChangeShapeType="1" noTextEdit="1"/>
              </p:cNvSpPr>
              <p:nvPr/>
            </p:nvSpPr>
            <p:spPr>
              <a:xfrm>
                <a:off x="443345" y="1508399"/>
                <a:ext cx="8326581" cy="781496"/>
              </a:xfrm>
              <a:prstGeom prst="rect">
                <a:avLst/>
              </a:prstGeom>
              <a:blipFill rotWithShape="0">
                <a:blip r:embed="rId3"/>
                <a:stretch>
                  <a:fillRect l="-805" t="-1550" r="-3734" b="-12403"/>
                </a:stretch>
              </a:blipFill>
            </p:spPr>
            <p:txBody>
              <a:bodyPr/>
              <a:lstStyle/>
              <a:p>
                <a:r>
                  <a:rPr lang="zh-CN" altLang="en-US">
                    <a:noFill/>
                  </a:rPr>
                  <a:t> </a:t>
                </a:r>
              </a:p>
            </p:txBody>
          </p:sp>
        </mc:Fallback>
      </mc:AlternateContent>
      <p:grpSp>
        <p:nvGrpSpPr>
          <p:cNvPr id="8" name="Group 88"/>
          <p:cNvGrpSpPr>
            <a:grpSpLocks/>
          </p:cNvGrpSpPr>
          <p:nvPr/>
        </p:nvGrpSpPr>
        <p:grpSpPr bwMode="auto">
          <a:xfrm>
            <a:off x="-15901" y="2320325"/>
            <a:ext cx="3733800" cy="4191000"/>
            <a:chOff x="924" y="965"/>
            <a:chExt cx="2352" cy="2640"/>
          </a:xfrm>
        </p:grpSpPr>
        <p:grpSp>
          <p:nvGrpSpPr>
            <p:cNvPr id="9" name="Group 2"/>
            <p:cNvGrpSpPr>
              <a:grpSpLocks/>
            </p:cNvGrpSpPr>
            <p:nvPr/>
          </p:nvGrpSpPr>
          <p:grpSpPr bwMode="auto">
            <a:xfrm>
              <a:off x="924" y="965"/>
              <a:ext cx="2352" cy="2640"/>
              <a:chOff x="1152" y="956"/>
              <a:chExt cx="2352" cy="2640"/>
            </a:xfrm>
          </p:grpSpPr>
          <p:grpSp>
            <p:nvGrpSpPr>
              <p:cNvPr id="19" name="Group 3"/>
              <p:cNvGrpSpPr>
                <a:grpSpLocks/>
              </p:cNvGrpSpPr>
              <p:nvPr/>
            </p:nvGrpSpPr>
            <p:grpSpPr bwMode="auto">
              <a:xfrm>
                <a:off x="1152" y="956"/>
                <a:ext cx="2064" cy="2640"/>
                <a:chOff x="1152" y="956"/>
                <a:chExt cx="2064" cy="2640"/>
              </a:xfrm>
            </p:grpSpPr>
            <p:sp>
              <p:nvSpPr>
                <p:cNvPr id="23" name="Rectangle 4"/>
                <p:cNvSpPr>
                  <a:spLocks noChangeArrowheads="1"/>
                </p:cNvSpPr>
                <p:nvPr/>
              </p:nvSpPr>
              <p:spPr bwMode="auto">
                <a:xfrm>
                  <a:off x="1152" y="956"/>
                  <a:ext cx="1824" cy="264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5"/>
                <p:cNvGrpSpPr>
                  <a:grpSpLocks/>
                </p:cNvGrpSpPr>
                <p:nvPr/>
              </p:nvGrpSpPr>
              <p:grpSpPr bwMode="auto">
                <a:xfrm>
                  <a:off x="1440" y="1104"/>
                  <a:ext cx="1242" cy="2023"/>
                  <a:chOff x="1056" y="1017"/>
                  <a:chExt cx="1242" cy="2023"/>
                </a:xfrm>
              </p:grpSpPr>
              <p:sp>
                <p:nvSpPr>
                  <p:cNvPr id="42" name="Line 6"/>
                  <p:cNvSpPr>
                    <a:spLocks noChangeShapeType="1"/>
                  </p:cNvSpPr>
                  <p:nvPr/>
                </p:nvSpPr>
                <p:spPr bwMode="auto">
                  <a:xfrm flipV="1">
                    <a:off x="1263"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7"/>
                  <p:cNvSpPr>
                    <a:spLocks noChangeShapeType="1"/>
                  </p:cNvSpPr>
                  <p:nvPr/>
                </p:nvSpPr>
                <p:spPr bwMode="auto">
                  <a:xfrm flipV="1">
                    <a:off x="1470"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8"/>
                  <p:cNvSpPr>
                    <a:spLocks noChangeShapeType="1"/>
                  </p:cNvSpPr>
                  <p:nvPr/>
                </p:nvSpPr>
                <p:spPr bwMode="auto">
                  <a:xfrm flipV="1">
                    <a:off x="1677"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9"/>
                  <p:cNvSpPr>
                    <a:spLocks noChangeShapeType="1"/>
                  </p:cNvSpPr>
                  <p:nvPr/>
                </p:nvSpPr>
                <p:spPr bwMode="auto">
                  <a:xfrm flipV="1">
                    <a:off x="1884"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10"/>
                  <p:cNvSpPr>
                    <a:spLocks noChangeShapeType="1"/>
                  </p:cNvSpPr>
                  <p:nvPr/>
                </p:nvSpPr>
                <p:spPr bwMode="auto">
                  <a:xfrm flipV="1">
                    <a:off x="2091"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1"/>
                  <p:cNvSpPr>
                    <a:spLocks noChangeShapeType="1"/>
                  </p:cNvSpPr>
                  <p:nvPr/>
                </p:nvSpPr>
                <p:spPr bwMode="auto">
                  <a:xfrm flipV="1">
                    <a:off x="2298"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2"/>
                  <p:cNvSpPr>
                    <a:spLocks noChangeShapeType="1"/>
                  </p:cNvSpPr>
                  <p:nvPr/>
                </p:nvSpPr>
                <p:spPr bwMode="auto">
                  <a:xfrm flipV="1">
                    <a:off x="1056" y="1017"/>
                    <a:ext cx="0" cy="2023"/>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Oval 13"/>
                <p:cNvSpPr>
                  <a:spLocks noChangeArrowheads="1"/>
                </p:cNvSpPr>
                <p:nvPr/>
              </p:nvSpPr>
              <p:spPr bwMode="auto">
                <a:xfrm>
                  <a:off x="1523" y="1971"/>
                  <a:ext cx="1035" cy="524"/>
                </a:xfrm>
                <a:prstGeom prst="ellipse">
                  <a:avLst/>
                </a:prstGeom>
                <a:noFill/>
                <a:ln w="2857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14"/>
                <p:cNvGraphicFramePr>
                  <a:graphicFrameLocks noChangeAspect="1"/>
                </p:cNvGraphicFramePr>
                <p:nvPr/>
              </p:nvGraphicFramePr>
              <p:xfrm>
                <a:off x="1824" y="2060"/>
                <a:ext cx="202" cy="250"/>
              </p:xfrm>
              <a:graphic>
                <a:graphicData uri="http://schemas.openxmlformats.org/presentationml/2006/ole">
                  <mc:AlternateContent xmlns:mc="http://schemas.openxmlformats.org/markup-compatibility/2006">
                    <mc:Choice xmlns:v="urn:schemas-microsoft-com:vml" Requires="v">
                      <p:oleObj spid="_x0000_s75123" name="公式" r:id="rId4" imgW="177480" imgH="241200" progId="Equation.3">
                        <p:embed/>
                      </p:oleObj>
                    </mc:Choice>
                    <mc:Fallback>
                      <p:oleObj name="公式" r:id="rId4" imgW="177480" imgH="241200" progId="Equation.3">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2060"/>
                              <a:ext cx="20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15"/>
                <p:cNvSpPr>
                  <a:spLocks noChangeShapeType="1"/>
                </p:cNvSpPr>
                <p:nvPr/>
              </p:nvSpPr>
              <p:spPr bwMode="auto">
                <a:xfrm flipV="1">
                  <a:off x="2064" y="1541"/>
                  <a:ext cx="0" cy="647"/>
                </a:xfrm>
                <a:prstGeom prst="line">
                  <a:avLst/>
                </a:prstGeom>
                <a:noFill/>
                <a:ln w="38100">
                  <a:solidFill>
                    <a:srgbClr val="FF0066"/>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16"/>
                <p:cNvGrpSpPr>
                  <a:grpSpLocks/>
                </p:cNvGrpSpPr>
                <p:nvPr/>
              </p:nvGrpSpPr>
              <p:grpSpPr bwMode="auto">
                <a:xfrm>
                  <a:off x="2453" y="1920"/>
                  <a:ext cx="331" cy="491"/>
                  <a:chOff x="2453" y="1920"/>
                  <a:chExt cx="331" cy="491"/>
                </a:xfrm>
              </p:grpSpPr>
              <p:sp>
                <p:nvSpPr>
                  <p:cNvPr id="40" name="Freeform 17"/>
                  <p:cNvSpPr>
                    <a:spLocks/>
                  </p:cNvSpPr>
                  <p:nvPr/>
                </p:nvSpPr>
                <p:spPr bwMode="auto">
                  <a:xfrm>
                    <a:off x="2453" y="2112"/>
                    <a:ext cx="331" cy="299"/>
                  </a:xfrm>
                  <a:custGeom>
                    <a:avLst/>
                    <a:gdLst>
                      <a:gd name="T0" fmla="*/ 0 w 331"/>
                      <a:gd name="T1" fmla="*/ 299 h 299"/>
                      <a:gd name="T2" fmla="*/ 331 w 331"/>
                      <a:gd name="T3" fmla="*/ 0 h 299"/>
                    </a:gdLst>
                    <a:ahLst/>
                    <a:cxnLst>
                      <a:cxn ang="0">
                        <a:pos x="T0" y="T1"/>
                      </a:cxn>
                      <a:cxn ang="0">
                        <a:pos x="T2" y="T3"/>
                      </a:cxn>
                    </a:cxnLst>
                    <a:rect l="0" t="0" r="r" b="b"/>
                    <a:pathLst>
                      <a:path w="331" h="299">
                        <a:moveTo>
                          <a:pt x="0" y="299"/>
                        </a:moveTo>
                        <a:lnTo>
                          <a:pt x="331" y="0"/>
                        </a:lnTo>
                      </a:path>
                    </a:pathLst>
                  </a:custGeom>
                  <a:noFill/>
                  <a:ln w="28575">
                    <a:solidFill>
                      <a:srgbClr val="0000FF"/>
                    </a:solidFill>
                    <a:miter lim="800000"/>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 name="Object 18"/>
                  <p:cNvGraphicFramePr>
                    <a:graphicFrameLocks noChangeAspect="1"/>
                  </p:cNvGraphicFramePr>
                  <p:nvPr/>
                </p:nvGraphicFramePr>
                <p:xfrm>
                  <a:off x="2544" y="1920"/>
                  <a:ext cx="240" cy="303"/>
                </p:xfrm>
                <a:graphic>
                  <a:graphicData uri="http://schemas.openxmlformats.org/presentationml/2006/ole">
                    <mc:AlternateContent xmlns:mc="http://schemas.openxmlformats.org/markup-compatibility/2006">
                      <mc:Choice xmlns:v="urn:schemas-microsoft-com:vml" Requires="v">
                        <p:oleObj spid="_x0000_s75124" name="Equation" r:id="rId6" imgW="126720" imgH="177480" progId="Equation.3">
                          <p:embed/>
                        </p:oleObj>
                      </mc:Choice>
                      <mc:Fallback>
                        <p:oleObj name="Equation" r:id="rId6" imgW="126720" imgH="177480" progId="Equation.3">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1920"/>
                                <a:ext cx="24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Object 19"/>
                <p:cNvGraphicFramePr>
                  <a:graphicFrameLocks noChangeAspect="1"/>
                </p:cNvGraphicFramePr>
                <p:nvPr/>
              </p:nvGraphicFramePr>
              <p:xfrm>
                <a:off x="1920" y="1301"/>
                <a:ext cx="260" cy="251"/>
              </p:xfrm>
              <a:graphic>
                <a:graphicData uri="http://schemas.openxmlformats.org/presentationml/2006/ole">
                  <mc:AlternateContent xmlns:mc="http://schemas.openxmlformats.org/markup-compatibility/2006">
                    <mc:Choice xmlns:v="urn:schemas-microsoft-com:vml" Requires="v">
                      <p:oleObj spid="_x0000_s75125" name="公式" r:id="rId8" imgW="215640" imgH="228600" progId="Equation.3">
                        <p:embed/>
                      </p:oleObj>
                    </mc:Choice>
                    <mc:Fallback>
                      <p:oleObj name="公式" r:id="rId8" imgW="215640" imgH="228600" progId="Equation.3">
                        <p:embed/>
                        <p:pic>
                          <p:nvPicPr>
                            <p:cNvPr id="0" name=""/>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1301"/>
                              <a:ext cx="26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0"/>
                <p:cNvGraphicFramePr>
                  <a:graphicFrameLocks noChangeAspect="1"/>
                </p:cNvGraphicFramePr>
                <p:nvPr/>
              </p:nvGraphicFramePr>
              <p:xfrm>
                <a:off x="2672" y="1104"/>
                <a:ext cx="352" cy="341"/>
              </p:xfrm>
              <a:graphic>
                <a:graphicData uri="http://schemas.openxmlformats.org/presentationml/2006/ole">
                  <mc:AlternateContent xmlns:mc="http://schemas.openxmlformats.org/markup-compatibility/2006">
                    <mc:Choice xmlns:v="urn:schemas-microsoft-com:vml" Requires="v">
                      <p:oleObj spid="_x0000_s75126" name="公式" r:id="rId10" imgW="279360" imgH="342720" progId="Equation.3">
                        <p:embed/>
                      </p:oleObj>
                    </mc:Choice>
                    <mc:Fallback>
                      <p:oleObj name="公式" r:id="rId10" imgW="279360" imgH="342720" progId="Equation.3">
                        <p:embed/>
                        <p:pic>
                          <p:nvPicPr>
                            <p:cNvPr id="0" name=""/>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2" y="1104"/>
                              <a:ext cx="352"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D640DE"/>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Rectangle 21"/>
                <p:cNvSpPr>
                  <a:spLocks noChangeArrowheads="1"/>
                </p:cNvSpPr>
                <p:nvPr/>
              </p:nvSpPr>
              <p:spPr bwMode="auto">
                <a:xfrm>
                  <a:off x="2544" y="2828"/>
                  <a:ext cx="672" cy="67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 name="Group 22"/>
                <p:cNvGrpSpPr>
                  <a:grpSpLocks/>
                </p:cNvGrpSpPr>
                <p:nvPr/>
              </p:nvGrpSpPr>
              <p:grpSpPr bwMode="auto">
                <a:xfrm>
                  <a:off x="2400" y="2357"/>
                  <a:ext cx="96" cy="96"/>
                  <a:chOff x="2736" y="2064"/>
                  <a:chExt cx="289" cy="288"/>
                </a:xfrm>
              </p:grpSpPr>
              <p:sp>
                <p:nvSpPr>
                  <p:cNvPr id="38" name="Oval 23"/>
                  <p:cNvSpPr>
                    <a:spLocks noChangeArrowheads="1"/>
                  </p:cNvSpPr>
                  <p:nvPr/>
                </p:nvSpPr>
                <p:spPr bwMode="auto">
                  <a:xfrm>
                    <a:off x="2736" y="2064"/>
                    <a:ext cx="289" cy="288"/>
                  </a:xfrm>
                  <a:prstGeom prst="ellipse">
                    <a:avLst/>
                  </a:prstGeom>
                  <a:solidFill>
                    <a:srgbClr val="FFFF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4"/>
                  <p:cNvSpPr>
                    <a:spLocks noChangeShapeType="1"/>
                  </p:cNvSpPr>
                  <p:nvPr/>
                </p:nvSpPr>
                <p:spPr bwMode="auto">
                  <a:xfrm>
                    <a:off x="2784" y="2208"/>
                    <a:ext cx="192" cy="0"/>
                  </a:xfrm>
                  <a:prstGeom prst="line">
                    <a:avLst/>
                  </a:prstGeom>
                  <a:noFill/>
                  <a:ln w="28575">
                    <a:solidFill>
                      <a:schemeClr val="tx2"/>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25"/>
                <p:cNvGrpSpPr>
                  <a:grpSpLocks/>
                </p:cNvGrpSpPr>
                <p:nvPr/>
              </p:nvGrpSpPr>
              <p:grpSpPr bwMode="auto">
                <a:xfrm>
                  <a:off x="1968" y="2165"/>
                  <a:ext cx="144" cy="144"/>
                  <a:chOff x="2976" y="1584"/>
                  <a:chExt cx="288" cy="288"/>
                </a:xfrm>
              </p:grpSpPr>
              <p:sp>
                <p:nvSpPr>
                  <p:cNvPr id="35" name="Oval 26"/>
                  <p:cNvSpPr>
                    <a:spLocks noChangeArrowheads="1"/>
                  </p:cNvSpPr>
                  <p:nvPr/>
                </p:nvSpPr>
                <p:spPr bwMode="auto">
                  <a:xfrm>
                    <a:off x="2976" y="1584"/>
                    <a:ext cx="288" cy="288"/>
                  </a:xfrm>
                  <a:prstGeom prst="ellipse">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7"/>
                  <p:cNvSpPr>
                    <a:spLocks noChangeShapeType="1"/>
                  </p:cNvSpPr>
                  <p:nvPr/>
                </p:nvSpPr>
                <p:spPr bwMode="auto">
                  <a:xfrm>
                    <a:off x="2976" y="1728"/>
                    <a:ext cx="288" cy="0"/>
                  </a:xfrm>
                  <a:prstGeom prst="line">
                    <a:avLst/>
                  </a:prstGeom>
                  <a:noFill/>
                  <a:ln w="28575">
                    <a:solidFill>
                      <a:srgbClr val="FF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8"/>
                  <p:cNvSpPr>
                    <a:spLocks noChangeShapeType="1"/>
                  </p:cNvSpPr>
                  <p:nvPr/>
                </p:nvSpPr>
                <p:spPr bwMode="auto">
                  <a:xfrm>
                    <a:off x="3120" y="1584"/>
                    <a:ext cx="0" cy="288"/>
                  </a:xfrm>
                  <a:prstGeom prst="line">
                    <a:avLst/>
                  </a:prstGeom>
                  <a:noFill/>
                  <a:ln w="28575">
                    <a:solidFill>
                      <a:srgbClr val="FF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 name="Rectangle 29"/>
                <p:cNvSpPr>
                  <a:spLocks noChangeArrowheads="1"/>
                </p:cNvSpPr>
                <p:nvPr/>
              </p:nvSpPr>
              <p:spPr bwMode="auto">
                <a:xfrm>
                  <a:off x="1152" y="3164"/>
                  <a:ext cx="1824" cy="43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30"/>
              <p:cNvGrpSpPr>
                <a:grpSpLocks/>
              </p:cNvGrpSpPr>
              <p:nvPr/>
            </p:nvGrpSpPr>
            <p:grpSpPr bwMode="auto">
              <a:xfrm>
                <a:off x="1392" y="3213"/>
                <a:ext cx="2112" cy="383"/>
                <a:chOff x="1056" y="3072"/>
                <a:chExt cx="2112" cy="383"/>
              </a:xfrm>
            </p:grpSpPr>
            <p:graphicFrame>
              <p:nvGraphicFramePr>
                <p:cNvPr id="21" name="Object 31"/>
                <p:cNvGraphicFramePr>
                  <a:graphicFrameLocks noChangeAspect="1"/>
                </p:cNvGraphicFramePr>
                <p:nvPr/>
              </p:nvGraphicFramePr>
              <p:xfrm>
                <a:off x="1056" y="3072"/>
                <a:ext cx="576" cy="383"/>
              </p:xfrm>
              <a:graphic>
                <a:graphicData uri="http://schemas.openxmlformats.org/presentationml/2006/ole">
                  <mc:AlternateContent xmlns:mc="http://schemas.openxmlformats.org/markup-compatibility/2006">
                    <mc:Choice xmlns:v="urn:schemas-microsoft-com:vml" Requires="v">
                      <p:oleObj spid="_x0000_s75127" name="公式" r:id="rId12" imgW="533160" imgH="342720" progId="Equation.3">
                        <p:embed/>
                      </p:oleObj>
                    </mc:Choice>
                    <mc:Fallback>
                      <p:oleObj name="公式" r:id="rId12" imgW="533160" imgH="342720" progId="Equation.3">
                        <p:embed/>
                        <p:pic>
                          <p:nvPicPr>
                            <p:cNvPr id="0" name=""/>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 y="3072"/>
                              <a:ext cx="57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32"/>
                <p:cNvSpPr txBox="1">
                  <a:spLocks noChangeArrowheads="1"/>
                </p:cNvSpPr>
                <p:nvPr/>
              </p:nvSpPr>
              <p:spPr bwMode="auto">
                <a:xfrm>
                  <a:off x="1632" y="3120"/>
                  <a:ext cx="15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CC0000"/>
                      </a:solidFill>
                      <a:latin typeface="Times New Roman" panose="02020603050405020304" pitchFamily="18" charset="0"/>
                    </a:rPr>
                    <a:t> 同</a:t>
                  </a:r>
                  <a:r>
                    <a:rPr kumimoji="1" lang="zh-CN" altLang="en-US" sz="2800" b="1" dirty="0">
                      <a:latin typeface="Times New Roman" panose="02020603050405020304" pitchFamily="18" charset="0"/>
                    </a:rPr>
                    <a:t>向</a:t>
                  </a:r>
                  <a:r>
                    <a:rPr kumimoji="1" lang="zh-CN" altLang="zh-CN" sz="2800" b="1" dirty="0">
                      <a:latin typeface="Times New Roman" panose="02020603050405020304" pitchFamily="18" charset="0"/>
                    </a:rPr>
                    <a:t>时</a:t>
                  </a:r>
                </a:p>
              </p:txBody>
            </p:sp>
          </p:grpSp>
        </p:grpSp>
        <p:grpSp>
          <p:nvGrpSpPr>
            <p:cNvPr id="10" name="Group 65"/>
            <p:cNvGrpSpPr>
              <a:grpSpLocks/>
            </p:cNvGrpSpPr>
            <p:nvPr/>
          </p:nvGrpSpPr>
          <p:grpSpPr bwMode="auto">
            <a:xfrm>
              <a:off x="1932" y="2107"/>
              <a:ext cx="335" cy="298"/>
              <a:chOff x="1776" y="2006"/>
              <a:chExt cx="335" cy="298"/>
            </a:xfrm>
          </p:grpSpPr>
          <p:sp>
            <p:nvSpPr>
              <p:cNvPr id="17" name="Line 66"/>
              <p:cNvSpPr>
                <a:spLocks noChangeShapeType="1"/>
              </p:cNvSpPr>
              <p:nvPr/>
            </p:nvSpPr>
            <p:spPr bwMode="auto">
              <a:xfrm flipH="1" flipV="1">
                <a:off x="1776" y="2191"/>
                <a:ext cx="240" cy="113"/>
              </a:xfrm>
              <a:prstGeom prst="line">
                <a:avLst/>
              </a:prstGeom>
              <a:noFill/>
              <a:ln w="38100">
                <a:solidFill>
                  <a:srgbClr val="FF66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67"/>
              <p:cNvGraphicFramePr>
                <a:graphicFrameLocks noChangeAspect="1"/>
              </p:cNvGraphicFramePr>
              <p:nvPr/>
            </p:nvGraphicFramePr>
            <p:xfrm>
              <a:off x="1872" y="2006"/>
              <a:ext cx="239" cy="250"/>
            </p:xfrm>
            <a:graphic>
              <a:graphicData uri="http://schemas.openxmlformats.org/presentationml/2006/ole">
                <mc:AlternateContent xmlns:mc="http://schemas.openxmlformats.org/markup-compatibility/2006">
                  <mc:Choice xmlns:v="urn:schemas-microsoft-com:vml" Requires="v">
                    <p:oleObj spid="_x0000_s75128" name="公式" r:id="rId14" imgW="228600" imgH="266400" progId="Equation.3">
                      <p:embed/>
                    </p:oleObj>
                  </mc:Choice>
                  <mc:Fallback>
                    <p:oleObj name="公式" r:id="rId14" imgW="228600" imgH="266400" progId="Equation.3">
                      <p:embed/>
                      <p:pic>
                        <p:nvPicPr>
                          <p:cNvPr id="0" name=""/>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2" y="2006"/>
                            <a:ext cx="2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68"/>
            <p:cNvGrpSpPr>
              <a:grpSpLocks/>
            </p:cNvGrpSpPr>
            <p:nvPr/>
          </p:nvGrpSpPr>
          <p:grpSpPr bwMode="auto">
            <a:xfrm>
              <a:off x="1811" y="2317"/>
              <a:ext cx="313" cy="707"/>
              <a:chOff x="2039" y="2308"/>
              <a:chExt cx="313" cy="707"/>
            </a:xfrm>
          </p:grpSpPr>
          <p:sp>
            <p:nvSpPr>
              <p:cNvPr id="15" name="Line 69"/>
              <p:cNvSpPr>
                <a:spLocks noChangeShapeType="1"/>
              </p:cNvSpPr>
              <p:nvPr/>
            </p:nvSpPr>
            <p:spPr bwMode="auto">
              <a:xfrm>
                <a:off x="2061" y="2308"/>
                <a:ext cx="3" cy="529"/>
              </a:xfrm>
              <a:prstGeom prst="line">
                <a:avLst/>
              </a:prstGeom>
              <a:noFill/>
              <a:ln w="38100">
                <a:solidFill>
                  <a:srgbClr val="D60093"/>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70"/>
              <p:cNvGraphicFramePr>
                <a:graphicFrameLocks noChangeAspect="1"/>
              </p:cNvGraphicFramePr>
              <p:nvPr/>
            </p:nvGraphicFramePr>
            <p:xfrm>
              <a:off x="2039" y="2693"/>
              <a:ext cx="313" cy="322"/>
            </p:xfrm>
            <a:graphic>
              <a:graphicData uri="http://schemas.openxmlformats.org/presentationml/2006/ole">
                <mc:AlternateContent xmlns:mc="http://schemas.openxmlformats.org/markup-compatibility/2006">
                  <mc:Choice xmlns:v="urn:schemas-microsoft-com:vml" Requires="v">
                    <p:oleObj spid="_x0000_s75129" name="Equation" r:id="rId16" imgW="266400" imgH="304560" progId="Equation.3">
                      <p:embed/>
                    </p:oleObj>
                  </mc:Choice>
                  <mc:Fallback>
                    <p:oleObj name="Equation" r:id="rId16" imgW="266400" imgH="304560" progId="Equation.3">
                      <p:embed/>
                      <p:pic>
                        <p:nvPicPr>
                          <p:cNvPr id="0" name=""/>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39" y="2693"/>
                            <a:ext cx="313"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77"/>
            <p:cNvGrpSpPr>
              <a:grpSpLocks/>
            </p:cNvGrpSpPr>
            <p:nvPr/>
          </p:nvGrpSpPr>
          <p:grpSpPr bwMode="auto">
            <a:xfrm>
              <a:off x="1356" y="2318"/>
              <a:ext cx="480" cy="427"/>
              <a:chOff x="1584" y="2309"/>
              <a:chExt cx="480" cy="427"/>
            </a:xfrm>
          </p:grpSpPr>
          <p:sp>
            <p:nvSpPr>
              <p:cNvPr id="13" name="Line 78"/>
              <p:cNvSpPr>
                <a:spLocks noChangeShapeType="1"/>
              </p:cNvSpPr>
              <p:nvPr/>
            </p:nvSpPr>
            <p:spPr bwMode="auto">
              <a:xfrm>
                <a:off x="2061" y="2309"/>
                <a:ext cx="3" cy="283"/>
              </a:xfrm>
              <a:prstGeom prst="line">
                <a:avLst/>
              </a:prstGeom>
              <a:noFill/>
              <a:ln w="381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79"/>
              <p:cNvGraphicFramePr>
                <a:graphicFrameLocks noChangeAspect="1"/>
              </p:cNvGraphicFramePr>
              <p:nvPr/>
            </p:nvGraphicFramePr>
            <p:xfrm>
              <a:off x="1584" y="2409"/>
              <a:ext cx="425" cy="327"/>
            </p:xfrm>
            <a:graphic>
              <a:graphicData uri="http://schemas.openxmlformats.org/presentationml/2006/ole">
                <mc:AlternateContent xmlns:mc="http://schemas.openxmlformats.org/markup-compatibility/2006">
                  <mc:Choice xmlns:v="urn:schemas-microsoft-com:vml" Requires="v">
                    <p:oleObj spid="_x0000_s75130" name="Equation" r:id="rId18" imgW="419040" imgH="304560" progId="Equation.3">
                      <p:embed/>
                    </p:oleObj>
                  </mc:Choice>
                  <mc:Fallback>
                    <p:oleObj name="Equation" r:id="rId18" imgW="419040" imgH="304560" progId="Equation.3">
                      <p:embed/>
                      <p:pic>
                        <p:nvPicPr>
                          <p:cNvPr id="0" name=""/>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4" y="2409"/>
                            <a:ext cx="4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9" name="Group 87"/>
          <p:cNvGrpSpPr>
            <a:grpSpLocks/>
          </p:cNvGrpSpPr>
          <p:nvPr/>
        </p:nvGrpSpPr>
        <p:grpSpPr bwMode="auto">
          <a:xfrm>
            <a:off x="2913036" y="2328263"/>
            <a:ext cx="3657600" cy="4197350"/>
            <a:chOff x="2988" y="965"/>
            <a:chExt cx="2304" cy="2644"/>
          </a:xfrm>
        </p:grpSpPr>
        <p:grpSp>
          <p:nvGrpSpPr>
            <p:cNvPr id="50" name="Group 33"/>
            <p:cNvGrpSpPr>
              <a:grpSpLocks/>
            </p:cNvGrpSpPr>
            <p:nvPr/>
          </p:nvGrpSpPr>
          <p:grpSpPr bwMode="auto">
            <a:xfrm>
              <a:off x="2988" y="965"/>
              <a:ext cx="2304" cy="2644"/>
              <a:chOff x="3216" y="956"/>
              <a:chExt cx="2304" cy="2644"/>
            </a:xfrm>
          </p:grpSpPr>
          <p:sp>
            <p:nvSpPr>
              <p:cNvPr id="60" name="Rectangle 34"/>
              <p:cNvSpPr>
                <a:spLocks noChangeArrowheads="1"/>
              </p:cNvSpPr>
              <p:nvPr/>
            </p:nvSpPr>
            <p:spPr bwMode="auto">
              <a:xfrm>
                <a:off x="3216" y="956"/>
                <a:ext cx="1968" cy="264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 name="Group 35"/>
              <p:cNvGrpSpPr>
                <a:grpSpLocks/>
              </p:cNvGrpSpPr>
              <p:nvPr/>
            </p:nvGrpSpPr>
            <p:grpSpPr bwMode="auto">
              <a:xfrm>
                <a:off x="3504" y="1056"/>
                <a:ext cx="1285" cy="2072"/>
                <a:chOff x="3408" y="1017"/>
                <a:chExt cx="1285" cy="2072"/>
              </a:xfrm>
            </p:grpSpPr>
            <p:sp>
              <p:nvSpPr>
                <p:cNvPr id="81" name="Line 36"/>
                <p:cNvSpPr>
                  <a:spLocks noChangeShapeType="1"/>
                </p:cNvSpPr>
                <p:nvPr/>
              </p:nvSpPr>
              <p:spPr bwMode="auto">
                <a:xfrm flipV="1">
                  <a:off x="3622"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37"/>
                <p:cNvSpPr>
                  <a:spLocks noChangeShapeType="1"/>
                </p:cNvSpPr>
                <p:nvPr/>
              </p:nvSpPr>
              <p:spPr bwMode="auto">
                <a:xfrm flipV="1">
                  <a:off x="3836"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38"/>
                <p:cNvSpPr>
                  <a:spLocks noChangeShapeType="1"/>
                </p:cNvSpPr>
                <p:nvPr/>
              </p:nvSpPr>
              <p:spPr bwMode="auto">
                <a:xfrm flipV="1">
                  <a:off x="4051"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39"/>
                <p:cNvSpPr>
                  <a:spLocks noChangeShapeType="1"/>
                </p:cNvSpPr>
                <p:nvPr/>
              </p:nvSpPr>
              <p:spPr bwMode="auto">
                <a:xfrm flipV="1">
                  <a:off x="4265"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40"/>
                <p:cNvSpPr>
                  <a:spLocks noChangeShapeType="1"/>
                </p:cNvSpPr>
                <p:nvPr/>
              </p:nvSpPr>
              <p:spPr bwMode="auto">
                <a:xfrm flipV="1">
                  <a:off x="4479"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41"/>
                <p:cNvSpPr>
                  <a:spLocks noChangeShapeType="1"/>
                </p:cNvSpPr>
                <p:nvPr/>
              </p:nvSpPr>
              <p:spPr bwMode="auto">
                <a:xfrm flipV="1">
                  <a:off x="4693"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42"/>
                <p:cNvSpPr>
                  <a:spLocks noChangeShapeType="1"/>
                </p:cNvSpPr>
                <p:nvPr/>
              </p:nvSpPr>
              <p:spPr bwMode="auto">
                <a:xfrm flipV="1">
                  <a:off x="3408" y="1017"/>
                  <a:ext cx="0" cy="2072"/>
                </a:xfrm>
                <a:prstGeom prst="line">
                  <a:avLst/>
                </a:prstGeom>
                <a:noFill/>
                <a:ln w="19050">
                  <a:solidFill>
                    <a:schemeClr val="tx2"/>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 name="Oval 43"/>
              <p:cNvSpPr>
                <a:spLocks noChangeArrowheads="1"/>
              </p:cNvSpPr>
              <p:nvPr/>
            </p:nvSpPr>
            <p:spPr bwMode="auto">
              <a:xfrm>
                <a:off x="3590" y="1814"/>
                <a:ext cx="1071" cy="537"/>
              </a:xfrm>
              <a:prstGeom prst="ellipse">
                <a:avLst/>
              </a:prstGeom>
              <a:noFill/>
              <a:ln w="2857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4"/>
              <p:cNvSpPr>
                <a:spLocks noChangeShapeType="1"/>
              </p:cNvSpPr>
              <p:nvPr/>
            </p:nvSpPr>
            <p:spPr bwMode="auto">
              <a:xfrm>
                <a:off x="4147" y="2159"/>
                <a:ext cx="1" cy="652"/>
              </a:xfrm>
              <a:prstGeom prst="line">
                <a:avLst/>
              </a:prstGeom>
              <a:noFill/>
              <a:ln w="381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 name="Object 45"/>
              <p:cNvGraphicFramePr>
                <a:graphicFrameLocks noChangeAspect="1"/>
              </p:cNvGraphicFramePr>
              <p:nvPr/>
            </p:nvGraphicFramePr>
            <p:xfrm>
              <a:off x="3984" y="2832"/>
              <a:ext cx="259" cy="248"/>
            </p:xfrm>
            <a:graphic>
              <a:graphicData uri="http://schemas.openxmlformats.org/presentationml/2006/ole">
                <mc:AlternateContent xmlns:mc="http://schemas.openxmlformats.org/markup-compatibility/2006">
                  <mc:Choice xmlns:v="urn:schemas-microsoft-com:vml" Requires="v">
                    <p:oleObj spid="_x0000_s75131" name="公式" r:id="rId20" imgW="215640" imgH="228600" progId="Equation.3">
                      <p:embed/>
                    </p:oleObj>
                  </mc:Choice>
                  <mc:Fallback>
                    <p:oleObj name="公式" r:id="rId20" imgW="215640" imgH="228600" progId="Equation.3">
                      <p:embed/>
                      <p:pic>
                        <p:nvPicPr>
                          <p:cNvPr id="0" name=""/>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832"/>
                            <a:ext cx="25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 name="Group 46"/>
              <p:cNvGrpSpPr>
                <a:grpSpLocks/>
              </p:cNvGrpSpPr>
              <p:nvPr/>
            </p:nvGrpSpPr>
            <p:grpSpPr bwMode="auto">
              <a:xfrm>
                <a:off x="4464" y="2208"/>
                <a:ext cx="96" cy="96"/>
                <a:chOff x="2736" y="2064"/>
                <a:chExt cx="289" cy="288"/>
              </a:xfrm>
            </p:grpSpPr>
            <p:sp>
              <p:nvSpPr>
                <p:cNvPr id="79" name="Oval 47"/>
                <p:cNvSpPr>
                  <a:spLocks noChangeArrowheads="1"/>
                </p:cNvSpPr>
                <p:nvPr/>
              </p:nvSpPr>
              <p:spPr bwMode="auto">
                <a:xfrm>
                  <a:off x="2736" y="2064"/>
                  <a:ext cx="289" cy="288"/>
                </a:xfrm>
                <a:prstGeom prst="ellipse">
                  <a:avLst/>
                </a:prstGeom>
                <a:solidFill>
                  <a:srgbClr val="FFFF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48"/>
                <p:cNvSpPr>
                  <a:spLocks noChangeShapeType="1"/>
                </p:cNvSpPr>
                <p:nvPr/>
              </p:nvSpPr>
              <p:spPr bwMode="auto">
                <a:xfrm>
                  <a:off x="2784" y="2208"/>
                  <a:ext cx="192" cy="0"/>
                </a:xfrm>
                <a:prstGeom prst="line">
                  <a:avLst/>
                </a:prstGeom>
                <a:noFill/>
                <a:ln w="28575">
                  <a:solidFill>
                    <a:schemeClr val="tx2"/>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6" name="Object 49"/>
              <p:cNvGraphicFramePr>
                <a:graphicFrameLocks noChangeAspect="1"/>
              </p:cNvGraphicFramePr>
              <p:nvPr/>
            </p:nvGraphicFramePr>
            <p:xfrm>
              <a:off x="3926" y="1911"/>
              <a:ext cx="202" cy="250"/>
            </p:xfrm>
            <a:graphic>
              <a:graphicData uri="http://schemas.openxmlformats.org/presentationml/2006/ole">
                <mc:AlternateContent xmlns:mc="http://schemas.openxmlformats.org/markup-compatibility/2006">
                  <mc:Choice xmlns:v="urn:schemas-microsoft-com:vml" Requires="v">
                    <p:oleObj spid="_x0000_s75132" name="公式" r:id="rId21" imgW="177480" imgH="241200" progId="Equation.3">
                      <p:embed/>
                    </p:oleObj>
                  </mc:Choice>
                  <mc:Fallback>
                    <p:oleObj name="公式" r:id="rId21" imgW="177480" imgH="241200" progId="Equation.3">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 y="1911"/>
                            <a:ext cx="20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 name="Group 50"/>
              <p:cNvGrpSpPr>
                <a:grpSpLocks/>
              </p:cNvGrpSpPr>
              <p:nvPr/>
            </p:nvGrpSpPr>
            <p:grpSpPr bwMode="auto">
              <a:xfrm>
                <a:off x="4080" y="2016"/>
                <a:ext cx="144" cy="144"/>
                <a:chOff x="2976" y="1584"/>
                <a:chExt cx="288" cy="288"/>
              </a:xfrm>
            </p:grpSpPr>
            <p:sp>
              <p:nvSpPr>
                <p:cNvPr id="76" name="Oval 51"/>
                <p:cNvSpPr>
                  <a:spLocks noChangeArrowheads="1"/>
                </p:cNvSpPr>
                <p:nvPr/>
              </p:nvSpPr>
              <p:spPr bwMode="auto">
                <a:xfrm>
                  <a:off x="2976" y="1584"/>
                  <a:ext cx="288" cy="288"/>
                </a:xfrm>
                <a:prstGeom prst="ellipse">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52"/>
                <p:cNvSpPr>
                  <a:spLocks noChangeShapeType="1"/>
                </p:cNvSpPr>
                <p:nvPr/>
              </p:nvSpPr>
              <p:spPr bwMode="auto">
                <a:xfrm>
                  <a:off x="2976" y="1728"/>
                  <a:ext cx="288" cy="0"/>
                </a:xfrm>
                <a:prstGeom prst="line">
                  <a:avLst/>
                </a:prstGeom>
                <a:noFill/>
                <a:ln w="28575">
                  <a:solidFill>
                    <a:srgbClr val="FF0000"/>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53"/>
                <p:cNvSpPr>
                  <a:spLocks noChangeShapeType="1"/>
                </p:cNvSpPr>
                <p:nvPr/>
              </p:nvSpPr>
              <p:spPr bwMode="auto">
                <a:xfrm>
                  <a:off x="3120" y="1584"/>
                  <a:ext cx="0" cy="288"/>
                </a:xfrm>
                <a:prstGeom prst="line">
                  <a:avLst/>
                </a:prstGeom>
                <a:noFill/>
                <a:ln w="28575">
                  <a:solidFill>
                    <a:srgbClr val="FF0000"/>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 name="Group 54"/>
              <p:cNvGrpSpPr>
                <a:grpSpLocks/>
              </p:cNvGrpSpPr>
              <p:nvPr/>
            </p:nvGrpSpPr>
            <p:grpSpPr bwMode="auto">
              <a:xfrm>
                <a:off x="4176" y="2295"/>
                <a:ext cx="337" cy="375"/>
                <a:chOff x="4128" y="2217"/>
                <a:chExt cx="337" cy="375"/>
              </a:xfrm>
            </p:grpSpPr>
            <p:sp>
              <p:nvSpPr>
                <p:cNvPr id="74" name="Line 55"/>
                <p:cNvSpPr>
                  <a:spLocks noChangeShapeType="1"/>
                </p:cNvSpPr>
                <p:nvPr/>
              </p:nvSpPr>
              <p:spPr bwMode="auto">
                <a:xfrm flipH="1">
                  <a:off x="4128" y="2217"/>
                  <a:ext cx="310" cy="192"/>
                </a:xfrm>
                <a:prstGeom prst="line">
                  <a:avLst/>
                </a:prstGeom>
                <a:noFill/>
                <a:ln w="381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5" name="Object 56"/>
                <p:cNvGraphicFramePr>
                  <a:graphicFrameLocks noChangeAspect="1"/>
                </p:cNvGraphicFramePr>
                <p:nvPr/>
              </p:nvGraphicFramePr>
              <p:xfrm>
                <a:off x="4224" y="2286"/>
                <a:ext cx="241" cy="306"/>
              </p:xfrm>
              <a:graphic>
                <a:graphicData uri="http://schemas.openxmlformats.org/presentationml/2006/ole">
                  <mc:AlternateContent xmlns:mc="http://schemas.openxmlformats.org/markup-compatibility/2006">
                    <mc:Choice xmlns:v="urn:schemas-microsoft-com:vml" Requires="v">
                      <p:oleObj spid="_x0000_s75133" name="Equation" r:id="rId22" imgW="126720" imgH="177480" progId="Equation.3">
                        <p:embed/>
                      </p:oleObj>
                    </mc:Choice>
                    <mc:Fallback>
                      <p:oleObj name="Equation" r:id="rId22" imgW="126720" imgH="177480" progId="Equation.3">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 y="2286"/>
                              <a:ext cx="24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 name="Rectangle 57"/>
              <p:cNvSpPr>
                <a:spLocks noChangeArrowheads="1"/>
              </p:cNvSpPr>
              <p:nvPr/>
            </p:nvSpPr>
            <p:spPr bwMode="auto">
              <a:xfrm>
                <a:off x="3216" y="3168"/>
                <a:ext cx="1968" cy="428"/>
              </a:xfrm>
              <a:prstGeom prst="rect">
                <a:avLst/>
              </a:prstGeom>
              <a:no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 name="Group 58"/>
              <p:cNvGrpSpPr>
                <a:grpSpLocks/>
              </p:cNvGrpSpPr>
              <p:nvPr/>
            </p:nvGrpSpPr>
            <p:grpSpPr bwMode="auto">
              <a:xfrm>
                <a:off x="3504" y="3217"/>
                <a:ext cx="2016" cy="383"/>
                <a:chOff x="3552" y="3168"/>
                <a:chExt cx="2016" cy="383"/>
              </a:xfrm>
            </p:grpSpPr>
            <p:graphicFrame>
              <p:nvGraphicFramePr>
                <p:cNvPr id="72" name="Object 59"/>
                <p:cNvGraphicFramePr>
                  <a:graphicFrameLocks noChangeAspect="1"/>
                </p:cNvGraphicFramePr>
                <p:nvPr/>
              </p:nvGraphicFramePr>
              <p:xfrm>
                <a:off x="3552" y="3168"/>
                <a:ext cx="576" cy="383"/>
              </p:xfrm>
              <a:graphic>
                <a:graphicData uri="http://schemas.openxmlformats.org/presentationml/2006/ole">
                  <mc:AlternateContent xmlns:mc="http://schemas.openxmlformats.org/markup-compatibility/2006">
                    <mc:Choice xmlns:v="urn:schemas-microsoft-com:vml" Requires="v">
                      <p:oleObj spid="_x0000_s75134" name="公式" r:id="rId23" imgW="533160" imgH="342720" progId="Equation.3">
                        <p:embed/>
                      </p:oleObj>
                    </mc:Choice>
                    <mc:Fallback>
                      <p:oleObj name="公式" r:id="rId23" imgW="533160" imgH="342720" progId="Equation.3">
                        <p:embed/>
                        <p:pic>
                          <p:nvPicPr>
                            <p:cNvPr id="0" name=""/>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3168"/>
                              <a:ext cx="57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D640DE"/>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Text Box 60"/>
                <p:cNvSpPr txBox="1">
                  <a:spLocks noChangeArrowheads="1"/>
                </p:cNvSpPr>
                <p:nvPr/>
              </p:nvSpPr>
              <p:spPr bwMode="auto">
                <a:xfrm>
                  <a:off x="4176" y="3177"/>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D640D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 </a:t>
                  </a:r>
                  <a:r>
                    <a:rPr kumimoji="1" lang="zh-CN" altLang="en-US" sz="2800" b="1" dirty="0">
                      <a:solidFill>
                        <a:srgbClr val="0000FF"/>
                      </a:solidFill>
                      <a:latin typeface="Times New Roman" panose="02020603050405020304" pitchFamily="18" charset="0"/>
                    </a:rPr>
                    <a:t>反</a:t>
                  </a:r>
                  <a:r>
                    <a:rPr kumimoji="1" lang="zh-CN" altLang="en-US" sz="2800" b="1" dirty="0">
                      <a:latin typeface="Times New Roman" panose="02020603050405020304" pitchFamily="18" charset="0"/>
                    </a:rPr>
                    <a:t>向</a:t>
                  </a:r>
                  <a:r>
                    <a:rPr kumimoji="1" lang="zh-CN" altLang="zh-CN" sz="2800" b="1" dirty="0">
                      <a:latin typeface="Times New Roman" panose="02020603050405020304" pitchFamily="18" charset="0"/>
                    </a:rPr>
                    <a:t>时</a:t>
                  </a:r>
                </a:p>
              </p:txBody>
            </p:sp>
          </p:grpSp>
          <p:graphicFrame>
            <p:nvGraphicFramePr>
              <p:cNvPr id="71" name="Object 61"/>
              <p:cNvGraphicFramePr>
                <a:graphicFrameLocks noChangeAspect="1"/>
              </p:cNvGraphicFramePr>
              <p:nvPr/>
            </p:nvGraphicFramePr>
            <p:xfrm>
              <a:off x="4800" y="1056"/>
              <a:ext cx="352" cy="341"/>
            </p:xfrm>
            <a:graphic>
              <a:graphicData uri="http://schemas.openxmlformats.org/presentationml/2006/ole">
                <mc:AlternateContent xmlns:mc="http://schemas.openxmlformats.org/markup-compatibility/2006">
                  <mc:Choice xmlns:v="urn:schemas-microsoft-com:vml" Requires="v">
                    <p:oleObj spid="_x0000_s75135" name="公式" r:id="rId24" imgW="279360" imgH="342720" progId="Equation.3">
                      <p:embed/>
                    </p:oleObj>
                  </mc:Choice>
                  <mc:Fallback>
                    <p:oleObj name="公式" r:id="rId24" imgW="279360" imgH="342720" progId="Equation.3">
                      <p:embed/>
                      <p:pic>
                        <p:nvPicPr>
                          <p:cNvPr id="0" name=""/>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 y="1056"/>
                            <a:ext cx="352"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D640DE"/>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 name="Group 71"/>
            <p:cNvGrpSpPr>
              <a:grpSpLocks/>
            </p:cNvGrpSpPr>
            <p:nvPr/>
          </p:nvGrpSpPr>
          <p:grpSpPr bwMode="auto">
            <a:xfrm>
              <a:off x="4332" y="2064"/>
              <a:ext cx="336" cy="334"/>
              <a:chOff x="4464" y="2016"/>
              <a:chExt cx="336" cy="334"/>
            </a:xfrm>
          </p:grpSpPr>
          <p:sp>
            <p:nvSpPr>
              <p:cNvPr id="58" name="Line 72"/>
              <p:cNvSpPr>
                <a:spLocks noChangeShapeType="1"/>
              </p:cNvSpPr>
              <p:nvPr/>
            </p:nvSpPr>
            <p:spPr bwMode="auto">
              <a:xfrm>
                <a:off x="4464" y="2217"/>
                <a:ext cx="315" cy="133"/>
              </a:xfrm>
              <a:prstGeom prst="line">
                <a:avLst/>
              </a:prstGeom>
              <a:noFill/>
              <a:ln w="38100">
                <a:solidFill>
                  <a:srgbClr val="FF66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9" name="Object 73"/>
              <p:cNvGraphicFramePr>
                <a:graphicFrameLocks noChangeAspect="1"/>
              </p:cNvGraphicFramePr>
              <p:nvPr/>
            </p:nvGraphicFramePr>
            <p:xfrm>
              <a:off x="4571" y="2016"/>
              <a:ext cx="229" cy="288"/>
            </p:xfrm>
            <a:graphic>
              <a:graphicData uri="http://schemas.openxmlformats.org/presentationml/2006/ole">
                <mc:AlternateContent xmlns:mc="http://schemas.openxmlformats.org/markup-compatibility/2006">
                  <mc:Choice xmlns:v="urn:schemas-microsoft-com:vml" Requires="v">
                    <p:oleObj spid="_x0000_s75136" name="公式" r:id="rId25" imgW="228600" imgH="266400" progId="Equation.3">
                      <p:embed/>
                    </p:oleObj>
                  </mc:Choice>
                  <mc:Fallback>
                    <p:oleObj name="公式" r:id="rId25" imgW="228600" imgH="266400" progId="Equation.3">
                      <p:embed/>
                      <p:pic>
                        <p:nvPicPr>
                          <p:cNvPr id="0" name=""/>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1" y="2016"/>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 name="Group 74"/>
            <p:cNvGrpSpPr>
              <a:grpSpLocks/>
            </p:cNvGrpSpPr>
            <p:nvPr/>
          </p:nvGrpSpPr>
          <p:grpSpPr bwMode="auto">
            <a:xfrm>
              <a:off x="3812" y="1200"/>
              <a:ext cx="301" cy="814"/>
              <a:chOff x="4040" y="1191"/>
              <a:chExt cx="301" cy="814"/>
            </a:xfrm>
          </p:grpSpPr>
          <p:sp>
            <p:nvSpPr>
              <p:cNvPr id="56" name="Line 75"/>
              <p:cNvSpPr>
                <a:spLocks noChangeShapeType="1"/>
              </p:cNvSpPr>
              <p:nvPr/>
            </p:nvSpPr>
            <p:spPr bwMode="auto">
              <a:xfrm flipV="1">
                <a:off x="4147" y="1507"/>
                <a:ext cx="0" cy="498"/>
              </a:xfrm>
              <a:prstGeom prst="line">
                <a:avLst/>
              </a:prstGeom>
              <a:noFill/>
              <a:ln w="38100">
                <a:solidFill>
                  <a:srgbClr val="FF0066"/>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 name="Object 76"/>
              <p:cNvGraphicFramePr>
                <a:graphicFrameLocks noChangeAspect="1"/>
              </p:cNvGraphicFramePr>
              <p:nvPr/>
            </p:nvGraphicFramePr>
            <p:xfrm>
              <a:off x="4040" y="1191"/>
              <a:ext cx="301" cy="307"/>
            </p:xfrm>
            <a:graphic>
              <a:graphicData uri="http://schemas.openxmlformats.org/presentationml/2006/ole">
                <mc:AlternateContent xmlns:mc="http://schemas.openxmlformats.org/markup-compatibility/2006">
                  <mc:Choice xmlns:v="urn:schemas-microsoft-com:vml" Requires="v">
                    <p:oleObj spid="_x0000_s75137" name="Equation" r:id="rId26" imgW="266400" imgH="304560" progId="Equation.3">
                      <p:embed/>
                    </p:oleObj>
                  </mc:Choice>
                  <mc:Fallback>
                    <p:oleObj name="Equation" r:id="rId26" imgW="266400" imgH="304560" progId="Equation.3">
                      <p:embed/>
                      <p:pic>
                        <p:nvPicPr>
                          <p:cNvPr id="0" name=""/>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40" y="1191"/>
                            <a:ext cx="30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D640DE"/>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 name="Group 80"/>
            <p:cNvGrpSpPr>
              <a:grpSpLocks/>
            </p:cNvGrpSpPr>
            <p:nvPr/>
          </p:nvGrpSpPr>
          <p:grpSpPr bwMode="auto">
            <a:xfrm>
              <a:off x="3410" y="2169"/>
              <a:ext cx="509" cy="480"/>
              <a:chOff x="3638" y="2160"/>
              <a:chExt cx="509" cy="480"/>
            </a:xfrm>
          </p:grpSpPr>
          <p:sp>
            <p:nvSpPr>
              <p:cNvPr id="54" name="Line 81"/>
              <p:cNvSpPr>
                <a:spLocks noChangeShapeType="1"/>
              </p:cNvSpPr>
              <p:nvPr/>
            </p:nvSpPr>
            <p:spPr bwMode="auto">
              <a:xfrm>
                <a:off x="4147" y="2160"/>
                <a:ext cx="0" cy="307"/>
              </a:xfrm>
              <a:prstGeom prst="line">
                <a:avLst/>
              </a:prstGeom>
              <a:noFill/>
              <a:ln w="381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 name="Object 82"/>
              <p:cNvGraphicFramePr>
                <a:graphicFrameLocks noChangeAspect="1"/>
              </p:cNvGraphicFramePr>
              <p:nvPr/>
            </p:nvGraphicFramePr>
            <p:xfrm>
              <a:off x="3638" y="2322"/>
              <a:ext cx="490" cy="318"/>
            </p:xfrm>
            <a:graphic>
              <a:graphicData uri="http://schemas.openxmlformats.org/presentationml/2006/ole">
                <mc:AlternateContent xmlns:mc="http://schemas.openxmlformats.org/markup-compatibility/2006">
                  <mc:Choice xmlns:v="urn:schemas-microsoft-com:vml" Requires="v">
                    <p:oleObj spid="_x0000_s75138" name="Equation" r:id="rId28" imgW="419040" imgH="304560" progId="Equation.3">
                      <p:embed/>
                    </p:oleObj>
                  </mc:Choice>
                  <mc:Fallback>
                    <p:oleObj name="Equation" r:id="rId28" imgW="419040" imgH="304560" progId="Equation.3">
                      <p:embed/>
                      <p:pic>
                        <p:nvPicPr>
                          <p:cNvPr id="0" name=""/>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38" y="2322"/>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mc:AlternateContent xmlns:mc="http://schemas.openxmlformats.org/markup-compatibility/2006" xmlns:a14="http://schemas.microsoft.com/office/drawing/2010/main">
        <mc:Choice Requires="a14">
          <p:sp>
            <p:nvSpPr>
              <p:cNvPr id="91" name="矩形 90"/>
              <p:cNvSpPr/>
              <p:nvPr/>
            </p:nvSpPr>
            <p:spPr>
              <a:xfrm>
                <a:off x="6135661" y="3457194"/>
                <a:ext cx="3056158" cy="1815882"/>
              </a:xfrm>
              <a:prstGeom prst="rect">
                <a:avLst/>
              </a:prstGeom>
            </p:spPr>
            <p:txBody>
              <a:bodyPr wrap="none">
                <a:spAutoFit/>
              </a:bodyPr>
              <a:lstStyle/>
              <a:p>
                <a:pPr marL="457200" indent="-457200">
                  <a:buFont typeface="Wingdings" panose="05000000000000000000" pitchFamily="2" charset="2"/>
                  <a:buChar char="Ø"/>
                </a:pPr>
                <a:r>
                  <a:rPr lang="zh-CN" altLang="en-US" sz="2800" dirty="0" smtClean="0"/>
                  <a:t>顺磁质：</a:t>
                </a:r>
                <a:endParaRPr lang="en-US" altLang="zh-CN" sz="2800" dirty="0" smtClean="0"/>
              </a:p>
              <a:p>
                <a:r>
                  <a:rPr lang="en-US" altLang="zh-CN" sz="2800" dirty="0"/>
                  <a:t> </a:t>
                </a:r>
                <a:r>
                  <a:rPr lang="en-US" altLang="zh-CN" sz="2800" dirty="0" smtClean="0"/>
                  <a:t>         </a:t>
                </a:r>
                <a:r>
                  <a:rPr lang="zh-CN" altLang="en-US" sz="2800" dirty="0" smtClean="0"/>
                  <a:t> </a:t>
                </a:r>
                <a14:m>
                  <m:oMath xmlns:m="http://schemas.openxmlformats.org/officeDocument/2006/math">
                    <m:acc>
                      <m:accPr>
                        <m:chr m:val="⃗"/>
                        <m:ctrlPr>
                          <a:rPr lang="zh-CN" altLang="en-US" sz="2800" i="1">
                            <a:latin typeface="Cambria Math"/>
                          </a:rPr>
                        </m:ctrlPr>
                      </m:accPr>
                      <m:e>
                        <m:r>
                          <a:rPr lang="zh-CN" altLang="en-US" sz="2800" i="1">
                            <a:latin typeface="Cambria Math" panose="02040503050406030204" pitchFamily="18" charset="0"/>
                          </a:rPr>
                          <m:t>𝑚</m:t>
                        </m:r>
                      </m:e>
                    </m:acc>
                    <m:r>
                      <a:rPr lang="en-US" altLang="zh-CN" sz="2800" b="0" i="0" smtClean="0">
                        <a:latin typeface="Cambria Math" panose="02040503050406030204" pitchFamily="18" charset="0"/>
                      </a:rPr>
                      <m:t>≫</m:t>
                    </m:r>
                    <m:r>
                      <m:rPr>
                        <m:sty m:val="p"/>
                      </m:rPr>
                      <a:rPr lang="zh-CN" altLang="en-US" sz="2800">
                        <a:latin typeface="Cambria Math" panose="02040503050406030204" pitchFamily="18" charset="0"/>
                      </a:rPr>
                      <m:t>Δ</m:t>
                    </m:r>
                    <m:acc>
                      <m:accPr>
                        <m:chr m:val="⃗"/>
                        <m:ctrlPr>
                          <a:rPr lang="zh-CN" altLang="en-US" sz="2800" i="1">
                            <a:latin typeface="Cambria Math"/>
                          </a:rPr>
                        </m:ctrlPr>
                      </m:accPr>
                      <m:e>
                        <m:r>
                          <a:rPr lang="zh-CN" altLang="en-US" sz="2800" i="1">
                            <a:latin typeface="Cambria Math" panose="02040503050406030204" pitchFamily="18" charset="0"/>
                          </a:rPr>
                          <m:t>𝑚</m:t>
                        </m:r>
                      </m:e>
                    </m:acc>
                  </m:oMath>
                </a14:m>
                <a:endParaRPr lang="en-US" altLang="zh-CN" sz="28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Ø"/>
                </a:pPr>
                <a:r>
                  <a:rPr lang="zh-CN" altLang="en-US" sz="2800" dirty="0" smtClean="0"/>
                  <a:t>抗磁质：</a:t>
                </a:r>
                <a14:m>
                  <m:oMath xmlns:m="http://schemas.openxmlformats.org/officeDocument/2006/math">
                    <m:acc>
                      <m:accPr>
                        <m:chr m:val="⃗"/>
                        <m:ctrlPr>
                          <a:rPr lang="zh-CN" altLang="en-US" sz="2800" i="1">
                            <a:latin typeface="Cambria Math"/>
                          </a:rPr>
                        </m:ctrlPr>
                      </m:accPr>
                      <m:e>
                        <m:r>
                          <a:rPr lang="zh-CN" altLang="en-US" sz="2800" i="1">
                            <a:latin typeface="Cambria Math" panose="02040503050406030204" pitchFamily="18" charset="0"/>
                          </a:rPr>
                          <m:t>𝑚</m:t>
                        </m:r>
                      </m:e>
                    </m:acc>
                    <m:r>
                      <a:rPr lang="en-US" altLang="zh-CN" sz="2800" i="1">
                        <a:latin typeface="Cambria Math" panose="02040503050406030204" pitchFamily="18" charset="0"/>
                      </a:rPr>
                      <m:t>=</m:t>
                    </m:r>
                    <m:r>
                      <a:rPr lang="zh-CN" altLang="en-US" sz="2800">
                        <a:latin typeface="Cambria Math" panose="02040503050406030204" pitchFamily="18" charset="0"/>
                      </a:rPr>
                      <m:t>0</m:t>
                    </m:r>
                  </m:oMath>
                </a14:m>
                <a:endParaRPr lang="en-US" altLang="zh-CN" sz="2800" dirty="0"/>
              </a:p>
            </p:txBody>
          </p:sp>
        </mc:Choice>
        <mc:Fallback xmlns="">
          <p:sp>
            <p:nvSpPr>
              <p:cNvPr id="91" name="矩形 90"/>
              <p:cNvSpPr>
                <a:spLocks noRot="1" noChangeAspect="1" noMove="1" noResize="1" noEditPoints="1" noAdjustHandles="1" noChangeArrowheads="1" noChangeShapeType="1" noTextEdit="1"/>
              </p:cNvSpPr>
              <p:nvPr/>
            </p:nvSpPr>
            <p:spPr>
              <a:xfrm>
                <a:off x="6135661" y="3457194"/>
                <a:ext cx="3056158" cy="1815882"/>
              </a:xfrm>
              <a:prstGeom prst="rect">
                <a:avLst/>
              </a:prstGeom>
              <a:blipFill rotWithShape="0">
                <a:blip r:embed="rId30"/>
                <a:stretch>
                  <a:fillRect l="-3593" t="-4362" b="-73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65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72</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30374"/>
          </a:xfrm>
          <a:prstGeom prst="rect">
            <a:avLst/>
          </a:prstGeom>
        </p:spPr>
        <p:txBody>
          <a:bodyPr wrap="square">
            <a:spAutoFit/>
          </a:bodyPr>
          <a:lstStyle/>
          <a:p>
            <a:pPr lvl="0"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r>
              <a:rPr kumimoji="1" lang="en-US" altLang="zh-CN" sz="2000" dirty="0">
                <a:solidFill>
                  <a:srgbClr val="000000"/>
                </a:solidFill>
                <a:latin typeface="微软雅黑"/>
                <a:ea typeface="微软雅黑"/>
              </a:rPr>
              <a:t>——</a:t>
            </a:r>
            <a:r>
              <a:rPr kumimoji="1" lang="zh-CN" altLang="en-US" sz="2000" dirty="0">
                <a:solidFill>
                  <a:srgbClr val="000000"/>
                </a:solidFill>
                <a:latin typeface="微软雅黑"/>
                <a:ea typeface="微软雅黑"/>
              </a:rPr>
              <a:t>微观</a:t>
            </a:r>
            <a:r>
              <a:rPr kumimoji="1" lang="zh-CN" altLang="en-US" sz="2000" dirty="0" smtClean="0">
                <a:solidFill>
                  <a:srgbClr val="000000"/>
                </a:solidFill>
                <a:latin typeface="微软雅黑"/>
                <a:ea typeface="微软雅黑"/>
              </a:rPr>
              <a:t>解释</a:t>
            </a:r>
            <a:endParaRPr kumimoji="1" lang="zh-CN" altLang="en-US" sz="2000" dirty="0">
              <a:solidFill>
                <a:srgbClr val="000000"/>
              </a:solidFill>
              <a:latin typeface="微软雅黑"/>
              <a:ea typeface="微软雅黑"/>
            </a:endParaRPr>
          </a:p>
        </p:txBody>
      </p:sp>
      <p:sp>
        <p:nvSpPr>
          <p:cNvPr id="5" name="Rectangle 177"/>
          <p:cNvSpPr>
            <a:spLocks noChangeArrowheads="1"/>
          </p:cNvSpPr>
          <p:nvPr/>
        </p:nvSpPr>
        <p:spPr bwMode="auto">
          <a:xfrm>
            <a:off x="253496" y="1514502"/>
            <a:ext cx="563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anose="05000000000000000000" pitchFamily="2" charset="2"/>
              <a:buChar char="ü"/>
            </a:pPr>
            <a:r>
              <a:rPr kumimoji="1" lang="zh-CN" altLang="en-US" sz="2400" b="1" dirty="0">
                <a:latin typeface="Times New Roman" panose="02020603050405020304" pitchFamily="18" charset="0"/>
              </a:rPr>
              <a:t>顺磁</a:t>
            </a:r>
            <a:r>
              <a:rPr kumimoji="1" lang="zh-CN" altLang="en-US" sz="2400" b="1" dirty="0" smtClean="0">
                <a:latin typeface="Times New Roman" panose="02020603050405020304" pitchFamily="18" charset="0"/>
              </a:rPr>
              <a:t>质的</a:t>
            </a:r>
            <a:r>
              <a:rPr kumimoji="1" lang="zh-CN" altLang="en-US" sz="2400" b="1" dirty="0">
                <a:latin typeface="Times New Roman" panose="02020603050405020304" pitchFamily="18" charset="0"/>
              </a:rPr>
              <a:t>磁化</a:t>
            </a:r>
          </a:p>
        </p:txBody>
      </p:sp>
      <p:graphicFrame>
        <p:nvGraphicFramePr>
          <p:cNvPr id="15" name="Object 2"/>
          <p:cNvGraphicFramePr>
            <a:graphicFrameLocks noChangeAspect="1"/>
          </p:cNvGraphicFramePr>
          <p:nvPr>
            <p:extLst>
              <p:ext uri="{D42A27DB-BD31-4B8C-83A1-F6EECF244321}">
                <p14:modId xmlns:p14="http://schemas.microsoft.com/office/powerpoint/2010/main" val="2083799898"/>
              </p:ext>
            </p:extLst>
          </p:nvPr>
        </p:nvGraphicFramePr>
        <p:xfrm>
          <a:off x="6492585" y="1780322"/>
          <a:ext cx="1847850" cy="595326"/>
        </p:xfrm>
        <a:graphic>
          <a:graphicData uri="http://schemas.openxmlformats.org/presentationml/2006/ole">
            <mc:AlternateContent xmlns:mc="http://schemas.openxmlformats.org/markup-compatibility/2006">
              <mc:Choice xmlns:v="urn:schemas-microsoft-com:vml" Requires="v">
                <p:oleObj spid="_x0000_s75878" name="Equation" r:id="rId3" imgW="1180800" imgH="380880" progId="Equation.3">
                  <p:embed/>
                </p:oleObj>
              </mc:Choice>
              <mc:Fallback>
                <p:oleObj name="Equation" r:id="rId3" imgW="1180800" imgH="38088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85" y="1780322"/>
                        <a:ext cx="1847850" cy="595326"/>
                      </a:xfrm>
                      <a:prstGeom prst="rect">
                        <a:avLst/>
                      </a:prstGeom>
                      <a:noFill/>
                      <a:ln>
                        <a:noFill/>
                      </a:ln>
                      <a:effectLst/>
                    </p:spPr>
                  </p:pic>
                </p:oleObj>
              </mc:Fallback>
            </mc:AlternateContent>
          </a:graphicData>
        </a:graphic>
      </p:graphicFrame>
      <p:grpSp>
        <p:nvGrpSpPr>
          <p:cNvPr id="16" name="Group 81"/>
          <p:cNvGrpSpPr>
            <a:grpSpLocks/>
          </p:cNvGrpSpPr>
          <p:nvPr/>
        </p:nvGrpSpPr>
        <p:grpSpPr bwMode="auto">
          <a:xfrm>
            <a:off x="2125373" y="1477108"/>
            <a:ext cx="3986213" cy="844550"/>
            <a:chOff x="753" y="432"/>
            <a:chExt cx="2511" cy="532"/>
          </a:xfrm>
        </p:grpSpPr>
        <p:sp>
          <p:nvSpPr>
            <p:cNvPr id="17" name="Text Box 82"/>
            <p:cNvSpPr txBox="1">
              <a:spLocks noChangeArrowheads="1"/>
            </p:cNvSpPr>
            <p:nvPr/>
          </p:nvSpPr>
          <p:spPr bwMode="auto">
            <a:xfrm>
              <a:off x="753" y="688"/>
              <a:ext cx="2160" cy="27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200" b="1" i="0" u="none" strike="noStrike" kern="0" cap="none" spc="0" normalizeH="0" baseline="0" noProof="0" dirty="0" smtClean="0">
                  <a:ln>
                    <a:noFill/>
                  </a:ln>
                  <a:solidFill>
                    <a:srgbClr val="000000"/>
                  </a:solidFill>
                  <a:effectLst/>
                  <a:uLnTx/>
                  <a:uFillTx/>
                  <a:latin typeface="Times New Roman" panose="02020603050405020304" pitchFamily="18" charset="0"/>
                </a:rPr>
                <a:t>分子圆电流和磁矩</a:t>
              </a:r>
            </a:p>
          </p:txBody>
        </p:sp>
        <p:grpSp>
          <p:nvGrpSpPr>
            <p:cNvPr id="18" name="Group 83"/>
            <p:cNvGrpSpPr>
              <a:grpSpLocks/>
            </p:cNvGrpSpPr>
            <p:nvPr/>
          </p:nvGrpSpPr>
          <p:grpSpPr bwMode="auto">
            <a:xfrm>
              <a:off x="2400" y="432"/>
              <a:ext cx="864" cy="532"/>
              <a:chOff x="2352" y="476"/>
              <a:chExt cx="864" cy="532"/>
            </a:xfrm>
          </p:grpSpPr>
          <p:sp>
            <p:nvSpPr>
              <p:cNvPr id="19" name="Oval 84"/>
              <p:cNvSpPr>
                <a:spLocks noChangeArrowheads="1"/>
              </p:cNvSpPr>
              <p:nvPr/>
            </p:nvSpPr>
            <p:spPr bwMode="auto">
              <a:xfrm>
                <a:off x="2352" y="764"/>
                <a:ext cx="864" cy="240"/>
              </a:xfrm>
              <a:prstGeom prst="ellipse">
                <a:avLst/>
              </a:prstGeom>
              <a:solidFill>
                <a:srgbClr val="D8D8EC">
                  <a:alpha val="50000"/>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0" name="Line 85"/>
              <p:cNvSpPr>
                <a:spLocks noChangeShapeType="1"/>
              </p:cNvSpPr>
              <p:nvPr/>
            </p:nvSpPr>
            <p:spPr bwMode="auto">
              <a:xfrm flipV="1">
                <a:off x="2784" y="476"/>
                <a:ext cx="0" cy="384"/>
              </a:xfrm>
              <a:prstGeom prst="line">
                <a:avLst/>
              </a:prstGeom>
              <a:noFill/>
              <a:ln w="381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1" name="Line 86"/>
              <p:cNvSpPr>
                <a:spLocks noChangeShapeType="1"/>
              </p:cNvSpPr>
              <p:nvPr/>
            </p:nvSpPr>
            <p:spPr bwMode="auto">
              <a:xfrm>
                <a:off x="2736" y="1008"/>
                <a:ext cx="125" cy="0"/>
              </a:xfrm>
              <a:prstGeom prst="line">
                <a:avLst/>
              </a:prstGeom>
              <a:noFill/>
              <a:ln w="38100">
                <a:solidFill>
                  <a:srgbClr val="0000FF"/>
                </a:solidFill>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22" name="Object 87"/>
              <p:cNvGraphicFramePr>
                <a:graphicFrameLocks noChangeAspect="1"/>
              </p:cNvGraphicFramePr>
              <p:nvPr/>
            </p:nvGraphicFramePr>
            <p:xfrm>
              <a:off x="2448" y="476"/>
              <a:ext cx="244" cy="244"/>
            </p:xfrm>
            <a:graphic>
              <a:graphicData uri="http://schemas.openxmlformats.org/presentationml/2006/ole">
                <mc:AlternateContent xmlns:mc="http://schemas.openxmlformats.org/markup-compatibility/2006">
                  <mc:Choice xmlns:v="urn:schemas-microsoft-com:vml" Requires="v">
                    <p:oleObj spid="_x0000_s75879" name="公式" r:id="rId5" imgW="228600" imgH="228600" progId="Equation.3">
                      <p:embed/>
                    </p:oleObj>
                  </mc:Choice>
                  <mc:Fallback>
                    <p:oleObj name="公式" r:id="rId5" imgW="22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476"/>
                            <a:ext cx="24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88"/>
              <p:cNvGraphicFramePr>
                <a:graphicFrameLocks noChangeAspect="1"/>
              </p:cNvGraphicFramePr>
              <p:nvPr/>
            </p:nvGraphicFramePr>
            <p:xfrm>
              <a:off x="2832" y="768"/>
              <a:ext cx="140" cy="196"/>
            </p:xfrm>
            <a:graphic>
              <a:graphicData uri="http://schemas.openxmlformats.org/presentationml/2006/ole">
                <mc:AlternateContent xmlns:mc="http://schemas.openxmlformats.org/markup-compatibility/2006">
                  <mc:Choice xmlns:v="urn:schemas-microsoft-com:vml" Requires="v">
                    <p:oleObj spid="_x0000_s75880" name="公式" r:id="rId7" imgW="164880" imgH="228600" progId="Equation.3">
                      <p:embed/>
                    </p:oleObj>
                  </mc:Choice>
                  <mc:Fallback>
                    <p:oleObj name="公式" r:id="rId7" imgW="164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768"/>
                            <a:ext cx="14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02" name="Group 3"/>
          <p:cNvGrpSpPr>
            <a:grpSpLocks/>
          </p:cNvGrpSpPr>
          <p:nvPr/>
        </p:nvGrpSpPr>
        <p:grpSpPr bwMode="auto">
          <a:xfrm>
            <a:off x="180000" y="2389922"/>
            <a:ext cx="6151579" cy="3212656"/>
            <a:chOff x="355" y="1104"/>
            <a:chExt cx="4598" cy="3026"/>
          </a:xfrm>
        </p:grpSpPr>
        <p:sp>
          <p:nvSpPr>
            <p:cNvPr id="103" name="Rectangle 4"/>
            <p:cNvSpPr>
              <a:spLocks noChangeArrowheads="1"/>
            </p:cNvSpPr>
            <p:nvPr/>
          </p:nvSpPr>
          <p:spPr bwMode="auto">
            <a:xfrm>
              <a:off x="384" y="1104"/>
              <a:ext cx="4569" cy="295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Text Box 5"/>
            <p:cNvSpPr txBox="1">
              <a:spLocks noChangeArrowheads="1"/>
            </p:cNvSpPr>
            <p:nvPr/>
          </p:nvSpPr>
          <p:spPr bwMode="auto">
            <a:xfrm>
              <a:off x="1241" y="3695"/>
              <a:ext cx="1536" cy="435"/>
            </a:xfrm>
            <a:prstGeom prst="rect">
              <a:avLst/>
            </a:prstGeom>
            <a:gradFill rotWithShape="0">
              <a:gsLst>
                <a:gs pos="0">
                  <a:schemeClr val="accent1"/>
                </a:gs>
                <a:gs pos="50000">
                  <a:srgbClr val="FFFFFF"/>
                </a:gs>
                <a:gs pos="100000">
                  <a:schemeClr val="accent1"/>
                </a:gs>
              </a:gsLst>
              <a:lin ang="540000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dirty="0">
                  <a:solidFill>
                    <a:srgbClr val="000000"/>
                  </a:solidFill>
                  <a:latin typeface="Times New Roman" panose="02020603050405020304" pitchFamily="18" charset="0"/>
                </a:rPr>
                <a:t>无外磁场</a:t>
              </a:r>
            </a:p>
          </p:txBody>
        </p:sp>
        <p:sp>
          <p:nvSpPr>
            <p:cNvPr id="105" name="Text Box 6"/>
            <p:cNvSpPr txBox="1">
              <a:spLocks noChangeArrowheads="1"/>
            </p:cNvSpPr>
            <p:nvPr/>
          </p:nvSpPr>
          <p:spPr bwMode="auto">
            <a:xfrm>
              <a:off x="355" y="1104"/>
              <a:ext cx="460" cy="2946"/>
            </a:xfrm>
            <a:prstGeom prst="rect">
              <a:avLst/>
            </a:prstGeom>
            <a:gradFill rotWithShape="0">
              <a:gsLst>
                <a:gs pos="0">
                  <a:srgbClr val="FFDDFF"/>
                </a:gs>
                <a:gs pos="50000">
                  <a:srgbClr val="FFFFFF"/>
                </a:gs>
                <a:gs pos="100000">
                  <a:srgbClr val="FFDDFF"/>
                </a:gs>
              </a:gsLst>
              <a:lin ang="0" scaled="1"/>
            </a:gradFill>
            <a:ln w="12700">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lgn="ctr">
                <a:spcBef>
                  <a:spcPct val="50000"/>
                </a:spcBef>
              </a:pPr>
              <a:r>
                <a:rPr kumimoji="1" lang="zh-CN" altLang="en-US" sz="2800" b="1" dirty="0">
                  <a:solidFill>
                    <a:srgbClr val="000000"/>
                  </a:solidFill>
                  <a:latin typeface="Times New Roman" panose="02020603050405020304" pitchFamily="18" charset="0"/>
                </a:rPr>
                <a:t>顺 磁 质 的 磁 化</a:t>
              </a:r>
            </a:p>
          </p:txBody>
        </p:sp>
        <p:grpSp>
          <p:nvGrpSpPr>
            <p:cNvPr id="106" name="Group 7"/>
            <p:cNvGrpSpPr>
              <a:grpSpLocks/>
            </p:cNvGrpSpPr>
            <p:nvPr/>
          </p:nvGrpSpPr>
          <p:grpSpPr bwMode="auto">
            <a:xfrm>
              <a:off x="1392" y="1152"/>
              <a:ext cx="1254" cy="2521"/>
              <a:chOff x="1296" y="1104"/>
              <a:chExt cx="1254" cy="2521"/>
            </a:xfrm>
          </p:grpSpPr>
          <p:sp>
            <p:nvSpPr>
              <p:cNvPr id="107" name="AutoShape 8"/>
              <p:cNvSpPr>
                <a:spLocks noChangeArrowheads="1"/>
              </p:cNvSpPr>
              <p:nvPr/>
            </p:nvSpPr>
            <p:spPr bwMode="auto">
              <a:xfrm>
                <a:off x="1296" y="1119"/>
                <a:ext cx="1254" cy="2506"/>
              </a:xfrm>
              <a:prstGeom prst="can">
                <a:avLst>
                  <a:gd name="adj" fmla="val 40342"/>
                </a:avLst>
              </a:prstGeom>
              <a:gradFill rotWithShape="0">
                <a:gsLst>
                  <a:gs pos="0">
                    <a:srgbClr val="B7ECFD"/>
                  </a:gs>
                  <a:gs pos="50000">
                    <a:srgbClr val="FFFFFF"/>
                  </a:gs>
                  <a:gs pos="100000">
                    <a:srgbClr val="B7ECFD"/>
                  </a:gs>
                </a:gsLst>
                <a:lin ang="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8" name="Group 9"/>
              <p:cNvGrpSpPr>
                <a:grpSpLocks/>
              </p:cNvGrpSpPr>
              <p:nvPr/>
            </p:nvGrpSpPr>
            <p:grpSpPr bwMode="auto">
              <a:xfrm>
                <a:off x="2216" y="2276"/>
                <a:ext cx="167" cy="302"/>
                <a:chOff x="3168" y="2448"/>
                <a:chExt cx="192" cy="336"/>
              </a:xfrm>
            </p:grpSpPr>
            <p:sp>
              <p:nvSpPr>
                <p:cNvPr id="178" name="Oval 1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1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Group 12"/>
              <p:cNvGrpSpPr>
                <a:grpSpLocks/>
              </p:cNvGrpSpPr>
              <p:nvPr/>
            </p:nvGrpSpPr>
            <p:grpSpPr bwMode="auto">
              <a:xfrm rot="5161467">
                <a:off x="2235" y="1956"/>
                <a:ext cx="172" cy="293"/>
                <a:chOff x="3168" y="2448"/>
                <a:chExt cx="192" cy="336"/>
              </a:xfrm>
            </p:grpSpPr>
            <p:sp>
              <p:nvSpPr>
                <p:cNvPr id="176" name="Oval 1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Line 1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 name="Group 15"/>
              <p:cNvGrpSpPr>
                <a:grpSpLocks/>
              </p:cNvGrpSpPr>
              <p:nvPr/>
            </p:nvGrpSpPr>
            <p:grpSpPr bwMode="auto">
              <a:xfrm rot="16200000">
                <a:off x="1397" y="2217"/>
                <a:ext cx="173" cy="292"/>
                <a:chOff x="3168" y="2448"/>
                <a:chExt cx="192" cy="336"/>
              </a:xfrm>
            </p:grpSpPr>
            <p:sp>
              <p:nvSpPr>
                <p:cNvPr id="174" name="Oval 1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Line 1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1" name="Group 18"/>
              <p:cNvGrpSpPr>
                <a:grpSpLocks/>
              </p:cNvGrpSpPr>
              <p:nvPr/>
            </p:nvGrpSpPr>
            <p:grpSpPr bwMode="auto">
              <a:xfrm rot="10740882">
                <a:off x="1923" y="1930"/>
                <a:ext cx="167" cy="303"/>
                <a:chOff x="3168" y="2448"/>
                <a:chExt cx="192" cy="336"/>
              </a:xfrm>
            </p:grpSpPr>
            <p:sp>
              <p:nvSpPr>
                <p:cNvPr id="172" name="Oval 1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Line 2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Group 21"/>
              <p:cNvGrpSpPr>
                <a:grpSpLocks/>
              </p:cNvGrpSpPr>
              <p:nvPr/>
            </p:nvGrpSpPr>
            <p:grpSpPr bwMode="auto">
              <a:xfrm>
                <a:off x="1589" y="1844"/>
                <a:ext cx="167" cy="302"/>
                <a:chOff x="3168" y="2448"/>
                <a:chExt cx="192" cy="336"/>
              </a:xfrm>
            </p:grpSpPr>
            <p:sp>
              <p:nvSpPr>
                <p:cNvPr id="170" name="Oval 22"/>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Line 23"/>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24"/>
              <p:cNvGrpSpPr>
                <a:grpSpLocks/>
              </p:cNvGrpSpPr>
              <p:nvPr/>
            </p:nvGrpSpPr>
            <p:grpSpPr bwMode="auto">
              <a:xfrm rot="10740882">
                <a:off x="1630" y="2545"/>
                <a:ext cx="168" cy="302"/>
                <a:chOff x="3168" y="2448"/>
                <a:chExt cx="192" cy="336"/>
              </a:xfrm>
            </p:grpSpPr>
            <p:sp>
              <p:nvSpPr>
                <p:cNvPr id="168" name="Oval 25"/>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26"/>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 name="Group 27"/>
              <p:cNvGrpSpPr>
                <a:grpSpLocks/>
              </p:cNvGrpSpPr>
              <p:nvPr/>
            </p:nvGrpSpPr>
            <p:grpSpPr bwMode="auto">
              <a:xfrm rot="11995084">
                <a:off x="2258" y="3120"/>
                <a:ext cx="167" cy="303"/>
                <a:chOff x="3168" y="2448"/>
                <a:chExt cx="192" cy="336"/>
              </a:xfrm>
            </p:grpSpPr>
            <p:sp>
              <p:nvSpPr>
                <p:cNvPr id="166" name="Oval 2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2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5" name="Group 30"/>
              <p:cNvGrpSpPr>
                <a:grpSpLocks/>
              </p:cNvGrpSpPr>
              <p:nvPr/>
            </p:nvGrpSpPr>
            <p:grpSpPr bwMode="auto">
              <a:xfrm rot="10740882">
                <a:off x="1630" y="3169"/>
                <a:ext cx="168" cy="302"/>
                <a:chOff x="3168" y="2448"/>
                <a:chExt cx="192" cy="336"/>
              </a:xfrm>
            </p:grpSpPr>
            <p:sp>
              <p:nvSpPr>
                <p:cNvPr id="164" name="Oval 3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3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33"/>
              <p:cNvGrpSpPr>
                <a:grpSpLocks/>
              </p:cNvGrpSpPr>
              <p:nvPr/>
            </p:nvGrpSpPr>
            <p:grpSpPr bwMode="auto">
              <a:xfrm rot="5161467">
                <a:off x="1983" y="2993"/>
                <a:ext cx="173" cy="293"/>
                <a:chOff x="3168" y="2448"/>
                <a:chExt cx="192" cy="336"/>
              </a:xfrm>
            </p:grpSpPr>
            <p:sp>
              <p:nvSpPr>
                <p:cNvPr id="162" name="Oval 3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3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Group 36"/>
              <p:cNvGrpSpPr>
                <a:grpSpLocks/>
              </p:cNvGrpSpPr>
              <p:nvPr/>
            </p:nvGrpSpPr>
            <p:grpSpPr bwMode="auto">
              <a:xfrm rot="16200000">
                <a:off x="2192" y="2691"/>
                <a:ext cx="173" cy="293"/>
                <a:chOff x="3168" y="2448"/>
                <a:chExt cx="192" cy="336"/>
              </a:xfrm>
            </p:grpSpPr>
            <p:sp>
              <p:nvSpPr>
                <p:cNvPr id="160" name="Oval 3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3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 name="Group 39"/>
              <p:cNvGrpSpPr>
                <a:grpSpLocks/>
              </p:cNvGrpSpPr>
              <p:nvPr/>
            </p:nvGrpSpPr>
            <p:grpSpPr bwMode="auto">
              <a:xfrm rot="17911890">
                <a:off x="1816" y="2259"/>
                <a:ext cx="173" cy="293"/>
                <a:chOff x="3168" y="2448"/>
                <a:chExt cx="192" cy="336"/>
              </a:xfrm>
            </p:grpSpPr>
            <p:sp>
              <p:nvSpPr>
                <p:cNvPr id="158" name="Oval 4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4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 name="Group 42"/>
              <p:cNvGrpSpPr>
                <a:grpSpLocks/>
              </p:cNvGrpSpPr>
              <p:nvPr/>
            </p:nvGrpSpPr>
            <p:grpSpPr bwMode="auto">
              <a:xfrm rot="9201165">
                <a:off x="1897" y="2708"/>
                <a:ext cx="167" cy="302"/>
                <a:chOff x="3168" y="2448"/>
                <a:chExt cx="192" cy="336"/>
              </a:xfrm>
            </p:grpSpPr>
            <p:sp>
              <p:nvSpPr>
                <p:cNvPr id="156" name="Oval 4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4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 name="Group 45"/>
              <p:cNvGrpSpPr>
                <a:grpSpLocks/>
              </p:cNvGrpSpPr>
              <p:nvPr/>
            </p:nvGrpSpPr>
            <p:grpSpPr bwMode="auto">
              <a:xfrm rot="23748669">
                <a:off x="1965" y="3269"/>
                <a:ext cx="167" cy="303"/>
                <a:chOff x="3168" y="2448"/>
                <a:chExt cx="192" cy="336"/>
              </a:xfrm>
            </p:grpSpPr>
            <p:sp>
              <p:nvSpPr>
                <p:cNvPr id="154" name="Oval 4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4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 name="Group 48"/>
              <p:cNvGrpSpPr>
                <a:grpSpLocks/>
              </p:cNvGrpSpPr>
              <p:nvPr/>
            </p:nvGrpSpPr>
            <p:grpSpPr bwMode="auto">
              <a:xfrm rot="13707669">
                <a:off x="1397" y="2807"/>
                <a:ext cx="173" cy="292"/>
                <a:chOff x="3168" y="2448"/>
                <a:chExt cx="192" cy="336"/>
              </a:xfrm>
            </p:grpSpPr>
            <p:sp>
              <p:nvSpPr>
                <p:cNvPr id="152" name="Oval 4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5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Group 51"/>
              <p:cNvGrpSpPr>
                <a:grpSpLocks/>
              </p:cNvGrpSpPr>
              <p:nvPr/>
            </p:nvGrpSpPr>
            <p:grpSpPr bwMode="auto">
              <a:xfrm rot="9201165">
                <a:off x="1380" y="1714"/>
                <a:ext cx="167" cy="303"/>
                <a:chOff x="3168" y="2448"/>
                <a:chExt cx="192" cy="336"/>
              </a:xfrm>
            </p:grpSpPr>
            <p:sp>
              <p:nvSpPr>
                <p:cNvPr id="150" name="Oval 52"/>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53"/>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 name="Group 54"/>
              <p:cNvGrpSpPr>
                <a:grpSpLocks/>
              </p:cNvGrpSpPr>
              <p:nvPr/>
            </p:nvGrpSpPr>
            <p:grpSpPr bwMode="auto">
              <a:xfrm rot="13707669">
                <a:off x="2275" y="1698"/>
                <a:ext cx="173" cy="292"/>
                <a:chOff x="3168" y="2448"/>
                <a:chExt cx="192" cy="336"/>
              </a:xfrm>
            </p:grpSpPr>
            <p:sp>
              <p:nvSpPr>
                <p:cNvPr id="148" name="Oval 55"/>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56"/>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4" name="Group 57"/>
              <p:cNvGrpSpPr>
                <a:grpSpLocks/>
              </p:cNvGrpSpPr>
              <p:nvPr/>
            </p:nvGrpSpPr>
            <p:grpSpPr bwMode="auto">
              <a:xfrm rot="13707669">
                <a:off x="1452" y="1222"/>
                <a:ext cx="173" cy="293"/>
                <a:chOff x="3168" y="2448"/>
                <a:chExt cx="192" cy="336"/>
              </a:xfrm>
            </p:grpSpPr>
            <p:sp>
              <p:nvSpPr>
                <p:cNvPr id="146" name="Oval 5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5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5" name="Group 60"/>
              <p:cNvGrpSpPr>
                <a:grpSpLocks/>
              </p:cNvGrpSpPr>
              <p:nvPr/>
            </p:nvGrpSpPr>
            <p:grpSpPr bwMode="auto">
              <a:xfrm rot="24019856">
                <a:off x="1536" y="1369"/>
                <a:ext cx="167" cy="302"/>
                <a:chOff x="3168" y="2448"/>
                <a:chExt cx="192" cy="336"/>
              </a:xfrm>
            </p:grpSpPr>
            <p:sp>
              <p:nvSpPr>
                <p:cNvPr id="144" name="Oval 6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6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6" name="Group 63"/>
              <p:cNvGrpSpPr>
                <a:grpSpLocks/>
              </p:cNvGrpSpPr>
              <p:nvPr/>
            </p:nvGrpSpPr>
            <p:grpSpPr bwMode="auto">
              <a:xfrm rot="33128503">
                <a:off x="1798" y="1498"/>
                <a:ext cx="167" cy="303"/>
                <a:chOff x="3168" y="2448"/>
                <a:chExt cx="192" cy="336"/>
              </a:xfrm>
            </p:grpSpPr>
            <p:sp>
              <p:nvSpPr>
                <p:cNvPr id="142" name="Oval 6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6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7" name="Group 66"/>
              <p:cNvGrpSpPr>
                <a:grpSpLocks/>
              </p:cNvGrpSpPr>
              <p:nvPr/>
            </p:nvGrpSpPr>
            <p:grpSpPr bwMode="auto">
              <a:xfrm rot="21869764">
                <a:off x="2090" y="1359"/>
                <a:ext cx="168" cy="302"/>
                <a:chOff x="3168" y="2448"/>
                <a:chExt cx="192" cy="336"/>
              </a:xfrm>
            </p:grpSpPr>
            <p:sp>
              <p:nvSpPr>
                <p:cNvPr id="140" name="Oval 6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6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 name="Group 69"/>
              <p:cNvGrpSpPr>
                <a:grpSpLocks/>
              </p:cNvGrpSpPr>
              <p:nvPr/>
            </p:nvGrpSpPr>
            <p:grpSpPr bwMode="auto">
              <a:xfrm rot="5161467">
                <a:off x="2317" y="1266"/>
                <a:ext cx="173" cy="292"/>
                <a:chOff x="3168" y="2448"/>
                <a:chExt cx="192" cy="336"/>
              </a:xfrm>
            </p:grpSpPr>
            <p:sp>
              <p:nvSpPr>
                <p:cNvPr id="138" name="Oval 7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7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 name="Group 72"/>
              <p:cNvGrpSpPr>
                <a:grpSpLocks/>
              </p:cNvGrpSpPr>
              <p:nvPr/>
            </p:nvGrpSpPr>
            <p:grpSpPr bwMode="auto">
              <a:xfrm>
                <a:off x="1776" y="1104"/>
                <a:ext cx="167" cy="303"/>
                <a:chOff x="3168" y="2448"/>
                <a:chExt cx="192" cy="336"/>
              </a:xfrm>
            </p:grpSpPr>
            <p:sp>
              <p:nvSpPr>
                <p:cNvPr id="136" name="Oval 7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7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0" name="Group 75"/>
              <p:cNvGrpSpPr>
                <a:grpSpLocks/>
              </p:cNvGrpSpPr>
              <p:nvPr/>
            </p:nvGrpSpPr>
            <p:grpSpPr bwMode="auto">
              <a:xfrm rot="742897">
                <a:off x="1380" y="3140"/>
                <a:ext cx="167" cy="302"/>
                <a:chOff x="3168" y="2448"/>
                <a:chExt cx="192" cy="336"/>
              </a:xfrm>
            </p:grpSpPr>
            <p:sp>
              <p:nvSpPr>
                <p:cNvPr id="134" name="Oval 7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7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 name="Group 78"/>
              <p:cNvGrpSpPr>
                <a:grpSpLocks/>
              </p:cNvGrpSpPr>
              <p:nvPr/>
            </p:nvGrpSpPr>
            <p:grpSpPr bwMode="auto">
              <a:xfrm rot="17911890">
                <a:off x="1984" y="1092"/>
                <a:ext cx="172" cy="293"/>
                <a:chOff x="3168" y="2448"/>
                <a:chExt cx="192" cy="336"/>
              </a:xfrm>
            </p:grpSpPr>
            <p:sp>
              <p:nvSpPr>
                <p:cNvPr id="132" name="Oval 7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8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180" name="Group 89"/>
          <p:cNvGrpSpPr>
            <a:grpSpLocks/>
          </p:cNvGrpSpPr>
          <p:nvPr/>
        </p:nvGrpSpPr>
        <p:grpSpPr bwMode="auto">
          <a:xfrm>
            <a:off x="3748799" y="2413885"/>
            <a:ext cx="2464631" cy="3178322"/>
            <a:chOff x="3354" y="1104"/>
            <a:chExt cx="1846" cy="3001"/>
          </a:xfrm>
        </p:grpSpPr>
        <p:grpSp>
          <p:nvGrpSpPr>
            <p:cNvPr id="181" name="Group 90"/>
            <p:cNvGrpSpPr>
              <a:grpSpLocks/>
            </p:cNvGrpSpPr>
            <p:nvPr/>
          </p:nvGrpSpPr>
          <p:grpSpPr bwMode="auto">
            <a:xfrm>
              <a:off x="4896" y="1680"/>
              <a:ext cx="304" cy="1152"/>
              <a:chOff x="4800" y="1728"/>
              <a:chExt cx="304" cy="1152"/>
            </a:xfrm>
          </p:grpSpPr>
          <p:sp>
            <p:nvSpPr>
              <p:cNvPr id="266" name="Line 91"/>
              <p:cNvSpPr>
                <a:spLocks noChangeShapeType="1"/>
              </p:cNvSpPr>
              <p:nvPr/>
            </p:nvSpPr>
            <p:spPr bwMode="auto">
              <a:xfrm flipV="1">
                <a:off x="4944" y="2112"/>
                <a:ext cx="0" cy="768"/>
              </a:xfrm>
              <a:prstGeom prst="line">
                <a:avLst/>
              </a:prstGeom>
              <a:noFill/>
              <a:ln w="5715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7" name="Object 92"/>
              <p:cNvGraphicFramePr>
                <a:graphicFrameLocks noChangeAspect="1"/>
              </p:cNvGraphicFramePr>
              <p:nvPr/>
            </p:nvGraphicFramePr>
            <p:xfrm>
              <a:off x="4800" y="1728"/>
              <a:ext cx="304" cy="395"/>
            </p:xfrm>
            <a:graphic>
              <a:graphicData uri="http://schemas.openxmlformats.org/presentationml/2006/ole">
                <mc:AlternateContent xmlns:mc="http://schemas.openxmlformats.org/markup-compatibility/2006">
                  <mc:Choice xmlns:v="urn:schemas-microsoft-com:vml" Requires="v">
                    <p:oleObj spid="_x0000_s75881" name="公式" r:id="rId9" imgW="279360" imgH="342720" progId="Equation.3">
                      <p:embed/>
                    </p:oleObj>
                  </mc:Choice>
                  <mc:Fallback>
                    <p:oleObj name="公式" r:id="rId9" imgW="279360" imgH="34272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 y="1728"/>
                            <a:ext cx="304"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2" name="Text Box 93"/>
            <p:cNvSpPr txBox="1">
              <a:spLocks noChangeArrowheads="1"/>
            </p:cNvSpPr>
            <p:nvPr/>
          </p:nvSpPr>
          <p:spPr bwMode="auto">
            <a:xfrm>
              <a:off x="3354" y="3669"/>
              <a:ext cx="1632" cy="436"/>
            </a:xfrm>
            <a:prstGeom prst="rect">
              <a:avLst/>
            </a:prstGeom>
            <a:gradFill rotWithShape="0">
              <a:gsLst>
                <a:gs pos="0">
                  <a:schemeClr val="accent1"/>
                </a:gs>
                <a:gs pos="50000">
                  <a:srgbClr val="FFFFFF"/>
                </a:gs>
                <a:gs pos="100000">
                  <a:schemeClr val="accent1"/>
                </a:gs>
              </a:gsLst>
              <a:lin ang="540000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dirty="0">
                  <a:solidFill>
                    <a:srgbClr val="000000"/>
                  </a:solidFill>
                  <a:latin typeface="Times New Roman" panose="02020603050405020304" pitchFamily="18" charset="0"/>
                </a:rPr>
                <a:t>有外磁场</a:t>
              </a:r>
            </a:p>
          </p:txBody>
        </p:sp>
        <p:graphicFrame>
          <p:nvGraphicFramePr>
            <p:cNvPr id="183" name="Object 94"/>
            <p:cNvGraphicFramePr>
              <a:graphicFrameLocks noChangeAspect="1"/>
            </p:cNvGraphicFramePr>
            <p:nvPr/>
          </p:nvGraphicFramePr>
          <p:xfrm>
            <a:off x="4793" y="1200"/>
            <a:ext cx="246" cy="414"/>
          </p:xfrm>
          <a:graphic>
            <a:graphicData uri="http://schemas.openxmlformats.org/presentationml/2006/ole">
              <mc:AlternateContent xmlns:mc="http://schemas.openxmlformats.org/markup-compatibility/2006">
                <mc:Choice xmlns:v="urn:schemas-microsoft-com:vml" Requires="v">
                  <p:oleObj spid="_x0000_s75882" name="Equation" r:id="rId11" imgW="241200" imgH="380880" progId="Equation.3">
                    <p:embed/>
                  </p:oleObj>
                </mc:Choice>
                <mc:Fallback>
                  <p:oleObj name="Equation" r:id="rId11" imgW="241200" imgH="38088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3" y="1200"/>
                          <a:ext cx="24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 name="Group 95"/>
            <p:cNvGrpSpPr>
              <a:grpSpLocks/>
            </p:cNvGrpSpPr>
            <p:nvPr/>
          </p:nvGrpSpPr>
          <p:grpSpPr bwMode="auto">
            <a:xfrm>
              <a:off x="3504" y="1104"/>
              <a:ext cx="1254" cy="2554"/>
              <a:chOff x="1296" y="1152"/>
              <a:chExt cx="1254" cy="2554"/>
            </a:xfrm>
          </p:grpSpPr>
          <p:sp>
            <p:nvSpPr>
              <p:cNvPr id="187" name="AutoShape 96"/>
              <p:cNvSpPr>
                <a:spLocks noChangeArrowheads="1"/>
              </p:cNvSpPr>
              <p:nvPr/>
            </p:nvSpPr>
            <p:spPr bwMode="auto">
              <a:xfrm>
                <a:off x="1296" y="1200"/>
                <a:ext cx="1254" cy="2506"/>
              </a:xfrm>
              <a:prstGeom prst="can">
                <a:avLst>
                  <a:gd name="adj" fmla="val 39467"/>
                </a:avLst>
              </a:prstGeom>
              <a:gradFill rotWithShape="0">
                <a:gsLst>
                  <a:gs pos="0">
                    <a:srgbClr val="B7ECFD"/>
                  </a:gs>
                  <a:gs pos="50000">
                    <a:srgbClr val="FFFFFF"/>
                  </a:gs>
                  <a:gs pos="100000">
                    <a:srgbClr val="B7ECFD"/>
                  </a:gs>
                </a:gsLst>
                <a:lin ang="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8" name="Group 97"/>
              <p:cNvGrpSpPr>
                <a:grpSpLocks/>
              </p:cNvGrpSpPr>
              <p:nvPr/>
            </p:nvGrpSpPr>
            <p:grpSpPr bwMode="auto">
              <a:xfrm>
                <a:off x="2112" y="2352"/>
                <a:ext cx="167" cy="302"/>
                <a:chOff x="3168" y="2448"/>
                <a:chExt cx="192" cy="336"/>
              </a:xfrm>
            </p:grpSpPr>
            <p:sp>
              <p:nvSpPr>
                <p:cNvPr id="264" name="Oval 9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Line 9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9" name="Group 100"/>
              <p:cNvGrpSpPr>
                <a:grpSpLocks/>
              </p:cNvGrpSpPr>
              <p:nvPr/>
            </p:nvGrpSpPr>
            <p:grpSpPr bwMode="auto">
              <a:xfrm rot="205286">
                <a:off x="2304" y="2112"/>
                <a:ext cx="172" cy="293"/>
                <a:chOff x="3168" y="2448"/>
                <a:chExt cx="192" cy="336"/>
              </a:xfrm>
            </p:grpSpPr>
            <p:sp>
              <p:nvSpPr>
                <p:cNvPr id="262" name="Oval 10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 name="Line 10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 name="Group 103"/>
              <p:cNvGrpSpPr>
                <a:grpSpLocks/>
              </p:cNvGrpSpPr>
              <p:nvPr/>
            </p:nvGrpSpPr>
            <p:grpSpPr bwMode="auto">
              <a:xfrm rot="21011933">
                <a:off x="1392" y="2208"/>
                <a:ext cx="173" cy="292"/>
                <a:chOff x="3168" y="2448"/>
                <a:chExt cx="192" cy="336"/>
              </a:xfrm>
            </p:grpSpPr>
            <p:sp>
              <p:nvSpPr>
                <p:cNvPr id="260" name="Oval 10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Line 10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1" name="Group 106"/>
              <p:cNvGrpSpPr>
                <a:grpSpLocks/>
              </p:cNvGrpSpPr>
              <p:nvPr/>
            </p:nvGrpSpPr>
            <p:grpSpPr bwMode="auto">
              <a:xfrm rot="21469644">
                <a:off x="1923" y="1872"/>
                <a:ext cx="167" cy="303"/>
                <a:chOff x="3168" y="2448"/>
                <a:chExt cx="192" cy="336"/>
              </a:xfrm>
            </p:grpSpPr>
            <p:sp>
              <p:nvSpPr>
                <p:cNvPr id="258" name="Oval 10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 name="Line 10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2" name="Group 109"/>
              <p:cNvGrpSpPr>
                <a:grpSpLocks/>
              </p:cNvGrpSpPr>
              <p:nvPr/>
            </p:nvGrpSpPr>
            <p:grpSpPr bwMode="auto">
              <a:xfrm>
                <a:off x="1632" y="1920"/>
                <a:ext cx="167" cy="302"/>
                <a:chOff x="3168" y="2448"/>
                <a:chExt cx="192" cy="336"/>
              </a:xfrm>
            </p:grpSpPr>
            <p:sp>
              <p:nvSpPr>
                <p:cNvPr id="256" name="Oval 11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 name="Line 11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 name="Group 112"/>
              <p:cNvGrpSpPr>
                <a:grpSpLocks/>
              </p:cNvGrpSpPr>
              <p:nvPr/>
            </p:nvGrpSpPr>
            <p:grpSpPr bwMode="auto">
              <a:xfrm rot="571256">
                <a:off x="1584" y="2496"/>
                <a:ext cx="168" cy="302"/>
                <a:chOff x="3168" y="2448"/>
                <a:chExt cx="192" cy="336"/>
              </a:xfrm>
            </p:grpSpPr>
            <p:sp>
              <p:nvSpPr>
                <p:cNvPr id="254" name="Oval 11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Line 11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 name="Group 115"/>
              <p:cNvGrpSpPr>
                <a:grpSpLocks/>
              </p:cNvGrpSpPr>
              <p:nvPr/>
            </p:nvGrpSpPr>
            <p:grpSpPr bwMode="auto">
              <a:xfrm rot="292050">
                <a:off x="2258" y="3201"/>
                <a:ext cx="167" cy="303"/>
                <a:chOff x="3168" y="2448"/>
                <a:chExt cx="192" cy="336"/>
              </a:xfrm>
            </p:grpSpPr>
            <p:sp>
              <p:nvSpPr>
                <p:cNvPr id="252" name="Oval 11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 name="Line 11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 name="Group 118"/>
              <p:cNvGrpSpPr>
                <a:grpSpLocks/>
              </p:cNvGrpSpPr>
              <p:nvPr/>
            </p:nvGrpSpPr>
            <p:grpSpPr bwMode="auto">
              <a:xfrm rot="-209063">
                <a:off x="1680" y="2928"/>
                <a:ext cx="168" cy="302"/>
                <a:chOff x="3168" y="2448"/>
                <a:chExt cx="192" cy="336"/>
              </a:xfrm>
            </p:grpSpPr>
            <p:sp>
              <p:nvSpPr>
                <p:cNvPr id="250" name="Oval 11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 name="Line 12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6" name="Group 121"/>
              <p:cNvGrpSpPr>
                <a:grpSpLocks/>
              </p:cNvGrpSpPr>
              <p:nvPr/>
            </p:nvGrpSpPr>
            <p:grpSpPr bwMode="auto">
              <a:xfrm rot="132235">
                <a:off x="2064" y="2976"/>
                <a:ext cx="173" cy="293"/>
                <a:chOff x="3168" y="2448"/>
                <a:chExt cx="192" cy="336"/>
              </a:xfrm>
            </p:grpSpPr>
            <p:sp>
              <p:nvSpPr>
                <p:cNvPr id="248" name="Oval 122"/>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 name="Line 123"/>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 name="Group 124"/>
              <p:cNvGrpSpPr>
                <a:grpSpLocks/>
              </p:cNvGrpSpPr>
              <p:nvPr/>
            </p:nvGrpSpPr>
            <p:grpSpPr bwMode="auto">
              <a:xfrm rot="21212882">
                <a:off x="2256" y="2688"/>
                <a:ext cx="173" cy="293"/>
                <a:chOff x="3168" y="2448"/>
                <a:chExt cx="192" cy="336"/>
              </a:xfrm>
            </p:grpSpPr>
            <p:sp>
              <p:nvSpPr>
                <p:cNvPr id="246" name="Oval 125"/>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 name="Line 126"/>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8" name="Group 127"/>
              <p:cNvGrpSpPr>
                <a:grpSpLocks/>
              </p:cNvGrpSpPr>
              <p:nvPr/>
            </p:nvGrpSpPr>
            <p:grpSpPr bwMode="auto">
              <a:xfrm rot="20438309">
                <a:off x="1776" y="2256"/>
                <a:ext cx="173" cy="293"/>
                <a:chOff x="3168" y="2448"/>
                <a:chExt cx="192" cy="336"/>
              </a:xfrm>
            </p:grpSpPr>
            <p:sp>
              <p:nvSpPr>
                <p:cNvPr id="244" name="Oval 12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 name="Line 12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9" name="Group 130"/>
              <p:cNvGrpSpPr>
                <a:grpSpLocks/>
              </p:cNvGrpSpPr>
              <p:nvPr/>
            </p:nvGrpSpPr>
            <p:grpSpPr bwMode="auto">
              <a:xfrm rot="287796">
                <a:off x="1920" y="2688"/>
                <a:ext cx="167" cy="302"/>
                <a:chOff x="3168" y="2448"/>
                <a:chExt cx="192" cy="336"/>
              </a:xfrm>
            </p:grpSpPr>
            <p:sp>
              <p:nvSpPr>
                <p:cNvPr id="242" name="Oval 13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 name="Line 13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 name="Group 133"/>
              <p:cNvGrpSpPr>
                <a:grpSpLocks/>
              </p:cNvGrpSpPr>
              <p:nvPr/>
            </p:nvGrpSpPr>
            <p:grpSpPr bwMode="auto">
              <a:xfrm rot="23748669">
                <a:off x="1968" y="3360"/>
                <a:ext cx="167" cy="303"/>
                <a:chOff x="3168" y="2448"/>
                <a:chExt cx="192" cy="336"/>
              </a:xfrm>
            </p:grpSpPr>
            <p:sp>
              <p:nvSpPr>
                <p:cNvPr id="240" name="Oval 13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Line 13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1" name="Group 136"/>
              <p:cNvGrpSpPr>
                <a:grpSpLocks/>
              </p:cNvGrpSpPr>
              <p:nvPr/>
            </p:nvGrpSpPr>
            <p:grpSpPr bwMode="auto">
              <a:xfrm rot="20520930">
                <a:off x="1392" y="2784"/>
                <a:ext cx="173" cy="292"/>
                <a:chOff x="3168" y="2448"/>
                <a:chExt cx="192" cy="336"/>
              </a:xfrm>
            </p:grpSpPr>
            <p:sp>
              <p:nvSpPr>
                <p:cNvPr id="238" name="Oval 13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Line 13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2" name="Group 139"/>
              <p:cNvGrpSpPr>
                <a:grpSpLocks/>
              </p:cNvGrpSpPr>
              <p:nvPr/>
            </p:nvGrpSpPr>
            <p:grpSpPr bwMode="auto">
              <a:xfrm rot="21116680">
                <a:off x="1344" y="1776"/>
                <a:ext cx="167" cy="303"/>
                <a:chOff x="3168" y="2448"/>
                <a:chExt cx="192" cy="336"/>
              </a:xfrm>
            </p:grpSpPr>
            <p:sp>
              <p:nvSpPr>
                <p:cNvPr id="236" name="Oval 14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Line 14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3" name="Group 142"/>
              <p:cNvGrpSpPr>
                <a:grpSpLocks/>
              </p:cNvGrpSpPr>
              <p:nvPr/>
            </p:nvGrpSpPr>
            <p:grpSpPr bwMode="auto">
              <a:xfrm rot="21650513">
                <a:off x="2256" y="1776"/>
                <a:ext cx="173" cy="292"/>
                <a:chOff x="3168" y="2448"/>
                <a:chExt cx="192" cy="336"/>
              </a:xfrm>
            </p:grpSpPr>
            <p:sp>
              <p:nvSpPr>
                <p:cNvPr id="234" name="Oval 14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 name="Line 14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 name="Group 145"/>
              <p:cNvGrpSpPr>
                <a:grpSpLocks/>
              </p:cNvGrpSpPr>
              <p:nvPr/>
            </p:nvGrpSpPr>
            <p:grpSpPr bwMode="auto">
              <a:xfrm rot="21566614">
                <a:off x="1392" y="1291"/>
                <a:ext cx="173" cy="293"/>
                <a:chOff x="3168" y="2448"/>
                <a:chExt cx="192" cy="336"/>
              </a:xfrm>
            </p:grpSpPr>
            <p:sp>
              <p:nvSpPr>
                <p:cNvPr id="232" name="Oval 14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Line 14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 name="Group 148"/>
              <p:cNvGrpSpPr>
                <a:grpSpLocks/>
              </p:cNvGrpSpPr>
              <p:nvPr/>
            </p:nvGrpSpPr>
            <p:grpSpPr bwMode="auto">
              <a:xfrm rot="21874424">
                <a:off x="1536" y="1450"/>
                <a:ext cx="167" cy="302"/>
                <a:chOff x="3168" y="2448"/>
                <a:chExt cx="192" cy="336"/>
              </a:xfrm>
            </p:grpSpPr>
            <p:sp>
              <p:nvSpPr>
                <p:cNvPr id="230" name="Oval 14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Line 15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 name="Group 151"/>
              <p:cNvGrpSpPr>
                <a:grpSpLocks/>
              </p:cNvGrpSpPr>
              <p:nvPr/>
            </p:nvGrpSpPr>
            <p:grpSpPr bwMode="auto">
              <a:xfrm rot="21869764">
                <a:off x="2090" y="1440"/>
                <a:ext cx="168" cy="302"/>
                <a:chOff x="3168" y="2448"/>
                <a:chExt cx="192" cy="336"/>
              </a:xfrm>
            </p:grpSpPr>
            <p:sp>
              <p:nvSpPr>
                <p:cNvPr id="228" name="Oval 152"/>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 name="Line 153"/>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 name="Group 154"/>
              <p:cNvGrpSpPr>
                <a:grpSpLocks/>
              </p:cNvGrpSpPr>
              <p:nvPr/>
            </p:nvGrpSpPr>
            <p:grpSpPr bwMode="auto">
              <a:xfrm rot="285822">
                <a:off x="2317" y="1292"/>
                <a:ext cx="173" cy="292"/>
                <a:chOff x="3168" y="2448"/>
                <a:chExt cx="192" cy="336"/>
              </a:xfrm>
            </p:grpSpPr>
            <p:sp>
              <p:nvSpPr>
                <p:cNvPr id="226" name="Oval 155"/>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Line 156"/>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 name="Group 157"/>
              <p:cNvGrpSpPr>
                <a:grpSpLocks/>
              </p:cNvGrpSpPr>
              <p:nvPr/>
            </p:nvGrpSpPr>
            <p:grpSpPr bwMode="auto">
              <a:xfrm rot="-516121">
                <a:off x="1680" y="1152"/>
                <a:ext cx="167" cy="303"/>
                <a:chOff x="3168" y="2448"/>
                <a:chExt cx="192" cy="336"/>
              </a:xfrm>
            </p:grpSpPr>
            <p:sp>
              <p:nvSpPr>
                <p:cNvPr id="224" name="Oval 15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Line 15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 name="Group 160"/>
              <p:cNvGrpSpPr>
                <a:grpSpLocks/>
              </p:cNvGrpSpPr>
              <p:nvPr/>
            </p:nvGrpSpPr>
            <p:grpSpPr bwMode="auto">
              <a:xfrm rot="742897">
                <a:off x="1344" y="3120"/>
                <a:ext cx="167" cy="302"/>
                <a:chOff x="3168" y="2448"/>
                <a:chExt cx="192" cy="336"/>
              </a:xfrm>
            </p:grpSpPr>
            <p:sp>
              <p:nvSpPr>
                <p:cNvPr id="222" name="Oval 16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 name="Line 16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 name="Group 163"/>
              <p:cNvGrpSpPr>
                <a:grpSpLocks/>
              </p:cNvGrpSpPr>
              <p:nvPr/>
            </p:nvGrpSpPr>
            <p:grpSpPr bwMode="auto">
              <a:xfrm rot="22097981">
                <a:off x="2036" y="1173"/>
                <a:ext cx="172" cy="293"/>
                <a:chOff x="3168" y="2448"/>
                <a:chExt cx="192" cy="336"/>
              </a:xfrm>
            </p:grpSpPr>
            <p:sp>
              <p:nvSpPr>
                <p:cNvPr id="220" name="Oval 16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Line 16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1" name="Group 166"/>
              <p:cNvGrpSpPr>
                <a:grpSpLocks/>
              </p:cNvGrpSpPr>
              <p:nvPr/>
            </p:nvGrpSpPr>
            <p:grpSpPr bwMode="auto">
              <a:xfrm rot="285822">
                <a:off x="1872" y="1296"/>
                <a:ext cx="173" cy="292"/>
                <a:chOff x="3168" y="2448"/>
                <a:chExt cx="192" cy="336"/>
              </a:xfrm>
            </p:grpSpPr>
            <p:sp>
              <p:nvSpPr>
                <p:cNvPr id="218" name="Oval 16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Line 16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2" name="Group 169"/>
              <p:cNvGrpSpPr>
                <a:grpSpLocks/>
              </p:cNvGrpSpPr>
              <p:nvPr/>
            </p:nvGrpSpPr>
            <p:grpSpPr bwMode="auto">
              <a:xfrm rot="21797318">
                <a:off x="1798" y="1488"/>
                <a:ext cx="167" cy="303"/>
                <a:chOff x="3168" y="2448"/>
                <a:chExt cx="192" cy="336"/>
              </a:xfrm>
            </p:grpSpPr>
            <p:sp>
              <p:nvSpPr>
                <p:cNvPr id="216" name="Oval 17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Line 17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 name="Group 172"/>
              <p:cNvGrpSpPr>
                <a:grpSpLocks/>
              </p:cNvGrpSpPr>
              <p:nvPr/>
            </p:nvGrpSpPr>
            <p:grpSpPr bwMode="auto">
              <a:xfrm rot="285822">
                <a:off x="1584" y="3312"/>
                <a:ext cx="173" cy="292"/>
                <a:chOff x="3168" y="2448"/>
                <a:chExt cx="192" cy="336"/>
              </a:xfrm>
            </p:grpSpPr>
            <p:sp>
              <p:nvSpPr>
                <p:cNvPr id="214" name="Oval 17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Line 17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85" name="Oval 175"/>
            <p:cNvSpPr>
              <a:spLocks noChangeArrowheads="1"/>
            </p:cNvSpPr>
            <p:nvPr/>
          </p:nvSpPr>
          <p:spPr bwMode="auto">
            <a:xfrm>
              <a:off x="3504" y="1152"/>
              <a:ext cx="1248" cy="625"/>
            </a:xfrm>
            <a:prstGeom prst="ellipse">
              <a:avLst/>
            </a:prstGeom>
            <a:noFill/>
            <a:ln w="38100">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176"/>
            <p:cNvSpPr>
              <a:spLocks noChangeShapeType="1"/>
            </p:cNvSpPr>
            <p:nvPr/>
          </p:nvSpPr>
          <p:spPr bwMode="auto">
            <a:xfrm flipH="1" flipV="1">
              <a:off x="4656" y="1296"/>
              <a:ext cx="96" cy="144"/>
            </a:xfrm>
            <a:prstGeom prst="line">
              <a:avLst/>
            </a:prstGeom>
            <a:noFill/>
            <a:ln w="38100">
              <a:solidFill>
                <a:srgbClr val="FF3399"/>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 name="圆角矩形标注 268"/>
          <p:cNvSpPr/>
          <p:nvPr/>
        </p:nvSpPr>
        <p:spPr>
          <a:xfrm>
            <a:off x="6599689" y="3351205"/>
            <a:ext cx="2392343" cy="1464231"/>
          </a:xfrm>
          <a:prstGeom prst="wedgeRoundRectCallout">
            <a:avLst>
              <a:gd name="adj1" fmla="val -92644"/>
              <a:gd name="adj2" fmla="val 43513"/>
              <a:gd name="adj3" fmla="val 16667"/>
            </a:avLst>
          </a:prstGeom>
          <a:no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kumimoji="1" lang="zh-CN" altLang="en-US" sz="2000" dirty="0" smtClean="0">
                <a:solidFill>
                  <a:srgbClr val="000000"/>
                </a:solidFill>
                <a:latin typeface="+mn-ea"/>
              </a:rPr>
              <a:t>回忆</a:t>
            </a:r>
            <a:r>
              <a:rPr kumimoji="1" lang="en-US" altLang="zh-CN" sz="2000" dirty="0" smtClean="0">
                <a:solidFill>
                  <a:srgbClr val="000000"/>
                </a:solidFill>
                <a:latin typeface="+mn-ea"/>
              </a:rPr>
              <a:t>PPT 54</a:t>
            </a:r>
            <a:r>
              <a:rPr kumimoji="1" lang="zh-CN" altLang="en-US" sz="2000" dirty="0" smtClean="0">
                <a:solidFill>
                  <a:srgbClr val="000000"/>
                </a:solidFill>
                <a:latin typeface="+mn-ea"/>
              </a:rPr>
              <a:t>页，外加磁场总是会促使其内部已有的磁矩旋转与之同方向。</a:t>
            </a:r>
          </a:p>
        </p:txBody>
      </p:sp>
    </p:spTree>
    <p:extLst>
      <p:ext uri="{BB962C8B-B14F-4D97-AF65-F5344CB8AC3E}">
        <p14:creationId xmlns:p14="http://schemas.microsoft.com/office/powerpoint/2010/main" val="145974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blinds(horizontal)">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box(out)">
                                      <p:cBhvr>
                                        <p:cTn id="22" dur="5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9"/>
                                        </p:tgtEl>
                                        <p:attrNameLst>
                                          <p:attrName>style.visibility</p:attrName>
                                        </p:attrNameLst>
                                      </p:cBhvr>
                                      <p:to>
                                        <p:strVal val="visible"/>
                                      </p:to>
                                    </p:set>
                                    <p:animEffect transition="in" filter="wipe(down)">
                                      <p:cBhvr>
                                        <p:cTn id="27"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73</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30374"/>
          </a:xfrm>
          <a:prstGeom prst="rect">
            <a:avLst/>
          </a:prstGeom>
        </p:spPr>
        <p:txBody>
          <a:bodyPr wrap="square">
            <a:spAutoFit/>
          </a:bodyPr>
          <a:lstStyle/>
          <a:p>
            <a:pPr lvl="0"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r>
              <a:rPr kumimoji="1" lang="en-US" altLang="zh-CN" sz="2000" dirty="0">
                <a:solidFill>
                  <a:srgbClr val="000000"/>
                </a:solidFill>
                <a:latin typeface="微软雅黑"/>
                <a:ea typeface="微软雅黑"/>
              </a:rPr>
              <a:t>——</a:t>
            </a:r>
            <a:r>
              <a:rPr kumimoji="1" lang="zh-CN" altLang="en-US" sz="2000" dirty="0">
                <a:solidFill>
                  <a:srgbClr val="000000"/>
                </a:solidFill>
                <a:latin typeface="微软雅黑"/>
                <a:ea typeface="微软雅黑"/>
              </a:rPr>
              <a:t>微观</a:t>
            </a:r>
            <a:r>
              <a:rPr kumimoji="1" lang="zh-CN" altLang="en-US" sz="2000" dirty="0" smtClean="0">
                <a:solidFill>
                  <a:srgbClr val="000000"/>
                </a:solidFill>
                <a:latin typeface="微软雅黑"/>
                <a:ea typeface="微软雅黑"/>
              </a:rPr>
              <a:t>解释</a:t>
            </a:r>
            <a:endParaRPr kumimoji="1" lang="zh-CN" altLang="en-US" sz="2000" dirty="0">
              <a:latin typeface="+mj-ea"/>
              <a:ea typeface="+mj-ea"/>
            </a:endParaRPr>
          </a:p>
        </p:txBody>
      </p:sp>
      <p:sp>
        <p:nvSpPr>
          <p:cNvPr id="5" name="Rectangle 177"/>
          <p:cNvSpPr>
            <a:spLocks noChangeArrowheads="1"/>
          </p:cNvSpPr>
          <p:nvPr/>
        </p:nvSpPr>
        <p:spPr bwMode="auto">
          <a:xfrm>
            <a:off x="253496" y="1514502"/>
            <a:ext cx="563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anose="05000000000000000000" pitchFamily="2" charset="2"/>
              <a:buChar char="ü"/>
            </a:pPr>
            <a:r>
              <a:rPr kumimoji="1" lang="zh-CN" altLang="en-US" sz="2400" b="1" dirty="0">
                <a:latin typeface="Times New Roman" panose="02020603050405020304" pitchFamily="18" charset="0"/>
              </a:rPr>
              <a:t>抗</a:t>
            </a:r>
            <a:r>
              <a:rPr kumimoji="1" lang="zh-CN" altLang="en-US" sz="2400" b="1" dirty="0" smtClean="0">
                <a:latin typeface="Times New Roman" panose="02020603050405020304" pitchFamily="18" charset="0"/>
              </a:rPr>
              <a:t>磁质的</a:t>
            </a:r>
            <a:r>
              <a:rPr kumimoji="1" lang="zh-CN" altLang="en-US" sz="2400" b="1" dirty="0">
                <a:latin typeface="Times New Roman" panose="02020603050405020304" pitchFamily="18" charset="0"/>
              </a:rPr>
              <a:t>磁化</a:t>
            </a:r>
          </a:p>
        </p:txBody>
      </p:sp>
      <p:grpSp>
        <p:nvGrpSpPr>
          <p:cNvPr id="6" name="Group 3"/>
          <p:cNvGrpSpPr>
            <a:grpSpLocks/>
          </p:cNvGrpSpPr>
          <p:nvPr/>
        </p:nvGrpSpPr>
        <p:grpSpPr bwMode="auto">
          <a:xfrm>
            <a:off x="180000" y="2123222"/>
            <a:ext cx="6151579" cy="3194607"/>
            <a:chOff x="355" y="1104"/>
            <a:chExt cx="4598" cy="3009"/>
          </a:xfrm>
        </p:grpSpPr>
        <p:sp>
          <p:nvSpPr>
            <p:cNvPr id="7" name="Rectangle 4"/>
            <p:cNvSpPr>
              <a:spLocks noChangeArrowheads="1"/>
            </p:cNvSpPr>
            <p:nvPr/>
          </p:nvSpPr>
          <p:spPr bwMode="auto">
            <a:xfrm>
              <a:off x="384" y="1104"/>
              <a:ext cx="4569" cy="295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5"/>
            <p:cNvSpPr txBox="1">
              <a:spLocks noChangeArrowheads="1"/>
            </p:cNvSpPr>
            <p:nvPr/>
          </p:nvSpPr>
          <p:spPr bwMode="auto">
            <a:xfrm>
              <a:off x="1167" y="3678"/>
              <a:ext cx="1536" cy="435"/>
            </a:xfrm>
            <a:prstGeom prst="rect">
              <a:avLst/>
            </a:prstGeom>
            <a:gradFill rotWithShape="0">
              <a:gsLst>
                <a:gs pos="0">
                  <a:schemeClr val="accent1"/>
                </a:gs>
                <a:gs pos="50000">
                  <a:srgbClr val="FFFFFF"/>
                </a:gs>
                <a:gs pos="100000">
                  <a:schemeClr val="accent1"/>
                </a:gs>
              </a:gsLst>
              <a:lin ang="540000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dirty="0">
                  <a:solidFill>
                    <a:srgbClr val="000000"/>
                  </a:solidFill>
                  <a:latin typeface="Times New Roman" panose="02020603050405020304" pitchFamily="18" charset="0"/>
                </a:rPr>
                <a:t>无外磁场</a:t>
              </a:r>
            </a:p>
          </p:txBody>
        </p:sp>
        <p:sp>
          <p:nvSpPr>
            <p:cNvPr id="9" name="Text Box 6"/>
            <p:cNvSpPr txBox="1">
              <a:spLocks noChangeArrowheads="1"/>
            </p:cNvSpPr>
            <p:nvPr/>
          </p:nvSpPr>
          <p:spPr bwMode="auto">
            <a:xfrm>
              <a:off x="355" y="1104"/>
              <a:ext cx="460" cy="2946"/>
            </a:xfrm>
            <a:prstGeom prst="rect">
              <a:avLst/>
            </a:prstGeom>
            <a:gradFill rotWithShape="0">
              <a:gsLst>
                <a:gs pos="0">
                  <a:srgbClr val="FFDDFF"/>
                </a:gs>
                <a:gs pos="50000">
                  <a:srgbClr val="FFFFFF"/>
                </a:gs>
                <a:gs pos="100000">
                  <a:srgbClr val="FFDDFF"/>
                </a:gs>
              </a:gsLst>
              <a:lin ang="0" scaled="1"/>
            </a:gradFill>
            <a:ln w="12700">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lgn="ctr">
                <a:spcBef>
                  <a:spcPct val="50000"/>
                </a:spcBef>
              </a:pPr>
              <a:r>
                <a:rPr kumimoji="1" lang="zh-CN" altLang="en-US" sz="2800" b="1" dirty="0">
                  <a:solidFill>
                    <a:srgbClr val="000000"/>
                  </a:solidFill>
                  <a:latin typeface="Times New Roman" panose="02020603050405020304" pitchFamily="18" charset="0"/>
                </a:rPr>
                <a:t>抗</a:t>
              </a:r>
              <a:r>
                <a:rPr kumimoji="1" lang="zh-CN" altLang="en-US" sz="2800" b="1" dirty="0" smtClean="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磁 质 的 磁 化</a:t>
              </a:r>
            </a:p>
          </p:txBody>
        </p:sp>
        <p:sp>
          <p:nvSpPr>
            <p:cNvPr id="11" name="AutoShape 8"/>
            <p:cNvSpPr>
              <a:spLocks noChangeArrowheads="1"/>
            </p:cNvSpPr>
            <p:nvPr/>
          </p:nvSpPr>
          <p:spPr bwMode="auto">
            <a:xfrm>
              <a:off x="1319" y="1152"/>
              <a:ext cx="1254" cy="2506"/>
            </a:xfrm>
            <a:prstGeom prst="can">
              <a:avLst>
                <a:gd name="adj" fmla="val 40342"/>
              </a:avLst>
            </a:prstGeom>
            <a:gradFill rotWithShape="0">
              <a:gsLst>
                <a:gs pos="0">
                  <a:srgbClr val="B7ECFD"/>
                </a:gs>
                <a:gs pos="50000">
                  <a:srgbClr val="FFFFFF"/>
                </a:gs>
                <a:gs pos="100000">
                  <a:srgbClr val="B7ECFD"/>
                </a:gs>
              </a:gsLst>
              <a:lin ang="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 name="Group 89"/>
          <p:cNvGrpSpPr>
            <a:grpSpLocks/>
          </p:cNvGrpSpPr>
          <p:nvPr/>
        </p:nvGrpSpPr>
        <p:grpSpPr bwMode="auto">
          <a:xfrm>
            <a:off x="3748781" y="2198023"/>
            <a:ext cx="2464621" cy="3127492"/>
            <a:chOff x="3354" y="1152"/>
            <a:chExt cx="1846" cy="2953"/>
          </a:xfrm>
        </p:grpSpPr>
        <p:grpSp>
          <p:nvGrpSpPr>
            <p:cNvPr id="85" name="Group 90"/>
            <p:cNvGrpSpPr>
              <a:grpSpLocks/>
            </p:cNvGrpSpPr>
            <p:nvPr/>
          </p:nvGrpSpPr>
          <p:grpSpPr bwMode="auto">
            <a:xfrm>
              <a:off x="4896" y="1680"/>
              <a:ext cx="304" cy="1152"/>
              <a:chOff x="4800" y="1728"/>
              <a:chExt cx="304" cy="1152"/>
            </a:xfrm>
          </p:grpSpPr>
          <p:sp>
            <p:nvSpPr>
              <p:cNvPr id="170" name="Line 91"/>
              <p:cNvSpPr>
                <a:spLocks noChangeShapeType="1"/>
              </p:cNvSpPr>
              <p:nvPr/>
            </p:nvSpPr>
            <p:spPr bwMode="auto">
              <a:xfrm flipV="1">
                <a:off x="4944" y="2112"/>
                <a:ext cx="0" cy="768"/>
              </a:xfrm>
              <a:prstGeom prst="line">
                <a:avLst/>
              </a:prstGeom>
              <a:noFill/>
              <a:ln w="57150">
                <a:solidFill>
                  <a:srgbClr val="0000FF"/>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 name="Object 92"/>
              <p:cNvGraphicFramePr>
                <a:graphicFrameLocks noChangeAspect="1"/>
              </p:cNvGraphicFramePr>
              <p:nvPr/>
            </p:nvGraphicFramePr>
            <p:xfrm>
              <a:off x="4800" y="1728"/>
              <a:ext cx="304" cy="395"/>
            </p:xfrm>
            <a:graphic>
              <a:graphicData uri="http://schemas.openxmlformats.org/presentationml/2006/ole">
                <mc:AlternateContent xmlns:mc="http://schemas.openxmlformats.org/markup-compatibility/2006">
                  <mc:Choice xmlns:v="urn:schemas-microsoft-com:vml" Requires="v">
                    <p:oleObj spid="_x0000_s78878" name="公式" r:id="rId3" imgW="279360" imgH="342720" progId="Equation.3">
                      <p:embed/>
                    </p:oleObj>
                  </mc:Choice>
                  <mc:Fallback>
                    <p:oleObj name="公式" r:id="rId3" imgW="279360" imgH="34272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 y="1728"/>
                            <a:ext cx="304"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 name="Text Box 93"/>
            <p:cNvSpPr txBox="1">
              <a:spLocks noChangeArrowheads="1"/>
            </p:cNvSpPr>
            <p:nvPr/>
          </p:nvSpPr>
          <p:spPr bwMode="auto">
            <a:xfrm>
              <a:off x="3354" y="3669"/>
              <a:ext cx="1632" cy="436"/>
            </a:xfrm>
            <a:prstGeom prst="rect">
              <a:avLst/>
            </a:prstGeom>
            <a:gradFill rotWithShape="0">
              <a:gsLst>
                <a:gs pos="0">
                  <a:schemeClr val="accent1"/>
                </a:gs>
                <a:gs pos="50000">
                  <a:srgbClr val="FFFFFF"/>
                </a:gs>
                <a:gs pos="100000">
                  <a:schemeClr val="accent1"/>
                </a:gs>
              </a:gsLst>
              <a:lin ang="540000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dirty="0">
                  <a:solidFill>
                    <a:srgbClr val="000000"/>
                  </a:solidFill>
                  <a:latin typeface="Times New Roman" panose="02020603050405020304" pitchFamily="18" charset="0"/>
                </a:rPr>
                <a:t>有外磁场</a:t>
              </a:r>
            </a:p>
          </p:txBody>
        </p:sp>
        <p:graphicFrame>
          <p:nvGraphicFramePr>
            <p:cNvPr id="87" name="Object 94"/>
            <p:cNvGraphicFramePr>
              <a:graphicFrameLocks noChangeAspect="1"/>
            </p:cNvGraphicFramePr>
            <p:nvPr/>
          </p:nvGraphicFramePr>
          <p:xfrm>
            <a:off x="4793" y="1200"/>
            <a:ext cx="246" cy="414"/>
          </p:xfrm>
          <a:graphic>
            <a:graphicData uri="http://schemas.openxmlformats.org/presentationml/2006/ole">
              <mc:AlternateContent xmlns:mc="http://schemas.openxmlformats.org/markup-compatibility/2006">
                <mc:Choice xmlns:v="urn:schemas-microsoft-com:vml" Requires="v">
                  <p:oleObj spid="_x0000_s78879" name="Equation" r:id="rId5" imgW="241200" imgH="380880" progId="Equation.3">
                    <p:embed/>
                  </p:oleObj>
                </mc:Choice>
                <mc:Fallback>
                  <p:oleObj name="Equation" r:id="rId5" imgW="241200" imgH="38088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 y="1200"/>
                          <a:ext cx="24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 name="AutoShape 96"/>
            <p:cNvSpPr>
              <a:spLocks noChangeArrowheads="1"/>
            </p:cNvSpPr>
            <p:nvPr/>
          </p:nvSpPr>
          <p:spPr bwMode="auto">
            <a:xfrm>
              <a:off x="3504" y="1152"/>
              <a:ext cx="1254" cy="2506"/>
            </a:xfrm>
            <a:prstGeom prst="can">
              <a:avLst>
                <a:gd name="adj" fmla="val 39467"/>
              </a:avLst>
            </a:prstGeom>
            <a:gradFill rotWithShape="0">
              <a:gsLst>
                <a:gs pos="0">
                  <a:srgbClr val="B7ECFD"/>
                </a:gs>
                <a:gs pos="50000">
                  <a:srgbClr val="FFFFFF"/>
                </a:gs>
                <a:gs pos="100000">
                  <a:srgbClr val="B7ECFD"/>
                </a:gs>
              </a:gsLst>
              <a:lin ang="0" scaled="1"/>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Oval 175"/>
            <p:cNvSpPr>
              <a:spLocks noChangeArrowheads="1"/>
            </p:cNvSpPr>
            <p:nvPr/>
          </p:nvSpPr>
          <p:spPr bwMode="auto">
            <a:xfrm>
              <a:off x="3504" y="1152"/>
              <a:ext cx="1248" cy="625"/>
            </a:xfrm>
            <a:prstGeom prst="ellipse">
              <a:avLst/>
            </a:prstGeom>
            <a:noFill/>
            <a:ln w="38100">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76"/>
            <p:cNvSpPr>
              <a:spLocks noChangeShapeType="1"/>
            </p:cNvSpPr>
            <p:nvPr/>
          </p:nvSpPr>
          <p:spPr bwMode="auto">
            <a:xfrm>
              <a:off x="4434" y="1194"/>
              <a:ext cx="279" cy="118"/>
            </a:xfrm>
            <a:prstGeom prst="line">
              <a:avLst/>
            </a:prstGeom>
            <a:noFill/>
            <a:ln w="38100">
              <a:solidFill>
                <a:srgbClr val="FF3399"/>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7" name="组合 216"/>
          <p:cNvGrpSpPr/>
          <p:nvPr/>
        </p:nvGrpSpPr>
        <p:grpSpPr>
          <a:xfrm>
            <a:off x="1557004" y="2245129"/>
            <a:ext cx="1499710" cy="2539357"/>
            <a:chOff x="1557004" y="2245129"/>
            <a:chExt cx="1499710" cy="2539357"/>
          </a:xfrm>
        </p:grpSpPr>
        <p:sp>
          <p:nvSpPr>
            <p:cNvPr id="172" name="Oval 128"/>
            <p:cNvSpPr>
              <a:spLocks noChangeArrowheads="1"/>
            </p:cNvSpPr>
            <p:nvPr/>
          </p:nvSpPr>
          <p:spPr bwMode="auto">
            <a:xfrm rot="20438309">
              <a:off x="1610832" y="2408781"/>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Oval 128"/>
            <p:cNvSpPr>
              <a:spLocks noChangeArrowheads="1"/>
            </p:cNvSpPr>
            <p:nvPr/>
          </p:nvSpPr>
          <p:spPr bwMode="auto">
            <a:xfrm rot="20438309">
              <a:off x="1870609" y="2419762"/>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 name="Oval 128"/>
            <p:cNvSpPr>
              <a:spLocks noChangeArrowheads="1"/>
            </p:cNvSpPr>
            <p:nvPr/>
          </p:nvSpPr>
          <p:spPr bwMode="auto">
            <a:xfrm rot="20438309">
              <a:off x="1841969" y="2628301"/>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Oval 128"/>
            <p:cNvSpPr>
              <a:spLocks noChangeArrowheads="1"/>
            </p:cNvSpPr>
            <p:nvPr/>
          </p:nvSpPr>
          <p:spPr bwMode="auto">
            <a:xfrm rot="20438309">
              <a:off x="2020633" y="2260179"/>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Oval 128"/>
            <p:cNvSpPr>
              <a:spLocks noChangeArrowheads="1"/>
            </p:cNvSpPr>
            <p:nvPr/>
          </p:nvSpPr>
          <p:spPr bwMode="auto">
            <a:xfrm rot="20438309">
              <a:off x="2097491" y="2455827"/>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Oval 128"/>
            <p:cNvSpPr>
              <a:spLocks noChangeArrowheads="1"/>
            </p:cNvSpPr>
            <p:nvPr/>
          </p:nvSpPr>
          <p:spPr bwMode="auto">
            <a:xfrm rot="20438309">
              <a:off x="2280546" y="2245129"/>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Oval 128"/>
            <p:cNvSpPr>
              <a:spLocks noChangeArrowheads="1"/>
            </p:cNvSpPr>
            <p:nvPr/>
          </p:nvSpPr>
          <p:spPr bwMode="auto">
            <a:xfrm rot="20438309">
              <a:off x="2241285" y="266580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Oval 128"/>
            <p:cNvSpPr>
              <a:spLocks noChangeArrowheads="1"/>
            </p:cNvSpPr>
            <p:nvPr/>
          </p:nvSpPr>
          <p:spPr bwMode="auto">
            <a:xfrm rot="20438309">
              <a:off x="2603691" y="245582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Oval 128"/>
            <p:cNvSpPr>
              <a:spLocks noChangeArrowheads="1"/>
            </p:cNvSpPr>
            <p:nvPr/>
          </p:nvSpPr>
          <p:spPr bwMode="auto">
            <a:xfrm rot="20438309">
              <a:off x="2583072" y="2257280"/>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Oval 128"/>
            <p:cNvSpPr>
              <a:spLocks noChangeArrowheads="1"/>
            </p:cNvSpPr>
            <p:nvPr/>
          </p:nvSpPr>
          <p:spPr bwMode="auto">
            <a:xfrm rot="20438309">
              <a:off x="2412057" y="246558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Oval 128"/>
            <p:cNvSpPr>
              <a:spLocks noChangeArrowheads="1"/>
            </p:cNvSpPr>
            <p:nvPr/>
          </p:nvSpPr>
          <p:spPr bwMode="auto">
            <a:xfrm rot="20438309">
              <a:off x="2819385" y="233536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Oval 128"/>
            <p:cNvSpPr>
              <a:spLocks noChangeArrowheads="1"/>
            </p:cNvSpPr>
            <p:nvPr/>
          </p:nvSpPr>
          <p:spPr bwMode="auto">
            <a:xfrm rot="20438309">
              <a:off x="2667857" y="2650897"/>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Oval 128"/>
            <p:cNvSpPr>
              <a:spLocks noChangeArrowheads="1"/>
            </p:cNvSpPr>
            <p:nvPr/>
          </p:nvSpPr>
          <p:spPr bwMode="auto">
            <a:xfrm rot="20438309">
              <a:off x="2951812" y="2473774"/>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Oval 128"/>
            <p:cNvSpPr>
              <a:spLocks noChangeArrowheads="1"/>
            </p:cNvSpPr>
            <p:nvPr/>
          </p:nvSpPr>
          <p:spPr bwMode="auto">
            <a:xfrm rot="20438309">
              <a:off x="1610833" y="2979015"/>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Oval 128"/>
            <p:cNvSpPr>
              <a:spLocks noChangeArrowheads="1"/>
            </p:cNvSpPr>
            <p:nvPr/>
          </p:nvSpPr>
          <p:spPr bwMode="auto">
            <a:xfrm rot="20438309">
              <a:off x="1850607" y="3152982"/>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Oval 128"/>
            <p:cNvSpPr>
              <a:spLocks noChangeArrowheads="1"/>
            </p:cNvSpPr>
            <p:nvPr/>
          </p:nvSpPr>
          <p:spPr bwMode="auto">
            <a:xfrm rot="20438309">
              <a:off x="1821967" y="3361521"/>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Oval 128"/>
            <p:cNvSpPr>
              <a:spLocks noChangeArrowheads="1"/>
            </p:cNvSpPr>
            <p:nvPr/>
          </p:nvSpPr>
          <p:spPr bwMode="auto">
            <a:xfrm rot="20438309">
              <a:off x="2000631" y="2993399"/>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Oval 128"/>
            <p:cNvSpPr>
              <a:spLocks noChangeArrowheads="1"/>
            </p:cNvSpPr>
            <p:nvPr/>
          </p:nvSpPr>
          <p:spPr bwMode="auto">
            <a:xfrm rot="20438309">
              <a:off x="2077489" y="3189047"/>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Oval 128"/>
            <p:cNvSpPr>
              <a:spLocks noChangeArrowheads="1"/>
            </p:cNvSpPr>
            <p:nvPr/>
          </p:nvSpPr>
          <p:spPr bwMode="auto">
            <a:xfrm rot="20438309">
              <a:off x="2260544" y="2978349"/>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Oval 128"/>
            <p:cNvSpPr>
              <a:spLocks noChangeArrowheads="1"/>
            </p:cNvSpPr>
            <p:nvPr/>
          </p:nvSpPr>
          <p:spPr bwMode="auto">
            <a:xfrm rot="20438309">
              <a:off x="2221283" y="339902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Oval 128"/>
            <p:cNvSpPr>
              <a:spLocks noChangeArrowheads="1"/>
            </p:cNvSpPr>
            <p:nvPr/>
          </p:nvSpPr>
          <p:spPr bwMode="auto">
            <a:xfrm rot="20438309">
              <a:off x="2583689" y="318904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Oval 128"/>
            <p:cNvSpPr>
              <a:spLocks noChangeArrowheads="1"/>
            </p:cNvSpPr>
            <p:nvPr/>
          </p:nvSpPr>
          <p:spPr bwMode="auto">
            <a:xfrm rot="20438309">
              <a:off x="2563070" y="2990500"/>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Oval 128"/>
            <p:cNvSpPr>
              <a:spLocks noChangeArrowheads="1"/>
            </p:cNvSpPr>
            <p:nvPr/>
          </p:nvSpPr>
          <p:spPr bwMode="auto">
            <a:xfrm rot="20438309">
              <a:off x="2392055" y="319880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Oval 128"/>
            <p:cNvSpPr>
              <a:spLocks noChangeArrowheads="1"/>
            </p:cNvSpPr>
            <p:nvPr/>
          </p:nvSpPr>
          <p:spPr bwMode="auto">
            <a:xfrm rot="20438309">
              <a:off x="2799383" y="306858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Oval 128"/>
            <p:cNvSpPr>
              <a:spLocks noChangeArrowheads="1"/>
            </p:cNvSpPr>
            <p:nvPr/>
          </p:nvSpPr>
          <p:spPr bwMode="auto">
            <a:xfrm rot="20438309">
              <a:off x="2647855" y="3384117"/>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Oval 128"/>
            <p:cNvSpPr>
              <a:spLocks noChangeArrowheads="1"/>
            </p:cNvSpPr>
            <p:nvPr/>
          </p:nvSpPr>
          <p:spPr bwMode="auto">
            <a:xfrm rot="20438309">
              <a:off x="2931810" y="3206994"/>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Oval 128"/>
            <p:cNvSpPr>
              <a:spLocks noChangeArrowheads="1"/>
            </p:cNvSpPr>
            <p:nvPr/>
          </p:nvSpPr>
          <p:spPr bwMode="auto">
            <a:xfrm rot="20438309">
              <a:off x="1557004" y="3587490"/>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Oval 128"/>
            <p:cNvSpPr>
              <a:spLocks noChangeArrowheads="1"/>
            </p:cNvSpPr>
            <p:nvPr/>
          </p:nvSpPr>
          <p:spPr bwMode="auto">
            <a:xfrm rot="20438309">
              <a:off x="1689542" y="4085537"/>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Oval 128"/>
            <p:cNvSpPr>
              <a:spLocks noChangeArrowheads="1"/>
            </p:cNvSpPr>
            <p:nvPr/>
          </p:nvSpPr>
          <p:spPr bwMode="auto">
            <a:xfrm rot="20438309">
              <a:off x="2096451" y="3689721"/>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Oval 128"/>
            <p:cNvSpPr>
              <a:spLocks noChangeArrowheads="1"/>
            </p:cNvSpPr>
            <p:nvPr/>
          </p:nvSpPr>
          <p:spPr bwMode="auto">
            <a:xfrm rot="20438309">
              <a:off x="1945064" y="3913063"/>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Oval 128"/>
            <p:cNvSpPr>
              <a:spLocks noChangeArrowheads="1"/>
            </p:cNvSpPr>
            <p:nvPr/>
          </p:nvSpPr>
          <p:spPr bwMode="auto">
            <a:xfrm rot="20438309">
              <a:off x="1576360" y="3881955"/>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Oval 128"/>
            <p:cNvSpPr>
              <a:spLocks noChangeArrowheads="1"/>
            </p:cNvSpPr>
            <p:nvPr/>
          </p:nvSpPr>
          <p:spPr bwMode="auto">
            <a:xfrm rot="20438309">
              <a:off x="2214296" y="404281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Oval 128"/>
            <p:cNvSpPr>
              <a:spLocks noChangeArrowheads="1"/>
            </p:cNvSpPr>
            <p:nvPr/>
          </p:nvSpPr>
          <p:spPr bwMode="auto">
            <a:xfrm rot="20438309">
              <a:off x="2641831" y="4188053"/>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Oval 128"/>
            <p:cNvSpPr>
              <a:spLocks noChangeArrowheads="1"/>
            </p:cNvSpPr>
            <p:nvPr/>
          </p:nvSpPr>
          <p:spPr bwMode="auto">
            <a:xfrm rot="20438309">
              <a:off x="2458268" y="3563237"/>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Oval 128"/>
            <p:cNvSpPr>
              <a:spLocks noChangeArrowheads="1"/>
            </p:cNvSpPr>
            <p:nvPr/>
          </p:nvSpPr>
          <p:spPr bwMode="auto">
            <a:xfrm rot="20438309">
              <a:off x="2458269" y="3837355"/>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Oval 128"/>
            <p:cNvSpPr>
              <a:spLocks noChangeArrowheads="1"/>
            </p:cNvSpPr>
            <p:nvPr/>
          </p:nvSpPr>
          <p:spPr bwMode="auto">
            <a:xfrm rot="20438309">
              <a:off x="2911178" y="3591628"/>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Oval 128"/>
            <p:cNvSpPr>
              <a:spLocks noChangeArrowheads="1"/>
            </p:cNvSpPr>
            <p:nvPr/>
          </p:nvSpPr>
          <p:spPr bwMode="auto">
            <a:xfrm rot="20438309">
              <a:off x="2896425" y="4270391"/>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Oval 128"/>
            <p:cNvSpPr>
              <a:spLocks noChangeArrowheads="1"/>
            </p:cNvSpPr>
            <p:nvPr/>
          </p:nvSpPr>
          <p:spPr bwMode="auto">
            <a:xfrm rot="20438309">
              <a:off x="2799385" y="3931010"/>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Oval 128"/>
            <p:cNvSpPr>
              <a:spLocks noChangeArrowheads="1"/>
            </p:cNvSpPr>
            <p:nvPr/>
          </p:nvSpPr>
          <p:spPr bwMode="auto">
            <a:xfrm rot="20438309">
              <a:off x="1857066" y="4244336"/>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Oval 128"/>
            <p:cNvSpPr>
              <a:spLocks noChangeArrowheads="1"/>
            </p:cNvSpPr>
            <p:nvPr/>
          </p:nvSpPr>
          <p:spPr bwMode="auto">
            <a:xfrm rot="20438309">
              <a:off x="1930195" y="4646064"/>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Oval 128"/>
            <p:cNvSpPr>
              <a:spLocks noChangeArrowheads="1"/>
            </p:cNvSpPr>
            <p:nvPr/>
          </p:nvSpPr>
          <p:spPr bwMode="auto">
            <a:xfrm rot="20438309">
              <a:off x="1576360" y="4418945"/>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Oval 128"/>
            <p:cNvSpPr>
              <a:spLocks noChangeArrowheads="1"/>
            </p:cNvSpPr>
            <p:nvPr/>
          </p:nvSpPr>
          <p:spPr bwMode="auto">
            <a:xfrm rot="20438309">
              <a:off x="2185717" y="4473590"/>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Oval 128"/>
            <p:cNvSpPr>
              <a:spLocks noChangeArrowheads="1"/>
            </p:cNvSpPr>
            <p:nvPr/>
          </p:nvSpPr>
          <p:spPr bwMode="auto">
            <a:xfrm rot="20438309">
              <a:off x="2368772" y="4262892"/>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Oval 128"/>
            <p:cNvSpPr>
              <a:spLocks noChangeArrowheads="1"/>
            </p:cNvSpPr>
            <p:nvPr/>
          </p:nvSpPr>
          <p:spPr bwMode="auto">
            <a:xfrm rot="20438309">
              <a:off x="2329511" y="4683571"/>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Oval 128"/>
            <p:cNvSpPr>
              <a:spLocks noChangeArrowheads="1"/>
            </p:cNvSpPr>
            <p:nvPr/>
          </p:nvSpPr>
          <p:spPr bwMode="auto">
            <a:xfrm rot="20438309">
              <a:off x="2737494" y="4493386"/>
              <a:ext cx="104902" cy="100915"/>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2" name="Group 95"/>
          <p:cNvGrpSpPr>
            <a:grpSpLocks/>
          </p:cNvGrpSpPr>
          <p:nvPr/>
        </p:nvGrpSpPr>
        <p:grpSpPr bwMode="auto">
          <a:xfrm rot="10800000">
            <a:off x="4027803" y="2217513"/>
            <a:ext cx="1530042" cy="2659374"/>
            <a:chOff x="1344" y="1152"/>
            <a:chExt cx="1146" cy="2511"/>
          </a:xfrm>
        </p:grpSpPr>
        <p:grpSp>
          <p:nvGrpSpPr>
            <p:cNvPr id="226" name="Group 97"/>
            <p:cNvGrpSpPr>
              <a:grpSpLocks/>
            </p:cNvGrpSpPr>
            <p:nvPr/>
          </p:nvGrpSpPr>
          <p:grpSpPr bwMode="auto">
            <a:xfrm>
              <a:off x="2112" y="2352"/>
              <a:ext cx="167" cy="302"/>
              <a:chOff x="3168" y="2448"/>
              <a:chExt cx="192" cy="336"/>
            </a:xfrm>
          </p:grpSpPr>
          <p:sp>
            <p:nvSpPr>
              <p:cNvPr id="302" name="Oval 9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 name="Line 9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7" name="Group 100"/>
            <p:cNvGrpSpPr>
              <a:grpSpLocks/>
            </p:cNvGrpSpPr>
            <p:nvPr/>
          </p:nvGrpSpPr>
          <p:grpSpPr bwMode="auto">
            <a:xfrm rot="205286">
              <a:off x="2304" y="2112"/>
              <a:ext cx="172" cy="293"/>
              <a:chOff x="3168" y="2448"/>
              <a:chExt cx="192" cy="336"/>
            </a:xfrm>
          </p:grpSpPr>
          <p:sp>
            <p:nvSpPr>
              <p:cNvPr id="300" name="Oval 10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 name="Line 10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 name="Group 103"/>
            <p:cNvGrpSpPr>
              <a:grpSpLocks/>
            </p:cNvGrpSpPr>
            <p:nvPr/>
          </p:nvGrpSpPr>
          <p:grpSpPr bwMode="auto">
            <a:xfrm rot="21011933">
              <a:off x="1392" y="2208"/>
              <a:ext cx="173" cy="292"/>
              <a:chOff x="3168" y="2448"/>
              <a:chExt cx="192" cy="336"/>
            </a:xfrm>
          </p:grpSpPr>
          <p:sp>
            <p:nvSpPr>
              <p:cNvPr id="298" name="Oval 10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 name="Line 10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9" name="Group 106"/>
            <p:cNvGrpSpPr>
              <a:grpSpLocks/>
            </p:cNvGrpSpPr>
            <p:nvPr/>
          </p:nvGrpSpPr>
          <p:grpSpPr bwMode="auto">
            <a:xfrm rot="21469644">
              <a:off x="1923" y="1872"/>
              <a:ext cx="167" cy="303"/>
              <a:chOff x="3168" y="2448"/>
              <a:chExt cx="192" cy="336"/>
            </a:xfrm>
          </p:grpSpPr>
          <p:sp>
            <p:nvSpPr>
              <p:cNvPr id="296" name="Oval 10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 name="Line 10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 name="Group 109"/>
            <p:cNvGrpSpPr>
              <a:grpSpLocks/>
            </p:cNvGrpSpPr>
            <p:nvPr/>
          </p:nvGrpSpPr>
          <p:grpSpPr bwMode="auto">
            <a:xfrm>
              <a:off x="1632" y="1920"/>
              <a:ext cx="167" cy="302"/>
              <a:chOff x="3168" y="2448"/>
              <a:chExt cx="192" cy="336"/>
            </a:xfrm>
          </p:grpSpPr>
          <p:sp>
            <p:nvSpPr>
              <p:cNvPr id="294" name="Oval 11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 name="Line 11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1" name="Group 112"/>
            <p:cNvGrpSpPr>
              <a:grpSpLocks/>
            </p:cNvGrpSpPr>
            <p:nvPr/>
          </p:nvGrpSpPr>
          <p:grpSpPr bwMode="auto">
            <a:xfrm rot="571256">
              <a:off x="1584" y="2496"/>
              <a:ext cx="168" cy="302"/>
              <a:chOff x="3168" y="2448"/>
              <a:chExt cx="192" cy="336"/>
            </a:xfrm>
          </p:grpSpPr>
          <p:sp>
            <p:nvSpPr>
              <p:cNvPr id="292" name="Oval 11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 name="Line 11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2" name="Group 115"/>
            <p:cNvGrpSpPr>
              <a:grpSpLocks/>
            </p:cNvGrpSpPr>
            <p:nvPr/>
          </p:nvGrpSpPr>
          <p:grpSpPr bwMode="auto">
            <a:xfrm rot="292050">
              <a:off x="2258" y="3201"/>
              <a:ext cx="167" cy="303"/>
              <a:chOff x="3168" y="2448"/>
              <a:chExt cx="192" cy="336"/>
            </a:xfrm>
          </p:grpSpPr>
          <p:sp>
            <p:nvSpPr>
              <p:cNvPr id="290" name="Oval 11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 name="Line 11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3" name="Group 118"/>
            <p:cNvGrpSpPr>
              <a:grpSpLocks/>
            </p:cNvGrpSpPr>
            <p:nvPr/>
          </p:nvGrpSpPr>
          <p:grpSpPr bwMode="auto">
            <a:xfrm rot="-209063">
              <a:off x="1680" y="2928"/>
              <a:ext cx="168" cy="302"/>
              <a:chOff x="3168" y="2448"/>
              <a:chExt cx="192" cy="336"/>
            </a:xfrm>
          </p:grpSpPr>
          <p:sp>
            <p:nvSpPr>
              <p:cNvPr id="288" name="Oval 11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 name="Line 12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4" name="Group 121"/>
            <p:cNvGrpSpPr>
              <a:grpSpLocks/>
            </p:cNvGrpSpPr>
            <p:nvPr/>
          </p:nvGrpSpPr>
          <p:grpSpPr bwMode="auto">
            <a:xfrm rot="132235">
              <a:off x="2064" y="2976"/>
              <a:ext cx="173" cy="293"/>
              <a:chOff x="3168" y="2448"/>
              <a:chExt cx="192" cy="336"/>
            </a:xfrm>
          </p:grpSpPr>
          <p:sp>
            <p:nvSpPr>
              <p:cNvPr id="286" name="Oval 122"/>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 name="Line 123"/>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 name="Group 124"/>
            <p:cNvGrpSpPr>
              <a:grpSpLocks/>
            </p:cNvGrpSpPr>
            <p:nvPr/>
          </p:nvGrpSpPr>
          <p:grpSpPr bwMode="auto">
            <a:xfrm rot="21212882">
              <a:off x="2256" y="2688"/>
              <a:ext cx="173" cy="293"/>
              <a:chOff x="3168" y="2448"/>
              <a:chExt cx="192" cy="336"/>
            </a:xfrm>
          </p:grpSpPr>
          <p:sp>
            <p:nvSpPr>
              <p:cNvPr id="284" name="Oval 125"/>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 name="Line 126"/>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 name="Group 127"/>
            <p:cNvGrpSpPr>
              <a:grpSpLocks/>
            </p:cNvGrpSpPr>
            <p:nvPr/>
          </p:nvGrpSpPr>
          <p:grpSpPr bwMode="auto">
            <a:xfrm rot="20438309">
              <a:off x="1760" y="2265"/>
              <a:ext cx="173" cy="263"/>
              <a:chOff x="3153" y="2448"/>
              <a:chExt cx="192" cy="301"/>
            </a:xfrm>
          </p:grpSpPr>
          <p:sp>
            <p:nvSpPr>
              <p:cNvPr id="282" name="Oval 128"/>
              <p:cNvSpPr>
                <a:spLocks noChangeArrowheads="1"/>
              </p:cNvSpPr>
              <p:nvPr/>
            </p:nvSpPr>
            <p:spPr bwMode="auto">
              <a:xfrm>
                <a:off x="3153" y="2605"/>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 name="Line 12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 name="Group 130"/>
            <p:cNvGrpSpPr>
              <a:grpSpLocks/>
            </p:cNvGrpSpPr>
            <p:nvPr/>
          </p:nvGrpSpPr>
          <p:grpSpPr bwMode="auto">
            <a:xfrm rot="287796">
              <a:off x="1920" y="2688"/>
              <a:ext cx="167" cy="302"/>
              <a:chOff x="3168" y="2448"/>
              <a:chExt cx="192" cy="336"/>
            </a:xfrm>
          </p:grpSpPr>
          <p:sp>
            <p:nvSpPr>
              <p:cNvPr id="280" name="Oval 13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 name="Line 13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8" name="Group 133"/>
            <p:cNvGrpSpPr>
              <a:grpSpLocks/>
            </p:cNvGrpSpPr>
            <p:nvPr/>
          </p:nvGrpSpPr>
          <p:grpSpPr bwMode="auto">
            <a:xfrm rot="23748669">
              <a:off x="1968" y="3360"/>
              <a:ext cx="167" cy="303"/>
              <a:chOff x="3168" y="2448"/>
              <a:chExt cx="192" cy="336"/>
            </a:xfrm>
          </p:grpSpPr>
          <p:sp>
            <p:nvSpPr>
              <p:cNvPr id="278" name="Oval 13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 name="Line 13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9" name="Group 136"/>
            <p:cNvGrpSpPr>
              <a:grpSpLocks/>
            </p:cNvGrpSpPr>
            <p:nvPr/>
          </p:nvGrpSpPr>
          <p:grpSpPr bwMode="auto">
            <a:xfrm rot="20520930">
              <a:off x="1392" y="2784"/>
              <a:ext cx="173" cy="292"/>
              <a:chOff x="3168" y="2448"/>
              <a:chExt cx="192" cy="336"/>
            </a:xfrm>
          </p:grpSpPr>
          <p:sp>
            <p:nvSpPr>
              <p:cNvPr id="276" name="Oval 13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 name="Line 13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 name="Group 139"/>
            <p:cNvGrpSpPr>
              <a:grpSpLocks/>
            </p:cNvGrpSpPr>
            <p:nvPr/>
          </p:nvGrpSpPr>
          <p:grpSpPr bwMode="auto">
            <a:xfrm rot="21116680">
              <a:off x="1344" y="1776"/>
              <a:ext cx="167" cy="303"/>
              <a:chOff x="3168" y="2448"/>
              <a:chExt cx="192" cy="336"/>
            </a:xfrm>
          </p:grpSpPr>
          <p:sp>
            <p:nvSpPr>
              <p:cNvPr id="274" name="Oval 14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 name="Line 14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1" name="Group 142"/>
            <p:cNvGrpSpPr>
              <a:grpSpLocks/>
            </p:cNvGrpSpPr>
            <p:nvPr/>
          </p:nvGrpSpPr>
          <p:grpSpPr bwMode="auto">
            <a:xfrm rot="21650513">
              <a:off x="2256" y="1776"/>
              <a:ext cx="173" cy="292"/>
              <a:chOff x="3168" y="2448"/>
              <a:chExt cx="192" cy="336"/>
            </a:xfrm>
          </p:grpSpPr>
          <p:sp>
            <p:nvSpPr>
              <p:cNvPr id="272" name="Oval 14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 name="Line 14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2" name="Group 145"/>
            <p:cNvGrpSpPr>
              <a:grpSpLocks/>
            </p:cNvGrpSpPr>
            <p:nvPr/>
          </p:nvGrpSpPr>
          <p:grpSpPr bwMode="auto">
            <a:xfrm rot="21566614">
              <a:off x="1392" y="1291"/>
              <a:ext cx="173" cy="293"/>
              <a:chOff x="3168" y="2448"/>
              <a:chExt cx="192" cy="336"/>
            </a:xfrm>
          </p:grpSpPr>
          <p:sp>
            <p:nvSpPr>
              <p:cNvPr id="270" name="Oval 146"/>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1" name="Line 147"/>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3" name="Group 148"/>
            <p:cNvGrpSpPr>
              <a:grpSpLocks/>
            </p:cNvGrpSpPr>
            <p:nvPr/>
          </p:nvGrpSpPr>
          <p:grpSpPr bwMode="auto">
            <a:xfrm rot="21874424">
              <a:off x="1536" y="1450"/>
              <a:ext cx="167" cy="302"/>
              <a:chOff x="3168" y="2448"/>
              <a:chExt cx="192" cy="336"/>
            </a:xfrm>
          </p:grpSpPr>
          <p:sp>
            <p:nvSpPr>
              <p:cNvPr id="268" name="Oval 149"/>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 name="Line 150"/>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4" name="Group 151"/>
            <p:cNvGrpSpPr>
              <a:grpSpLocks/>
            </p:cNvGrpSpPr>
            <p:nvPr/>
          </p:nvGrpSpPr>
          <p:grpSpPr bwMode="auto">
            <a:xfrm rot="21869764">
              <a:off x="2090" y="1440"/>
              <a:ext cx="168" cy="302"/>
              <a:chOff x="3168" y="2448"/>
              <a:chExt cx="192" cy="336"/>
            </a:xfrm>
          </p:grpSpPr>
          <p:sp>
            <p:nvSpPr>
              <p:cNvPr id="266" name="Oval 152"/>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Line 153"/>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 name="Group 154"/>
            <p:cNvGrpSpPr>
              <a:grpSpLocks/>
            </p:cNvGrpSpPr>
            <p:nvPr/>
          </p:nvGrpSpPr>
          <p:grpSpPr bwMode="auto">
            <a:xfrm rot="285822">
              <a:off x="2317" y="1292"/>
              <a:ext cx="173" cy="292"/>
              <a:chOff x="3168" y="2448"/>
              <a:chExt cx="192" cy="336"/>
            </a:xfrm>
          </p:grpSpPr>
          <p:sp>
            <p:nvSpPr>
              <p:cNvPr id="264" name="Oval 155"/>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Line 156"/>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6" name="Group 157"/>
            <p:cNvGrpSpPr>
              <a:grpSpLocks/>
            </p:cNvGrpSpPr>
            <p:nvPr/>
          </p:nvGrpSpPr>
          <p:grpSpPr bwMode="auto">
            <a:xfrm rot="-516121">
              <a:off x="1680" y="1152"/>
              <a:ext cx="167" cy="303"/>
              <a:chOff x="3168" y="2448"/>
              <a:chExt cx="192" cy="336"/>
            </a:xfrm>
          </p:grpSpPr>
          <p:sp>
            <p:nvSpPr>
              <p:cNvPr id="262" name="Oval 158"/>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 name="Line 159"/>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7" name="Group 160"/>
            <p:cNvGrpSpPr>
              <a:grpSpLocks/>
            </p:cNvGrpSpPr>
            <p:nvPr/>
          </p:nvGrpSpPr>
          <p:grpSpPr bwMode="auto">
            <a:xfrm rot="742897">
              <a:off x="1344" y="3120"/>
              <a:ext cx="167" cy="302"/>
              <a:chOff x="3168" y="2448"/>
              <a:chExt cx="192" cy="336"/>
            </a:xfrm>
          </p:grpSpPr>
          <p:sp>
            <p:nvSpPr>
              <p:cNvPr id="260" name="Oval 161"/>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Line 162"/>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8" name="Group 163"/>
            <p:cNvGrpSpPr>
              <a:grpSpLocks/>
            </p:cNvGrpSpPr>
            <p:nvPr/>
          </p:nvGrpSpPr>
          <p:grpSpPr bwMode="auto">
            <a:xfrm rot="22097981">
              <a:off x="2036" y="1173"/>
              <a:ext cx="172" cy="293"/>
              <a:chOff x="3168" y="2448"/>
              <a:chExt cx="192" cy="336"/>
            </a:xfrm>
          </p:grpSpPr>
          <p:sp>
            <p:nvSpPr>
              <p:cNvPr id="258" name="Oval 164"/>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 name="Line 165"/>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9" name="Group 166"/>
            <p:cNvGrpSpPr>
              <a:grpSpLocks/>
            </p:cNvGrpSpPr>
            <p:nvPr/>
          </p:nvGrpSpPr>
          <p:grpSpPr bwMode="auto">
            <a:xfrm rot="285822">
              <a:off x="1872" y="1296"/>
              <a:ext cx="173" cy="292"/>
              <a:chOff x="3168" y="2448"/>
              <a:chExt cx="192" cy="336"/>
            </a:xfrm>
          </p:grpSpPr>
          <p:sp>
            <p:nvSpPr>
              <p:cNvPr id="256" name="Oval 167"/>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 name="Line 168"/>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0" name="Group 169"/>
            <p:cNvGrpSpPr>
              <a:grpSpLocks/>
            </p:cNvGrpSpPr>
            <p:nvPr/>
          </p:nvGrpSpPr>
          <p:grpSpPr bwMode="auto">
            <a:xfrm rot="21797318">
              <a:off x="1798" y="1488"/>
              <a:ext cx="167" cy="303"/>
              <a:chOff x="3168" y="2448"/>
              <a:chExt cx="192" cy="336"/>
            </a:xfrm>
          </p:grpSpPr>
          <p:sp>
            <p:nvSpPr>
              <p:cNvPr id="254" name="Oval 170"/>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Line 171"/>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1" name="Group 172"/>
            <p:cNvGrpSpPr>
              <a:grpSpLocks/>
            </p:cNvGrpSpPr>
            <p:nvPr/>
          </p:nvGrpSpPr>
          <p:grpSpPr bwMode="auto">
            <a:xfrm rot="285822">
              <a:off x="1584" y="3312"/>
              <a:ext cx="173" cy="292"/>
              <a:chOff x="3168" y="2448"/>
              <a:chExt cx="192" cy="336"/>
            </a:xfrm>
          </p:grpSpPr>
          <p:sp>
            <p:nvSpPr>
              <p:cNvPr id="252" name="Oval 173"/>
              <p:cNvSpPr>
                <a:spLocks noChangeArrowheads="1"/>
              </p:cNvSpPr>
              <p:nvPr/>
            </p:nvSpPr>
            <p:spPr bwMode="auto">
              <a:xfrm>
                <a:off x="3168" y="2640"/>
                <a:ext cx="192" cy="144"/>
              </a:xfrm>
              <a:prstGeom prst="ellipse">
                <a:avLst/>
              </a:prstGeom>
              <a:gradFill rotWithShape="0">
                <a:gsLst>
                  <a:gs pos="0">
                    <a:srgbClr val="E7E6E5">
                      <a:gamma/>
                      <a:shade val="56078"/>
                      <a:invGamma/>
                    </a:srgbClr>
                  </a:gs>
                  <a:gs pos="50000">
                    <a:srgbClr val="E7E6E5"/>
                  </a:gs>
                  <a:gs pos="100000">
                    <a:srgbClr val="E7E6E5">
                      <a:gamma/>
                      <a:shade val="56078"/>
                      <a:invGamma/>
                    </a:srgbClr>
                  </a:gs>
                </a:gsLst>
                <a:lin ang="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 name="Line 174"/>
              <p:cNvSpPr>
                <a:spLocks noChangeShapeType="1"/>
              </p:cNvSpPr>
              <p:nvPr/>
            </p:nvSpPr>
            <p:spPr bwMode="auto">
              <a:xfrm flipV="1">
                <a:off x="3264" y="2448"/>
                <a:ext cx="0" cy="240"/>
              </a:xfrm>
              <a:prstGeom prst="line">
                <a:avLst/>
              </a:prstGeom>
              <a:noFill/>
              <a:ln w="28575">
                <a:solidFill>
                  <a:srgbClr val="FF0000"/>
                </a:solidFill>
                <a:miter lim="800000"/>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mc:AlternateContent xmlns:mc="http://schemas.openxmlformats.org/markup-compatibility/2006" xmlns:a14="http://schemas.microsoft.com/office/drawing/2010/main">
        <mc:Choice Requires="a14">
          <p:sp>
            <p:nvSpPr>
              <p:cNvPr id="376" name="圆角矩形标注 375"/>
              <p:cNvSpPr/>
              <p:nvPr/>
            </p:nvSpPr>
            <p:spPr>
              <a:xfrm>
                <a:off x="6599689" y="3351206"/>
                <a:ext cx="2392343" cy="1464231"/>
              </a:xfrm>
              <a:prstGeom prst="wedgeRoundRectCallout">
                <a:avLst>
                  <a:gd name="adj1" fmla="val -88590"/>
                  <a:gd name="adj2" fmla="val 934"/>
                  <a:gd name="adj3" fmla="val 16667"/>
                </a:avLst>
              </a:prstGeom>
              <a:noFill/>
              <a:ln>
                <a:solidFill>
                  <a:schemeClr val="tx1"/>
                </a:solidFill>
              </a:ln>
            </p:spPr>
            <p:txBody>
              <a:bodyPr wrap="square" rtlCol="0" anchor="ctr">
                <a:spAutoFit/>
              </a:bodyPr>
              <a:lstStyle/>
              <a:p>
                <a:pPr algn="just">
                  <a:spcAft>
                    <a:spcPts val="1200"/>
                  </a:spcAft>
                  <a:buClr>
                    <a:schemeClr val="folHlink"/>
                  </a:buClr>
                  <a:buSzPct val="60000"/>
                  <a:buFont typeface="Wingdings" panose="05000000000000000000" pitchFamily="2" charset="2"/>
                  <a:buNone/>
                </a:pPr>
                <a:r>
                  <a:rPr lang="zh-CN" altLang="en-US" sz="2000" kern="100" dirty="0">
                    <a:latin typeface="+mn-ea"/>
                    <a:cs typeface="Times New Roman" panose="02020603050405020304" pitchFamily="18" charset="0"/>
                  </a:rPr>
                  <a:t>分子附加</a:t>
                </a:r>
                <a:r>
                  <a:rPr lang="zh-CN" altLang="zh-CN" sz="2000" kern="100" dirty="0" smtClean="0">
                    <a:latin typeface="+mn-ea"/>
                    <a:cs typeface="Times New Roman" panose="02020603050405020304" pitchFamily="18" charset="0"/>
                  </a:rPr>
                  <a:t>磁矩</a:t>
                </a:r>
                <a:r>
                  <a:rPr lang="zh-CN" altLang="en-US" sz="2000" kern="100" dirty="0" smtClean="0">
                    <a:solidFill>
                      <a:srgbClr val="000000"/>
                    </a:solidFill>
                    <a:latin typeface="微软雅黑"/>
                    <a:ea typeface="微软雅黑"/>
                    <a:cs typeface="Times New Roman" panose="02020603050405020304" pitchFamily="18" charset="0"/>
                  </a:rPr>
                  <a:t>（</a:t>
                </a:r>
                <a14:m>
                  <m:oMath xmlns:m="http://schemas.openxmlformats.org/officeDocument/2006/math">
                    <m:r>
                      <m:rPr>
                        <m:sty m:val="p"/>
                      </m:rPr>
                      <a:rPr lang="zh-CN" altLang="en-US" sz="2000">
                        <a:latin typeface="Cambria Math" panose="02040503050406030204" pitchFamily="18" charset="0"/>
                      </a:rPr>
                      <m:t>Δ</m:t>
                    </m:r>
                    <m:acc>
                      <m:accPr>
                        <m:chr m:val="⃗"/>
                        <m:ctrlPr>
                          <a:rPr lang="zh-CN" altLang="en-US" sz="2000" i="1">
                            <a:latin typeface="Cambria Math"/>
                          </a:rPr>
                        </m:ctrlPr>
                      </m:accPr>
                      <m:e>
                        <m:r>
                          <m:rPr>
                            <m:sty m:val="p"/>
                          </m:rPr>
                          <a:rPr lang="en-US" altLang="zh-CN" sz="2000" i="1">
                            <a:latin typeface="Cambria Math" panose="02040503050406030204" pitchFamily="18" charset="0"/>
                          </a:rPr>
                          <m:t>m</m:t>
                        </m:r>
                      </m:e>
                    </m:acc>
                  </m:oMath>
                </a14:m>
                <a:r>
                  <a:rPr lang="zh-CN" altLang="en-US" sz="2000" kern="100" dirty="0" smtClean="0">
                    <a:solidFill>
                      <a:srgbClr val="000000"/>
                    </a:solidFill>
                    <a:latin typeface="微软雅黑"/>
                    <a:ea typeface="微软雅黑"/>
                    <a:cs typeface="Times New Roman" panose="02020603050405020304" pitchFamily="18" charset="0"/>
                  </a:rPr>
                  <a:t>）</a:t>
                </a:r>
                <a:r>
                  <a:rPr lang="zh-CN" altLang="en-US" sz="2000" kern="100" dirty="0">
                    <a:latin typeface="+mn-ea"/>
                    <a:cs typeface="Times New Roman" panose="02020603050405020304" pitchFamily="18" charset="0"/>
                  </a:rPr>
                  <a:t>产生的磁感应强度方向总是与外磁场相反。</a:t>
                </a:r>
              </a:p>
            </p:txBody>
          </p:sp>
        </mc:Choice>
        <mc:Fallback xmlns="">
          <p:sp>
            <p:nvSpPr>
              <p:cNvPr id="376" name="圆角矩形标注 375"/>
              <p:cNvSpPr>
                <a:spLocks noRot="1" noChangeAspect="1" noMove="1" noResize="1" noEditPoints="1" noAdjustHandles="1" noChangeArrowheads="1" noChangeShapeType="1" noTextEdit="1"/>
              </p:cNvSpPr>
              <p:nvPr/>
            </p:nvSpPr>
            <p:spPr>
              <a:xfrm>
                <a:off x="6599689" y="3351206"/>
                <a:ext cx="2392343" cy="1464231"/>
              </a:xfrm>
              <a:prstGeom prst="wedgeRoundRectCallout">
                <a:avLst>
                  <a:gd name="adj1" fmla="val -88590"/>
                  <a:gd name="adj2" fmla="val 934"/>
                  <a:gd name="adj3" fmla="val 16667"/>
                </a:avLst>
              </a:prstGeom>
              <a:blipFill rotWithShape="0">
                <a:blip r:embed="rId7"/>
                <a:stretch>
                  <a:fillRect b="-165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949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ox(ou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6"/>
                                        </p:tgtEl>
                                        <p:attrNameLst>
                                          <p:attrName>style.visibility</p:attrName>
                                        </p:attrNameLst>
                                      </p:cBhvr>
                                      <p:to>
                                        <p:strVal val="visible"/>
                                      </p:to>
                                    </p:set>
                                    <p:animEffect transition="in" filter="wipe(down)">
                                      <p:cBhvr>
                                        <p:cTn id="12" dur="5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74</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30374"/>
          </a:xfrm>
          <a:prstGeom prst="rect">
            <a:avLst/>
          </a:prstGeom>
        </p:spPr>
        <p:txBody>
          <a:bodyPr wrap="square">
            <a:spAutoFit/>
          </a:bodyPr>
          <a:lstStyle/>
          <a:p>
            <a:pPr lvl="0"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r>
              <a:rPr kumimoji="1" lang="en-US" altLang="zh-CN" sz="2000" dirty="0">
                <a:solidFill>
                  <a:srgbClr val="000000"/>
                </a:solidFill>
                <a:latin typeface="微软雅黑"/>
                <a:ea typeface="微软雅黑"/>
              </a:rPr>
              <a:t>——</a:t>
            </a:r>
            <a:r>
              <a:rPr kumimoji="1" lang="zh-CN" altLang="en-US" sz="2000" dirty="0">
                <a:solidFill>
                  <a:srgbClr val="000000"/>
                </a:solidFill>
                <a:latin typeface="微软雅黑"/>
                <a:ea typeface="微软雅黑"/>
              </a:rPr>
              <a:t>微观</a:t>
            </a:r>
            <a:r>
              <a:rPr kumimoji="1" lang="zh-CN" altLang="en-US" sz="2000" dirty="0" smtClean="0">
                <a:solidFill>
                  <a:srgbClr val="000000"/>
                </a:solidFill>
                <a:latin typeface="微软雅黑"/>
                <a:ea typeface="微软雅黑"/>
              </a:rPr>
              <a:t>解释</a:t>
            </a:r>
            <a:endParaRPr kumimoji="1" lang="zh-CN" altLang="en-US" sz="2000" dirty="0">
              <a:latin typeface="+mj-ea"/>
              <a:ea typeface="+mj-ea"/>
            </a:endParaRPr>
          </a:p>
        </p:txBody>
      </p:sp>
      <p:pic>
        <p:nvPicPr>
          <p:cNvPr id="5" name="图片 4"/>
          <p:cNvPicPr>
            <a:picLocks noChangeAspect="1"/>
          </p:cNvPicPr>
          <p:nvPr/>
        </p:nvPicPr>
        <p:blipFill>
          <a:blip r:embed="rId2"/>
          <a:stretch>
            <a:fillRect/>
          </a:stretch>
        </p:blipFill>
        <p:spPr>
          <a:xfrm>
            <a:off x="776720" y="1938773"/>
            <a:ext cx="3295650" cy="4724400"/>
          </a:xfrm>
          <a:prstGeom prst="rect">
            <a:avLst/>
          </a:prstGeom>
        </p:spPr>
      </p:pic>
      <p:pic>
        <p:nvPicPr>
          <p:cNvPr id="6" name="图片 5"/>
          <p:cNvPicPr>
            <a:picLocks noChangeAspect="1"/>
          </p:cNvPicPr>
          <p:nvPr/>
        </p:nvPicPr>
        <p:blipFill>
          <a:blip r:embed="rId3"/>
          <a:stretch>
            <a:fillRect/>
          </a:stretch>
        </p:blipFill>
        <p:spPr>
          <a:xfrm>
            <a:off x="5000380" y="1948298"/>
            <a:ext cx="3143250" cy="4714875"/>
          </a:xfrm>
          <a:prstGeom prst="rect">
            <a:avLst/>
          </a:prstGeom>
        </p:spPr>
      </p:pic>
      <p:sp>
        <p:nvSpPr>
          <p:cNvPr id="7" name="文本框 6"/>
          <p:cNvSpPr txBox="1"/>
          <p:nvPr/>
        </p:nvSpPr>
        <p:spPr>
          <a:xfrm>
            <a:off x="485552" y="1477651"/>
            <a:ext cx="3877985" cy="461665"/>
          </a:xfrm>
          <a:prstGeom prst="rect">
            <a:avLst/>
          </a:prstGeom>
          <a:noFill/>
        </p:spPr>
        <p:txBody>
          <a:bodyPr wrap="none" rtlCol="0">
            <a:spAutoFit/>
          </a:bodyPr>
          <a:lstStyle/>
          <a:p>
            <a:r>
              <a:rPr lang="zh-CN" altLang="en-US" sz="2400" dirty="0" smtClean="0"/>
              <a:t>顺磁质磁化强度与磁化电流</a:t>
            </a:r>
            <a:endParaRPr lang="zh-CN" altLang="en-US" sz="2400" dirty="0"/>
          </a:p>
        </p:txBody>
      </p:sp>
      <p:sp>
        <p:nvSpPr>
          <p:cNvPr id="8" name="文本框 7"/>
          <p:cNvSpPr txBox="1"/>
          <p:nvPr/>
        </p:nvSpPr>
        <p:spPr>
          <a:xfrm>
            <a:off x="4633012" y="1508399"/>
            <a:ext cx="3877985" cy="830997"/>
          </a:xfrm>
          <a:prstGeom prst="rect">
            <a:avLst/>
          </a:prstGeom>
          <a:noFill/>
        </p:spPr>
        <p:txBody>
          <a:bodyPr wrap="none" rtlCol="0">
            <a:spAutoFit/>
          </a:bodyPr>
          <a:lstStyle/>
          <a:p>
            <a:r>
              <a:rPr lang="zh-CN" altLang="en-US" sz="2400" dirty="0"/>
              <a:t>抗磁质磁化强度与磁化电流</a:t>
            </a:r>
          </a:p>
          <a:p>
            <a:endParaRPr lang="zh-CN" altLang="en-US" sz="2400" dirty="0"/>
          </a:p>
        </p:txBody>
      </p:sp>
    </p:spTree>
    <p:extLst>
      <p:ext uri="{BB962C8B-B14F-4D97-AF65-F5344CB8AC3E}">
        <p14:creationId xmlns:p14="http://schemas.microsoft.com/office/powerpoint/2010/main" val="8600743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75</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461665"/>
          </a:xfrm>
          <a:prstGeom prst="rect">
            <a:avLst/>
          </a:prstGeom>
        </p:spPr>
        <p:txBody>
          <a:bodyPr wrap="square">
            <a:spAutoFit/>
          </a:bodyPr>
          <a:lstStyle/>
          <a:p>
            <a:pPr lvl="0" indent="-457200">
              <a:lnSpc>
                <a:spcPct val="120000"/>
              </a:lnSpc>
            </a:pPr>
            <a:r>
              <a:rPr kumimoji="1" lang="en-US" altLang="zh-CN" sz="2000" dirty="0" smtClean="0">
                <a:latin typeface="+mj-ea"/>
                <a:ea typeface="+mj-ea"/>
              </a:rPr>
              <a:t>2.   </a:t>
            </a:r>
            <a:r>
              <a:rPr kumimoji="1" lang="zh-CN" altLang="en-US" sz="2000" dirty="0" smtClean="0">
                <a:latin typeface="+mj-ea"/>
                <a:ea typeface="+mj-ea"/>
              </a:rPr>
              <a:t>磁化强度</a:t>
            </a:r>
            <a:endParaRPr kumimoji="1" lang="zh-CN" altLang="en-US" sz="2000" dirty="0">
              <a:latin typeface="+mj-ea"/>
              <a:ea typeface="+mj-ea"/>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572628600"/>
              </p:ext>
            </p:extLst>
          </p:nvPr>
        </p:nvGraphicFramePr>
        <p:xfrm>
          <a:off x="2206625" y="2560031"/>
          <a:ext cx="1752600" cy="1290638"/>
        </p:xfrm>
        <a:graphic>
          <a:graphicData uri="http://schemas.openxmlformats.org/presentationml/2006/ole">
            <mc:AlternateContent xmlns:mc="http://schemas.openxmlformats.org/markup-compatibility/2006">
              <mc:Choice xmlns:v="urn:schemas-microsoft-com:vml" Requires="v">
                <p:oleObj spid="_x0000_s77860" name="Equation" r:id="rId3" imgW="672840" imgH="431640" progId="Equation.3">
                  <p:embed/>
                </p:oleObj>
              </mc:Choice>
              <mc:Fallback>
                <p:oleObj name="Equation" r:id="rId3" imgW="672840" imgH="43164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5" y="2560031"/>
                        <a:ext cx="1752600" cy="1290638"/>
                      </a:xfrm>
                      <a:prstGeom prst="rect">
                        <a:avLst/>
                      </a:prstGeom>
                      <a:noFill/>
                      <a:ln w="12700">
                        <a:solidFill>
                          <a:schemeClr val="tx2"/>
                        </a:solidFill>
                        <a:miter lim="800000"/>
                        <a:headEnd/>
                        <a:tailEnd/>
                      </a:ln>
                      <a:effectLst/>
                    </p:spPr>
                  </p:pic>
                </p:oleObj>
              </mc:Fallback>
            </mc:AlternateContent>
          </a:graphicData>
        </a:graphic>
      </p:graphicFrame>
      <p:sp>
        <p:nvSpPr>
          <p:cNvPr id="6" name="AutoShape 5"/>
          <p:cNvSpPr>
            <a:spLocks noChangeArrowheads="1"/>
          </p:cNvSpPr>
          <p:nvPr/>
        </p:nvSpPr>
        <p:spPr bwMode="auto">
          <a:xfrm>
            <a:off x="4362450" y="2358419"/>
            <a:ext cx="2781300" cy="914400"/>
          </a:xfrm>
          <a:prstGeom prst="wedgeRectCallout">
            <a:avLst>
              <a:gd name="adj1" fmla="val -69741"/>
              <a:gd name="adj2" fmla="val -5208"/>
            </a:avLst>
          </a:prstGeom>
          <a:noFill/>
          <a:ln w="9525">
            <a:solidFill>
              <a:srgbClr val="D60093"/>
            </a:solidFill>
            <a:miter lim="800000"/>
            <a:headEnd/>
            <a:tailEnd/>
          </a:ln>
          <a:effectLst/>
        </p:spPr>
        <p:txBody>
          <a:bodyPr/>
          <a:lstStyle/>
          <a:p>
            <a:pPr algn="ctr"/>
            <a:r>
              <a:rPr kumimoji="1" lang="zh-CN" altLang="en-US" sz="2800" b="1" dirty="0"/>
              <a:t>△</a:t>
            </a:r>
            <a:r>
              <a:rPr kumimoji="1" lang="en-US" altLang="zh-CN" sz="2800" b="1" dirty="0"/>
              <a:t>V</a:t>
            </a:r>
            <a:r>
              <a:rPr kumimoji="1" lang="zh-CN" altLang="en-US" sz="2800" b="1" dirty="0" smtClean="0"/>
              <a:t>内所有分子磁矩</a:t>
            </a:r>
            <a:r>
              <a:rPr kumimoji="1" lang="zh-CN" altLang="en-US" sz="2800" b="1" dirty="0"/>
              <a:t>的矢量和</a:t>
            </a:r>
          </a:p>
        </p:txBody>
      </p:sp>
      <p:sp>
        <p:nvSpPr>
          <p:cNvPr id="7" name="AutoShape 8"/>
          <p:cNvSpPr>
            <a:spLocks noChangeArrowheads="1"/>
          </p:cNvSpPr>
          <p:nvPr/>
        </p:nvSpPr>
        <p:spPr bwMode="auto">
          <a:xfrm>
            <a:off x="4406899" y="3618894"/>
            <a:ext cx="2295525" cy="533400"/>
          </a:xfrm>
          <a:prstGeom prst="wedgeRectCallout">
            <a:avLst>
              <a:gd name="adj1" fmla="val -82861"/>
              <a:gd name="adj2" fmla="val -34819"/>
            </a:avLst>
          </a:prstGeom>
          <a:noFill/>
          <a:ln w="9525">
            <a:solidFill>
              <a:srgbClr val="D60093"/>
            </a:solidFill>
            <a:miter lim="800000"/>
            <a:headEnd/>
            <a:tailEnd/>
          </a:ln>
          <a:effectLst/>
        </p:spPr>
        <p:txBody>
          <a:bodyPr/>
          <a:lstStyle/>
          <a:p>
            <a:pPr algn="ctr"/>
            <a:r>
              <a:rPr lang="zh-CN" altLang="en-US" sz="2800" b="1" dirty="0" smtClean="0">
                <a:solidFill>
                  <a:srgbClr val="1C1C1C"/>
                </a:solidFill>
                <a:latin typeface="Times New Roman" panose="02020603050405020304" pitchFamily="18" charset="0"/>
              </a:rPr>
              <a:t>体积元</a:t>
            </a:r>
            <a:r>
              <a:rPr kumimoji="1" lang="zh-CN" altLang="en-US" sz="2800" b="1" dirty="0"/>
              <a:t>△</a:t>
            </a:r>
            <a:r>
              <a:rPr kumimoji="1" lang="en-US" altLang="zh-CN" sz="2800" b="1" dirty="0"/>
              <a:t>V</a:t>
            </a:r>
            <a:endParaRPr lang="zh-CN" altLang="en-US" sz="2800" b="1" dirty="0">
              <a:solidFill>
                <a:srgbClr val="1C1C1C"/>
              </a:solidFill>
              <a:latin typeface="Times New Roman" panose="02020603050405020304" pitchFamily="18" charset="0"/>
            </a:endParaRPr>
          </a:p>
        </p:txBody>
      </p:sp>
      <p:grpSp>
        <p:nvGrpSpPr>
          <p:cNvPr id="8" name="Group 10"/>
          <p:cNvGrpSpPr>
            <a:grpSpLocks/>
          </p:cNvGrpSpPr>
          <p:nvPr/>
        </p:nvGrpSpPr>
        <p:grpSpPr bwMode="auto">
          <a:xfrm>
            <a:off x="2206625" y="3731505"/>
            <a:ext cx="6400800" cy="1052512"/>
            <a:chOff x="960" y="3216"/>
            <a:chExt cx="4032" cy="663"/>
          </a:xfrm>
        </p:grpSpPr>
        <p:sp>
          <p:nvSpPr>
            <p:cNvPr id="9" name="Rectangle 11"/>
            <p:cNvSpPr>
              <a:spLocks noChangeArrowheads="1"/>
            </p:cNvSpPr>
            <p:nvPr/>
          </p:nvSpPr>
          <p:spPr bwMode="auto">
            <a:xfrm>
              <a:off x="3792" y="3216"/>
              <a:ext cx="1200" cy="624"/>
            </a:xfrm>
            <a:prstGeom prst="rect">
              <a:avLst/>
            </a:prstGeom>
            <a:noFill/>
            <a:ln>
              <a:noFill/>
            </a:ln>
            <a:effectLst/>
            <a:extLst>
              <a:ext uri="{909E8E84-426E-40DD-AFC4-6F175D3DCCD1}">
                <a14:hiddenFill xmlns:a14="http://schemas.microsoft.com/office/drawing/2010/main">
                  <a:solidFill>
                    <a:srgbClr val="D6F7F6"/>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12"/>
            <p:cNvGraphicFramePr>
              <a:graphicFrameLocks noChangeAspect="1"/>
            </p:cNvGraphicFramePr>
            <p:nvPr/>
          </p:nvGraphicFramePr>
          <p:xfrm>
            <a:off x="2832" y="3504"/>
            <a:ext cx="758" cy="310"/>
          </p:xfrm>
          <a:graphic>
            <a:graphicData uri="http://schemas.openxmlformats.org/presentationml/2006/ole">
              <mc:AlternateContent xmlns:mc="http://schemas.openxmlformats.org/markup-compatibility/2006">
                <mc:Choice xmlns:v="urn:schemas-microsoft-com:vml" Requires="v">
                  <p:oleObj spid="_x0000_s77861" name="Equation" r:id="rId5" imgW="711000" imgH="291960" progId="Equation.3">
                    <p:embed/>
                  </p:oleObj>
                </mc:Choice>
                <mc:Fallback>
                  <p:oleObj name="Equation" r:id="rId5" imgW="711000" imgH="29196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3504"/>
                          <a:ext cx="758"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3"/>
            <p:cNvSpPr txBox="1">
              <a:spLocks noChangeArrowheads="1"/>
            </p:cNvSpPr>
            <p:nvPr/>
          </p:nvSpPr>
          <p:spPr bwMode="auto">
            <a:xfrm>
              <a:off x="960" y="3552"/>
              <a:ext cx="1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单位</a:t>
              </a:r>
              <a:r>
                <a:rPr kumimoji="1" lang="zh-CN" altLang="en-US" sz="2800" b="1" dirty="0">
                  <a:solidFill>
                    <a:srgbClr val="CC0000"/>
                  </a:solidFill>
                  <a:latin typeface="Times New Roman" panose="02020603050405020304" pitchFamily="18" charset="0"/>
                </a:rPr>
                <a:t>（</a:t>
              </a:r>
              <a:r>
                <a:rPr kumimoji="1" lang="zh-CN" altLang="en-US" sz="2800" b="1" dirty="0">
                  <a:latin typeface="Times New Roman" panose="02020603050405020304" pitchFamily="18" charset="0"/>
                </a:rPr>
                <a:t>安/米</a:t>
              </a:r>
              <a:r>
                <a:rPr kumimoji="1" lang="zh-CN" altLang="en-US" sz="2800" b="1" dirty="0" smtClean="0">
                  <a:solidFill>
                    <a:srgbClr val="CC0000"/>
                  </a:solidFill>
                  <a:latin typeface="Times New Roman" panose="02020603050405020304" pitchFamily="18" charset="0"/>
                </a:rPr>
                <a:t>） </a:t>
              </a:r>
              <a:endParaRPr kumimoji="1" lang="zh-CN" altLang="en-US" sz="2800" b="1" dirty="0">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2" name="Text Box 20"/>
              <p:cNvSpPr txBox="1">
                <a:spLocks noChangeArrowheads="1"/>
              </p:cNvSpPr>
              <p:nvPr/>
            </p:nvSpPr>
            <p:spPr bwMode="auto">
              <a:xfrm>
                <a:off x="498836" y="1512341"/>
                <a:ext cx="8895628" cy="536557"/>
              </a:xfrm>
              <a:prstGeom prst="rect">
                <a:avLst/>
              </a:prstGeom>
              <a:noFill/>
              <a:ln w="9525">
                <a:noFill/>
                <a:miter lim="800000"/>
                <a:headEnd/>
                <a:tailEnd/>
              </a:ln>
              <a:effectLst/>
            </p:spPr>
            <p:txBody>
              <a:bodyPr wrap="square">
                <a:spAutoFit/>
              </a:bodyPr>
              <a:lstStyle/>
              <a:p>
                <a:pPr>
                  <a:lnSpc>
                    <a:spcPct val="120000"/>
                  </a:lnSpc>
                </a:pPr>
                <a:r>
                  <a:rPr lang="zh-CN" altLang="en-US" sz="2400" b="1" dirty="0" smtClean="0">
                    <a:solidFill>
                      <a:srgbClr val="CC0000"/>
                    </a:solidFill>
                    <a:latin typeface="Times New Roman" panose="02020603050405020304" pitchFamily="18" charset="0"/>
                  </a:rPr>
                  <a:t>磁化强度矢量</a:t>
                </a:r>
                <a14:m>
                  <m:oMath xmlns:m="http://schemas.openxmlformats.org/officeDocument/2006/math">
                    <m:acc>
                      <m:accPr>
                        <m:chr m:val="⃗"/>
                        <m:ctrlPr>
                          <a:rPr lang="zh-CN" altLang="en-US" sz="2400" i="1">
                            <a:latin typeface="Cambria Math"/>
                          </a:rPr>
                        </m:ctrlPr>
                      </m:accPr>
                      <m:e>
                        <m:r>
                          <m:rPr>
                            <m:sty m:val="p"/>
                          </m:rPr>
                          <a:rPr lang="en-US" altLang="zh-CN" sz="2400" i="1" smtClean="0">
                            <a:latin typeface="Cambria Math" panose="02040503050406030204" pitchFamily="18" charset="0"/>
                          </a:rPr>
                          <m:t>M</m:t>
                        </m:r>
                      </m:e>
                    </m:acc>
                  </m:oMath>
                </a14:m>
                <a:r>
                  <a:rPr lang="zh-CN" altLang="en-US" sz="2400" b="1" dirty="0" smtClean="0">
                    <a:solidFill>
                      <a:srgbClr val="CC0000"/>
                    </a:solidFill>
                    <a:latin typeface="Times New Roman" panose="02020603050405020304" pitchFamily="18" charset="0"/>
                  </a:rPr>
                  <a:t>：</a:t>
                </a:r>
                <a:r>
                  <a:rPr lang="zh-CN" altLang="en-US" sz="2400" b="1" dirty="0" smtClean="0">
                    <a:solidFill>
                      <a:srgbClr val="1C1C1C"/>
                    </a:solidFill>
                    <a:latin typeface="Times New Roman" panose="02020603050405020304" pitchFamily="18" charset="0"/>
                  </a:rPr>
                  <a:t>磁介质</a:t>
                </a:r>
                <a:r>
                  <a:rPr lang="zh-CN" altLang="en-US" sz="2400" b="1" dirty="0">
                    <a:solidFill>
                      <a:srgbClr val="1C1C1C"/>
                    </a:solidFill>
                    <a:latin typeface="Times New Roman" panose="02020603050405020304" pitchFamily="18" charset="0"/>
                  </a:rPr>
                  <a:t>中单位体积</a:t>
                </a:r>
                <a:r>
                  <a:rPr lang="zh-CN" altLang="en-US" sz="2400" b="1" dirty="0" smtClean="0">
                    <a:solidFill>
                      <a:srgbClr val="1C1C1C"/>
                    </a:solidFill>
                    <a:latin typeface="Times New Roman" panose="02020603050405020304" pitchFamily="18" charset="0"/>
                  </a:rPr>
                  <a:t>内分子磁矩矢量和。</a:t>
                </a:r>
                <a:endParaRPr lang="zh-CN" altLang="en-US" sz="2400" b="1" dirty="0">
                  <a:solidFill>
                    <a:srgbClr val="1C1C1C"/>
                  </a:solidFill>
                  <a:latin typeface="Times New Roman" panose="02020603050405020304" pitchFamily="18" charset="0"/>
                </a:endParaRPr>
              </a:p>
            </p:txBody>
          </p:sp>
        </mc:Choice>
        <mc:Fallback xmlns="">
          <p:sp>
            <p:nvSpPr>
              <p:cNvPr id="12" name="Text Box 20"/>
              <p:cNvSpPr txBox="1">
                <a:spLocks noRot="1" noChangeAspect="1" noMove="1" noResize="1" noEditPoints="1" noAdjustHandles="1" noChangeArrowheads="1" noChangeShapeType="1" noTextEdit="1"/>
              </p:cNvSpPr>
              <p:nvPr/>
            </p:nvSpPr>
            <p:spPr bwMode="auto">
              <a:xfrm>
                <a:off x="498836" y="1512341"/>
                <a:ext cx="8895628" cy="536557"/>
              </a:xfrm>
              <a:prstGeom prst="rect">
                <a:avLst/>
              </a:prstGeom>
              <a:blipFill rotWithShape="0">
                <a:blip r:embed="rId7"/>
                <a:stretch>
                  <a:fillRect l="-1097" b="-21591"/>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5033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76</a:t>
            </a:fld>
            <a:endParaRPr lang="zh-CN" altLang="en-US"/>
          </a:p>
        </p:txBody>
      </p:sp>
      <p:sp>
        <p:nvSpPr>
          <p:cNvPr id="3" name="Text Box 4"/>
          <p:cNvSpPr txBox="1">
            <a:spLocks noChangeArrowheads="1"/>
          </p:cNvSpPr>
          <p:nvPr/>
        </p:nvSpPr>
        <p:spPr bwMode="auto">
          <a:xfrm>
            <a:off x="180000" y="585069"/>
            <a:ext cx="7218327" cy="461665"/>
          </a:xfrm>
          <a:prstGeom prst="rect">
            <a:avLst/>
          </a:prstGeom>
          <a:noFill/>
          <a:ln w="9525">
            <a:noFill/>
            <a:miter lim="800000"/>
            <a:headEnd/>
            <a:tailEnd/>
          </a:ln>
          <a:effectLst/>
        </p:spPr>
        <p:txBody>
          <a:bodyPr wrap="square">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一、磁介质的磁化及磁化强度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253496" y="1046734"/>
            <a:ext cx="8086939" cy="799706"/>
          </a:xfrm>
          <a:prstGeom prst="rect">
            <a:avLst/>
          </a:prstGeom>
        </p:spPr>
        <p:txBody>
          <a:bodyPr wrap="square">
            <a:spAutoFit/>
          </a:bodyPr>
          <a:lstStyle/>
          <a:p>
            <a:pPr lvl="0" indent="-457200">
              <a:lnSpc>
                <a:spcPct val="120000"/>
              </a:lnSpc>
            </a:pPr>
            <a:r>
              <a:rPr kumimoji="1" lang="en-US" altLang="zh-CN" sz="2000" dirty="0" smtClean="0">
                <a:latin typeface="+mj-ea"/>
                <a:ea typeface="+mj-ea"/>
              </a:rPr>
              <a:t>1.   </a:t>
            </a:r>
            <a:r>
              <a:rPr kumimoji="1" lang="zh-CN" altLang="en-US" sz="2000" dirty="0" smtClean="0">
                <a:latin typeface="+mj-ea"/>
                <a:ea typeface="+mj-ea"/>
              </a:rPr>
              <a:t>磁介质及其磁化</a:t>
            </a:r>
            <a:r>
              <a:rPr kumimoji="1" lang="en-US" altLang="zh-CN" sz="2000" dirty="0">
                <a:solidFill>
                  <a:srgbClr val="000000"/>
                </a:solidFill>
                <a:latin typeface="微软雅黑"/>
                <a:ea typeface="微软雅黑"/>
              </a:rPr>
              <a:t>——</a:t>
            </a:r>
            <a:r>
              <a:rPr kumimoji="1" lang="zh-CN" altLang="en-US" sz="2000" dirty="0">
                <a:solidFill>
                  <a:srgbClr val="000000"/>
                </a:solidFill>
                <a:latin typeface="微软雅黑"/>
                <a:ea typeface="微软雅黑"/>
              </a:rPr>
              <a:t>微观解释</a:t>
            </a:r>
          </a:p>
          <a:p>
            <a:pPr indent="-457200">
              <a:lnSpc>
                <a:spcPct val="120000"/>
              </a:lnSpc>
            </a:pPr>
            <a:endParaRPr kumimoji="1" lang="zh-CN" altLang="en-US" sz="2000" dirty="0">
              <a:latin typeface="+mj-ea"/>
              <a:ea typeface="+mj-ea"/>
            </a:endParaRPr>
          </a:p>
        </p:txBody>
      </p:sp>
    </p:spTree>
    <p:extLst>
      <p:ext uri="{BB962C8B-B14F-4D97-AF65-F5344CB8AC3E}">
        <p14:creationId xmlns:p14="http://schemas.microsoft.com/office/powerpoint/2010/main" val="2782989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77</a:t>
            </a:fld>
            <a:endParaRPr lang="zh-CN" altLang="en-US"/>
          </a:p>
        </p:txBody>
      </p:sp>
      <p:sp>
        <p:nvSpPr>
          <p:cNvPr id="3" name="矩形 2"/>
          <p:cNvSpPr/>
          <p:nvPr/>
        </p:nvSpPr>
        <p:spPr>
          <a:xfrm>
            <a:off x="564342" y="1527463"/>
            <a:ext cx="8015315" cy="4278094"/>
          </a:xfrm>
          <a:prstGeom prst="rect">
            <a:avLst/>
          </a:prstGeom>
        </p:spPr>
        <p:txBody>
          <a:bodyPr wrap="square">
            <a:spAutoFit/>
          </a:bodyPr>
          <a:lstStyle/>
          <a:p>
            <a:pPr>
              <a:buFont typeface="Wingdings" pitchFamily="2" charset="2"/>
              <a:buChar char="p"/>
            </a:pPr>
            <a:r>
              <a:rPr lang="en-US" altLang="zh-CN" sz="1800" dirty="0">
                <a:latin typeface="+mj-ea"/>
                <a:ea typeface="+mj-ea"/>
              </a:rPr>
              <a:t>5.1  </a:t>
            </a:r>
            <a:r>
              <a:rPr lang="zh-CN" altLang="en-US" sz="1800" dirty="0">
                <a:latin typeface="+mj-ea"/>
                <a:ea typeface="+mj-ea"/>
              </a:rPr>
              <a:t>磁场   磁感应强度</a:t>
            </a:r>
          </a:p>
          <a:p>
            <a:pPr lvl="0">
              <a:buFont typeface="Wingdings" pitchFamily="2" charset="2"/>
              <a:buChar char="ü"/>
            </a:pPr>
            <a:r>
              <a:rPr lang="zh-CN" altLang="en-US" sz="1600" dirty="0" smtClean="0">
                <a:latin typeface="楷体" pitchFamily="49" charset="-122"/>
                <a:ea typeface="楷体" pitchFamily="49" charset="-122"/>
              </a:rPr>
              <a:t>刚体的平动和定轴转动特点（理解）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刚体定轴转动的描述方式（理解）</a:t>
            </a:r>
            <a:endParaRPr lang="en-US" altLang="zh-CN" sz="1600" dirty="0" smtClean="0">
              <a:latin typeface="楷体" pitchFamily="49" charset="-122"/>
              <a:ea typeface="楷体" pitchFamily="49" charset="-122"/>
            </a:endParaRPr>
          </a:p>
          <a:p>
            <a:pPr>
              <a:buFont typeface="Wingdings" pitchFamily="2" charset="2"/>
              <a:buChar char="p"/>
            </a:pPr>
            <a:r>
              <a:rPr lang="en-US" altLang="zh-CN" sz="1800" dirty="0">
                <a:latin typeface="+mj-ea"/>
              </a:rPr>
              <a:t>5.2  </a:t>
            </a:r>
            <a:r>
              <a:rPr lang="zh-CN" altLang="en-US" sz="1800" dirty="0">
                <a:latin typeface="+mj-ea"/>
                <a:ea typeface="+mj-ea"/>
              </a:rPr>
              <a:t>比奥</a:t>
            </a:r>
            <a:r>
              <a:rPr lang="en-US" altLang="zh-CN" sz="1800" dirty="0">
                <a:latin typeface="+mj-ea"/>
                <a:ea typeface="+mj-ea"/>
              </a:rPr>
              <a:t>-</a:t>
            </a:r>
            <a:r>
              <a:rPr lang="zh-CN" altLang="en-US" sz="1800" dirty="0">
                <a:latin typeface="+mj-ea"/>
                <a:ea typeface="+mj-ea"/>
              </a:rPr>
              <a:t>萨法尔定律及其</a:t>
            </a:r>
            <a:r>
              <a:rPr lang="zh-CN" altLang="en-US" sz="1800" dirty="0" smtClean="0">
                <a:latin typeface="+mj-ea"/>
                <a:ea typeface="+mj-ea"/>
              </a:rPr>
              <a:t>应用</a:t>
            </a:r>
            <a:endParaRPr lang="en-US" altLang="zh-CN" sz="1800" dirty="0" smtClean="0">
              <a:latin typeface="+mj-ea"/>
              <a:ea typeface="+mj-ea"/>
            </a:endParaRPr>
          </a:p>
          <a:p>
            <a:pPr lvl="0">
              <a:buFont typeface="Wingdings" pitchFamily="2" charset="2"/>
              <a:buChar char="ü"/>
            </a:pPr>
            <a:r>
              <a:rPr lang="zh-CN" altLang="en-US" sz="1600" dirty="0" smtClean="0">
                <a:latin typeface="楷体" pitchFamily="49" charset="-122"/>
                <a:ea typeface="楷体" pitchFamily="49" charset="-122"/>
              </a:rPr>
              <a:t>刚体转动动能概念、表达式（理解）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转动惯量概念，求转动惯量（理解）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力矩、转动定律，力矩的功、功率，刚体动能定理表达式（理解）</a:t>
            </a:r>
            <a:endParaRPr lang="en-US" altLang="zh-CN" sz="1600" dirty="0" smtClean="0">
              <a:latin typeface="楷体" pitchFamily="49" charset="-122"/>
              <a:ea typeface="楷体" pitchFamily="49" charset="-122"/>
            </a:endParaRPr>
          </a:p>
          <a:p>
            <a:pPr>
              <a:buFont typeface="Wingdings" pitchFamily="2" charset="2"/>
              <a:buChar char="p"/>
            </a:pPr>
            <a:r>
              <a:rPr lang="en-US" altLang="zh-CN" sz="1800" dirty="0">
                <a:latin typeface="+mj-ea"/>
              </a:rPr>
              <a:t>5.3  </a:t>
            </a:r>
            <a:r>
              <a:rPr lang="zh-CN" altLang="en-US" sz="1800" dirty="0">
                <a:latin typeface="+mj-ea"/>
                <a:ea typeface="+mj-ea"/>
              </a:rPr>
              <a:t>运动电荷的</a:t>
            </a:r>
            <a:r>
              <a:rPr lang="zh-CN" altLang="en-US" sz="1800" dirty="0" smtClean="0">
                <a:latin typeface="+mj-ea"/>
                <a:ea typeface="+mj-ea"/>
              </a:rPr>
              <a:t>磁场</a:t>
            </a:r>
            <a:endParaRPr lang="zh-CN" altLang="en-US" sz="1800" dirty="0">
              <a:latin typeface="+mj-ea"/>
              <a:ea typeface="+mj-ea"/>
            </a:endParaRPr>
          </a:p>
          <a:p>
            <a:pPr>
              <a:buFont typeface="Wingdings" pitchFamily="2" charset="2"/>
              <a:buChar char="p"/>
            </a:pPr>
            <a:r>
              <a:rPr lang="en-US" altLang="zh-CN" sz="1800" dirty="0">
                <a:latin typeface="+mj-ea"/>
              </a:rPr>
              <a:t>5.4  </a:t>
            </a:r>
            <a:r>
              <a:rPr lang="zh-CN" altLang="en-US" sz="1800" dirty="0">
                <a:latin typeface="+mj-ea"/>
                <a:ea typeface="+mj-ea"/>
              </a:rPr>
              <a:t>磁场的高斯定理和安培环路定理</a:t>
            </a:r>
          </a:p>
          <a:p>
            <a:pPr>
              <a:buFont typeface="Wingdings" pitchFamily="2" charset="2"/>
              <a:buChar char="p"/>
            </a:pPr>
            <a:r>
              <a:rPr lang="en-US" altLang="zh-CN" sz="1800" dirty="0">
                <a:latin typeface="+mj-ea"/>
              </a:rPr>
              <a:t>5.5  </a:t>
            </a:r>
            <a:r>
              <a:rPr lang="zh-CN" altLang="en-US" sz="1800" dirty="0">
                <a:latin typeface="+mj-ea"/>
              </a:rPr>
              <a:t>磁场对载流导体的作用</a:t>
            </a:r>
          </a:p>
          <a:p>
            <a:pPr>
              <a:buFont typeface="Wingdings" pitchFamily="2" charset="2"/>
              <a:buChar char="p"/>
            </a:pPr>
            <a:r>
              <a:rPr lang="en-US" altLang="zh-CN" sz="1800" dirty="0">
                <a:latin typeface="+mj-ea"/>
              </a:rPr>
              <a:t>5.6  </a:t>
            </a:r>
            <a:r>
              <a:rPr lang="zh-CN" altLang="en-US" sz="1800" dirty="0">
                <a:latin typeface="+mj-ea"/>
              </a:rPr>
              <a:t>洛伦兹力</a:t>
            </a:r>
          </a:p>
          <a:p>
            <a:pPr>
              <a:buFont typeface="Wingdings" pitchFamily="2" charset="2"/>
              <a:buChar char="p"/>
            </a:pPr>
            <a:r>
              <a:rPr lang="en-US" altLang="zh-CN" sz="1800" dirty="0">
                <a:latin typeface="+mj-ea"/>
              </a:rPr>
              <a:t>5.7  </a:t>
            </a:r>
            <a:r>
              <a:rPr lang="zh-CN" altLang="en-US" sz="1800" dirty="0">
                <a:latin typeface="+mj-ea"/>
              </a:rPr>
              <a:t>磁力的功</a:t>
            </a:r>
          </a:p>
          <a:p>
            <a:pPr>
              <a:buFont typeface="Wingdings" pitchFamily="2" charset="2"/>
              <a:buChar char="p"/>
            </a:pPr>
            <a:r>
              <a:rPr lang="en-US" altLang="zh-CN" sz="1800" dirty="0">
                <a:latin typeface="+mj-ea"/>
              </a:rPr>
              <a:t>5.8  </a:t>
            </a:r>
            <a:r>
              <a:rPr lang="zh-CN" altLang="en-US" sz="1800" dirty="0">
                <a:latin typeface="+mj-ea"/>
              </a:rPr>
              <a:t>物质的磁性</a:t>
            </a:r>
          </a:p>
          <a:p>
            <a:pPr lvl="0">
              <a:buFont typeface="Wingdings" pitchFamily="2" charset="2"/>
              <a:buChar char="ü"/>
            </a:pPr>
            <a:r>
              <a:rPr lang="zh-CN" altLang="en-US" sz="1600" dirty="0" smtClean="0">
                <a:latin typeface="楷体" pitchFamily="49" charset="-122"/>
                <a:ea typeface="楷体" pitchFamily="49" charset="-122"/>
              </a:rPr>
              <a:t>定轴转动刚体的角动量表达式（理解）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角动量定理</a:t>
            </a:r>
            <a:r>
              <a:rPr lang="en-US" altLang="zh-CN" sz="1600" dirty="0" smtClean="0">
                <a:latin typeface="楷体" pitchFamily="49" charset="-122"/>
                <a:ea typeface="楷体" pitchFamily="49" charset="-122"/>
              </a:rPr>
              <a:t>——</a:t>
            </a:r>
            <a:r>
              <a:rPr lang="zh-CN" altLang="en-US" sz="1600" dirty="0" smtClean="0">
                <a:latin typeface="楷体" pitchFamily="49" charset="-122"/>
                <a:ea typeface="楷体" pitchFamily="49" charset="-122"/>
              </a:rPr>
              <a:t>角动量和力矩的关系（理解）</a:t>
            </a:r>
            <a:endParaRPr lang="en-US" altLang="zh-CN" sz="1600" dirty="0" smtClean="0">
              <a:latin typeface="楷体" pitchFamily="49" charset="-122"/>
              <a:ea typeface="楷体" pitchFamily="49" charset="-122"/>
            </a:endParaRPr>
          </a:p>
          <a:p>
            <a:pPr lvl="0">
              <a:buFont typeface="Wingdings" pitchFamily="2" charset="2"/>
              <a:buChar char="ü"/>
            </a:pPr>
            <a:r>
              <a:rPr lang="zh-CN" altLang="en-US" sz="1600" dirty="0" smtClean="0">
                <a:latin typeface="楷体" pitchFamily="49" charset="-122"/>
                <a:ea typeface="楷体" pitchFamily="49" charset="-122"/>
              </a:rPr>
              <a:t>角动量守恒定律（理解）</a:t>
            </a:r>
            <a:endParaRPr lang="en-US" altLang="zh-CN" sz="1600" dirty="0" smtClean="0">
              <a:latin typeface="楷体" pitchFamily="49" charset="-122"/>
              <a:ea typeface="楷体" pitchFamily="49" charset="-122"/>
            </a:endParaRPr>
          </a:p>
        </p:txBody>
      </p:sp>
      <p:sp>
        <p:nvSpPr>
          <p:cNvPr id="4" name="矩形 3"/>
          <p:cNvSpPr/>
          <p:nvPr/>
        </p:nvSpPr>
        <p:spPr>
          <a:xfrm>
            <a:off x="500034" y="597659"/>
            <a:ext cx="8143932" cy="523220"/>
          </a:xfrm>
          <a:prstGeom prst="rect">
            <a:avLst/>
          </a:prstGeom>
        </p:spPr>
        <p:txBody>
          <a:bodyPr wrap="square">
            <a:spAutoFit/>
          </a:bodyPr>
          <a:lstStyle/>
          <a:p>
            <a:r>
              <a:rPr lang="zh-CN" altLang="en-US" sz="1400" dirty="0">
                <a:latin typeface="微软雅黑" pitchFamily="34" charset="-122"/>
                <a:ea typeface="微软雅黑" pitchFamily="34" charset="-122"/>
              </a:rPr>
              <a:t>本章要求</a:t>
            </a:r>
            <a:r>
              <a:rPr lang="zh-CN" altLang="en-US" sz="1400" dirty="0" smtClean="0">
                <a:latin typeface="微软雅黑" pitchFamily="34" charset="-122"/>
                <a:ea typeface="微软雅黑" pitchFamily="34" charset="-122"/>
              </a:rPr>
              <a:t>：知道刚体定轴转动的相应关系式。能够将各自描述刚体定轴转动与质点直线运动的物理量联系，对应起来</a:t>
            </a:r>
            <a:r>
              <a:rPr lang="zh-CN" altLang="en-US" sz="1400" dirty="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11657465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78</a:t>
            </a:fld>
            <a:endParaRPr lang="zh-CN" altLang="en-US"/>
          </a:p>
        </p:txBody>
      </p:sp>
      <p:sp>
        <p:nvSpPr>
          <p:cNvPr id="3" name="Rectangle 7"/>
          <p:cNvSpPr>
            <a:spLocks noChangeArrowheads="1"/>
          </p:cNvSpPr>
          <p:nvPr/>
        </p:nvSpPr>
        <p:spPr bwMode="auto">
          <a:xfrm>
            <a:off x="180996" y="1180016"/>
            <a:ext cx="8615097" cy="448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dirty="0"/>
              <a:t>动能是物体运动状态的单值函数</a:t>
            </a:r>
            <a:r>
              <a:rPr lang="en-US" altLang="zh-CN" sz="1600" dirty="0"/>
              <a:t>,</a:t>
            </a:r>
            <a:r>
              <a:rPr lang="zh-CN" altLang="zh-CN" sz="1600" dirty="0"/>
              <a:t>是反映质点运动状态的物理量</a:t>
            </a:r>
            <a:r>
              <a:rPr lang="en-US" altLang="zh-CN" sz="1600" dirty="0"/>
              <a:t>,</a:t>
            </a:r>
            <a:r>
              <a:rPr lang="zh-CN" altLang="zh-CN" sz="1600" dirty="0"/>
              <a:t>即是一个状态量</a:t>
            </a:r>
            <a:r>
              <a:rPr kumimoji="0" lang="zh-CN" altLang="en-US" sz="1600" b="0" i="0" u="none" strike="noStrike" cap="none" normalizeH="0" baseline="0" dirty="0" smtClean="0">
                <a:ln>
                  <a:noFill/>
                </a:ln>
                <a:solidFill>
                  <a:schemeClr val="tx1"/>
                </a:solidFill>
                <a:effectLst/>
                <a:latin typeface="Arial" panose="020B0604020202020204" pitchFamily="34" charset="0"/>
              </a:rPr>
              <a:t>。           </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ts val="1200"/>
              </a:spcAft>
            </a:pPr>
            <a:r>
              <a:rPr kumimoji="0" lang="zh-CN" altLang="en-US" sz="1600" b="0" i="0" u="none" strike="noStrike" cap="none" normalizeH="0" baseline="0" dirty="0" smtClean="0">
                <a:ln>
                  <a:noFill/>
                </a:ln>
                <a:solidFill>
                  <a:schemeClr val="tx1"/>
                </a:solidFill>
                <a:effectLst/>
                <a:latin typeface="Arial" panose="020B0604020202020204" pitchFamily="34" charset="0"/>
              </a:rPr>
              <a:t> （正确）</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ts val="600"/>
              </a:spcAft>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、滑动摩擦力属于一种保守力</a:t>
            </a:r>
            <a:r>
              <a:rPr lang="zh-CN" altLang="en-US" sz="1600" dirty="0" smtClean="0">
                <a:latin typeface="Arial" panose="020B0604020202020204" pitchFamily="34" charset="0"/>
              </a:rPr>
              <a:t>。</a:t>
            </a:r>
            <a:endParaRPr lang="en-US" altLang="zh-CN" sz="1600" dirty="0" smtClean="0">
              <a:latin typeface="Arial" panose="020B0604020202020204" pitchFamily="34" charset="0"/>
            </a:endParaRPr>
          </a:p>
          <a:p>
            <a:pPr defTabSz="914400" eaLnBrk="0" fontAlgn="base" hangingPunct="0">
              <a:spcBef>
                <a:spcPct val="0"/>
              </a:spcBef>
              <a:spcAft>
                <a:spcPts val="600"/>
              </a:spcAft>
            </a:pPr>
            <a:r>
              <a:rPr lang="en-US" altLang="zh-CN" sz="1600" dirty="0" smtClean="0">
                <a:latin typeface="Arial" panose="020B0604020202020204" pitchFamily="34" charset="0"/>
              </a:rPr>
              <a:t>(</a:t>
            </a:r>
            <a:r>
              <a:rPr lang="zh-CN" altLang="en-US" sz="1600" dirty="0" smtClean="0">
                <a:latin typeface="Arial" panose="020B0604020202020204" pitchFamily="34" charset="0"/>
              </a:rPr>
              <a:t>错误，滑动摩擦力做功与路径有关</a:t>
            </a:r>
            <a:r>
              <a:rPr lang="en-US" altLang="zh-CN" sz="1600" dirty="0" smtClean="0">
                <a:latin typeface="Arial" panose="020B0604020202020204" pitchFamily="34" charset="0"/>
              </a:rPr>
              <a:t>)</a:t>
            </a:r>
          </a:p>
          <a:p>
            <a:pPr defTabSz="914400" eaLnBrk="0" fontAlgn="base" hangingPunct="0">
              <a:spcBef>
                <a:spcPct val="0"/>
              </a:spcBef>
              <a:spcAft>
                <a:spcPts val="600"/>
              </a:spcAft>
            </a:pPr>
            <a:endParaRPr lang="zh-CN" altLang="en-US" sz="1600" dirty="0">
              <a:latin typeface="Arial" panose="020B0604020202020204" pitchFamily="34" charset="0"/>
            </a:endParaRPr>
          </a:p>
          <a:p>
            <a:pPr defTabSz="914400" eaLnBrk="0" fontAlgn="base" hangingPunct="0">
              <a:spcBef>
                <a:spcPct val="0"/>
              </a:spcBef>
              <a:spcAft>
                <a:spcPts val="600"/>
              </a:spcAft>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a:t>
            </a:r>
            <a:r>
              <a:rPr kumimoji="1" lang="zh-CN" altLang="en-US" sz="1600" dirty="0">
                <a:latin typeface="+mj-ea"/>
              </a:rPr>
              <a:t>外力及非保守内力所作的功等于物体（系统）机械能的增量</a:t>
            </a:r>
            <a:r>
              <a:rPr lang="zh-CN" altLang="en-US" sz="1600" dirty="0" smtClean="0">
                <a:latin typeface="Arial" panose="020B0604020202020204" pitchFamily="34" charset="0"/>
              </a:rPr>
              <a:t>。</a:t>
            </a:r>
            <a:endParaRPr lang="en-US" altLang="zh-CN" sz="1600" dirty="0" smtClean="0">
              <a:latin typeface="Arial" panose="020B0604020202020204" pitchFamily="34" charset="0"/>
            </a:endParaRPr>
          </a:p>
          <a:p>
            <a:pPr defTabSz="914400" eaLnBrk="0" fontAlgn="base" hangingPunct="0">
              <a:spcBef>
                <a:spcPct val="0"/>
              </a:spcBef>
              <a:spcAft>
                <a:spcPts val="600"/>
              </a:spcAft>
            </a:pPr>
            <a:r>
              <a:rPr lang="zh-CN" altLang="en-US" sz="1600" dirty="0" smtClean="0">
                <a:latin typeface="Arial" panose="020B0604020202020204" pitchFamily="34" charset="0"/>
              </a:rPr>
              <a:t>（正确  系统功能原理）</a:t>
            </a:r>
            <a:endParaRPr lang="en-US" altLang="zh-CN" sz="1600" dirty="0" smtClean="0">
              <a:latin typeface="Arial" panose="020B0604020202020204" pitchFamily="34" charset="0"/>
            </a:endParaRPr>
          </a:p>
          <a:p>
            <a:pPr defTabSz="914400" eaLnBrk="0" fontAlgn="base" hangingPunct="0">
              <a:spcBef>
                <a:spcPct val="0"/>
              </a:spcBef>
              <a:spcAft>
                <a:spcPts val="600"/>
              </a:spcAft>
            </a:pPr>
            <a:endParaRPr lang="en-US" altLang="zh-CN" sz="1600" dirty="0" smtClean="0">
              <a:latin typeface="Arial" panose="020B0604020202020204" pitchFamily="34" charset="0"/>
            </a:endParaRPr>
          </a:p>
          <a:p>
            <a:pPr defTabSz="914400" eaLnBrk="0" fontAlgn="base" hangingPunct="0">
              <a:spcBef>
                <a:spcPct val="0"/>
              </a:spcBef>
              <a:spcAft>
                <a:spcPts val="600"/>
              </a:spcAft>
            </a:pPr>
            <a:r>
              <a:rPr kumimoji="0" lang="en-US" altLang="zh-CN" sz="1600" i="0" u="none" strike="noStrike" cap="none" normalizeH="0" baseline="0" dirty="0" smtClean="0">
                <a:ln>
                  <a:noFill/>
                </a:ln>
                <a:solidFill>
                  <a:schemeClr val="tx1"/>
                </a:solidFill>
                <a:effectLst/>
                <a:latin typeface="+mn-ea"/>
              </a:rPr>
              <a:t>4</a:t>
            </a:r>
            <a:r>
              <a:rPr kumimoji="0" lang="zh-CN" altLang="en-US" sz="1600" i="0" u="none" strike="noStrike" cap="none" normalizeH="0" baseline="0" dirty="0" smtClean="0">
                <a:ln>
                  <a:noFill/>
                </a:ln>
                <a:solidFill>
                  <a:schemeClr val="tx1"/>
                </a:solidFill>
                <a:effectLst/>
                <a:latin typeface="+mn-ea"/>
              </a:rPr>
              <a:t>、</a:t>
            </a:r>
            <a:r>
              <a:rPr lang="zh-CN" altLang="zh-CN" sz="1600" dirty="0"/>
              <a:t>变力</a:t>
            </a:r>
            <a:r>
              <a:rPr lang="en-US" altLang="zh-CN" sz="1600" b="1" i="1" dirty="0"/>
              <a:t>F</a:t>
            </a:r>
            <a:r>
              <a:rPr lang="zh-CN" altLang="zh-CN" sz="1600" dirty="0"/>
              <a:t>在一段时间内对时间</a:t>
            </a:r>
            <a:r>
              <a:rPr lang="en-US" altLang="zh-CN" sz="1600" dirty="0"/>
              <a:t>t</a:t>
            </a:r>
            <a:r>
              <a:rPr lang="zh-CN" altLang="zh-CN" sz="1600" dirty="0"/>
              <a:t>的积分为该力在该段时间内的</a:t>
            </a:r>
            <a:r>
              <a:rPr lang="zh-CN" altLang="zh-CN" sz="1600" dirty="0" smtClean="0"/>
              <a:t>冲量</a:t>
            </a:r>
            <a:r>
              <a:rPr kumimoji="0" lang="zh-CN" altLang="en-US" sz="1600" i="0" u="none" strike="noStrike" cap="none" normalizeH="0" baseline="0" dirty="0" smtClean="0">
                <a:ln>
                  <a:noFill/>
                </a:ln>
                <a:solidFill>
                  <a:schemeClr val="tx1"/>
                </a:solidFill>
                <a:effectLst/>
                <a:latin typeface="+mn-ea"/>
              </a:rPr>
              <a:t>。</a:t>
            </a:r>
            <a:endParaRPr kumimoji="0" lang="en-US" altLang="zh-CN" sz="1600" i="0" u="none" strike="noStrike" cap="none" normalizeH="0" baseline="0" dirty="0" smtClean="0">
              <a:ln>
                <a:noFill/>
              </a:ln>
              <a:solidFill>
                <a:schemeClr val="tx1"/>
              </a:solidFill>
              <a:effectLst/>
              <a:latin typeface="+mn-ea"/>
            </a:endParaRPr>
          </a:p>
          <a:p>
            <a:pPr defTabSz="914400" eaLnBrk="0" fontAlgn="base" hangingPunct="0">
              <a:spcBef>
                <a:spcPct val="0"/>
              </a:spcBef>
              <a:spcAft>
                <a:spcPts val="600"/>
              </a:spcAft>
            </a:pPr>
            <a:r>
              <a:rPr lang="zh-CN" altLang="en-US" sz="1600" dirty="0" smtClean="0">
                <a:latin typeface="+mn-ea"/>
              </a:rPr>
              <a:t>（正确）</a:t>
            </a:r>
            <a:endParaRPr lang="en-US" altLang="zh-CN" sz="1600" dirty="0" smtClean="0">
              <a:latin typeface="+mn-ea"/>
            </a:endParaRPr>
          </a:p>
          <a:p>
            <a:pPr defTabSz="914400" eaLnBrk="0" fontAlgn="base" hangingPunct="0">
              <a:spcBef>
                <a:spcPct val="0"/>
              </a:spcBef>
              <a:spcAft>
                <a:spcPts val="600"/>
              </a:spcAft>
            </a:pPr>
            <a:endParaRPr kumimoji="0" lang="en-US" altLang="zh-CN" sz="1600" i="0" u="none" strike="noStrike" cap="none" normalizeH="0" baseline="0" dirty="0" smtClean="0">
              <a:ln>
                <a:noFill/>
              </a:ln>
              <a:solidFill>
                <a:schemeClr val="tx1"/>
              </a:solidFill>
              <a:effectLst/>
              <a:latin typeface="+mn-ea"/>
            </a:endParaRPr>
          </a:p>
          <a:p>
            <a:pPr lvl="0">
              <a:lnSpc>
                <a:spcPct val="120000"/>
              </a:lnSpc>
            </a:pPr>
            <a:r>
              <a:rPr lang="en-US" altLang="zh-CN" sz="1600" dirty="0" smtClean="0">
                <a:latin typeface="+mn-ea"/>
              </a:rPr>
              <a:t>5</a:t>
            </a:r>
            <a:r>
              <a:rPr lang="zh-CN" altLang="en-US" sz="1600" dirty="0" smtClean="0">
                <a:latin typeface="+mn-ea"/>
              </a:rPr>
              <a:t>、</a:t>
            </a:r>
            <a:r>
              <a:rPr lang="zh-CN" altLang="zh-CN" sz="1600" dirty="0"/>
              <a:t>质心就是质点系质量分布的中心</a:t>
            </a:r>
            <a:r>
              <a:rPr lang="en-US" altLang="zh-CN" sz="1600" dirty="0"/>
              <a:t>,</a:t>
            </a:r>
            <a:r>
              <a:rPr lang="zh-CN" altLang="zh-CN" sz="1600" dirty="0"/>
              <a:t>它的位置与各质点质量大小和分布有关</a:t>
            </a:r>
            <a:r>
              <a:rPr kumimoji="1" lang="zh-CN" altLang="en-US" sz="1600" dirty="0" smtClean="0">
                <a:solidFill>
                  <a:srgbClr val="000000"/>
                </a:solidFill>
              </a:rPr>
              <a:t>。</a:t>
            </a:r>
            <a:endParaRPr kumimoji="1" lang="en-US" altLang="zh-CN" sz="1600" dirty="0" smtClean="0">
              <a:solidFill>
                <a:srgbClr val="000000"/>
              </a:solidFill>
            </a:endParaRPr>
          </a:p>
          <a:p>
            <a:pPr lvl="0">
              <a:lnSpc>
                <a:spcPct val="120000"/>
              </a:lnSpc>
            </a:pPr>
            <a:r>
              <a:rPr kumimoji="1" lang="zh-CN" altLang="en-US" sz="1600" dirty="0" smtClean="0">
                <a:solidFill>
                  <a:srgbClr val="000000"/>
                </a:solidFill>
              </a:rPr>
              <a:t>（正确）</a:t>
            </a:r>
            <a:endParaRPr kumimoji="1" lang="zh-CN" altLang="en-US" sz="1600" dirty="0">
              <a:solidFill>
                <a:srgbClr val="000000"/>
              </a:solidFill>
            </a:endParaRPr>
          </a:p>
          <a:p>
            <a:pPr defTabSz="914400" eaLnBrk="0" fontAlgn="base" hangingPunct="0">
              <a:spcBef>
                <a:spcPct val="0"/>
              </a:spcBef>
              <a:spcAft>
                <a:spcPts val="600"/>
              </a:spcAft>
            </a:pPr>
            <a:endParaRPr kumimoji="0" lang="zh-CN" altLang="en-US" sz="160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3131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wipe(down)">
                                      <p:cBhvr>
                                        <p:cTn id="2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79</a:t>
            </a:fld>
            <a:endParaRPr lang="zh-CN" altLang="en-US"/>
          </a:p>
        </p:txBody>
      </p:sp>
      <p:sp>
        <p:nvSpPr>
          <p:cNvPr id="9" name="Rectangle 7"/>
          <p:cNvSpPr>
            <a:spLocks noChangeArrowheads="1"/>
          </p:cNvSpPr>
          <p:nvPr/>
        </p:nvSpPr>
        <p:spPr bwMode="auto">
          <a:xfrm>
            <a:off x="205631" y="799418"/>
            <a:ext cx="86203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600" dirty="0" smtClean="0"/>
              <a:t>在刚体定轴转动中，描述</a:t>
            </a:r>
            <a:r>
              <a:rPr lang="en-US" altLang="zh-CN" sz="1600" dirty="0" smtClean="0"/>
              <a:t>?             (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1807358" y="1693664"/>
            <a:ext cx="27149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(B)   </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不同，</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A</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的功大</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3949731" y="1693664"/>
            <a:ext cx="25107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 </a:t>
            </a:r>
            <a:r>
              <a:rPr lang="zh-CN" altLang="en-US" sz="1600" dirty="0">
                <a:latin typeface="宋体" panose="02010600030101010101" pitchFamily="2" charset="-122"/>
                <a:ea typeface="宋体" panose="02010600030101010101" pitchFamily="2" charset="-122"/>
                <a:cs typeface="Times New Roman" panose="02020603050405020304" pitchFamily="18" charset="0"/>
              </a:rPr>
              <a:t>不同</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B</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的</a:t>
            </a:r>
            <a:r>
              <a:rPr lang="zh-CN" altLang="en-US" sz="1600" dirty="0">
                <a:latin typeface="宋体" panose="02010600030101010101" pitchFamily="2" charset="-122"/>
                <a:ea typeface="宋体" panose="02010600030101010101" pitchFamily="2" charset="-122"/>
                <a:cs typeface="Times New Roman" panose="02020603050405020304" pitchFamily="18" charset="0"/>
              </a:rPr>
              <a:t>功大</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2"/>
          <p:cNvSpPr>
            <a:spLocks noChangeArrowheads="1"/>
          </p:cNvSpPr>
          <p:nvPr/>
        </p:nvSpPr>
        <p:spPr bwMode="auto">
          <a:xfrm>
            <a:off x="5817558" y="1693664"/>
            <a:ext cx="32071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(D) </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条件不足无法判断</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矩形 15"/>
          <p:cNvSpPr/>
          <p:nvPr/>
        </p:nvSpPr>
        <p:spPr>
          <a:xfrm>
            <a:off x="377277" y="1724441"/>
            <a:ext cx="1881744" cy="338554"/>
          </a:xfrm>
          <a:prstGeom prst="rect">
            <a:avLst/>
          </a:prstGeom>
        </p:spPr>
        <p:txBody>
          <a:bodyPr wrap="square">
            <a:spAutoFit/>
          </a:bodyPr>
          <a:lstStyle/>
          <a:p>
            <a:pPr lvl="0" defTabSz="914400" eaLnBrk="0" fontAlgn="base" hangingPunct="0">
              <a:spcBef>
                <a:spcPct val="0"/>
              </a:spcBef>
              <a:spcAft>
                <a:spcPct val="0"/>
              </a:spcAft>
            </a:pPr>
            <a:r>
              <a:rPr lang="en-US"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相同</a:t>
            </a:r>
            <a:endParaRPr lang="en-US" altLang="zh-CN" sz="1600" dirty="0">
              <a:solidFill>
                <a:srgbClr val="000000"/>
              </a:solidFill>
              <a:latin typeface="Arial" panose="020B0604020202020204" pitchFamily="34" charset="0"/>
            </a:endParaRPr>
          </a:p>
        </p:txBody>
      </p:sp>
      <p:sp>
        <p:nvSpPr>
          <p:cNvPr id="17" name="Rectangle 12"/>
          <p:cNvSpPr>
            <a:spLocks noChangeArrowheads="1"/>
          </p:cNvSpPr>
          <p:nvPr/>
        </p:nvSpPr>
        <p:spPr bwMode="auto">
          <a:xfrm>
            <a:off x="2332383" y="1062365"/>
            <a:ext cx="1092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50"/>
          <p:cNvSpPr>
            <a:spLocks noChangeArrowheads="1"/>
          </p:cNvSpPr>
          <p:nvPr/>
        </p:nvSpPr>
        <p:spPr bwMode="auto">
          <a:xfrm>
            <a:off x="165164" y="2480515"/>
            <a:ext cx="31598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、以下说法正确的是（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1"/>
          <p:cNvSpPr>
            <a:spLocks noChangeArrowheads="1"/>
          </p:cNvSpPr>
          <p:nvPr/>
        </p:nvSpPr>
        <p:spPr bwMode="auto">
          <a:xfrm>
            <a:off x="347803" y="2843615"/>
            <a:ext cx="84946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AutoNum type="alphaUcParenBoth"/>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质点系所有内力的做功和为</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 </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质点系的内力的冲量和不为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lvl="0" defTabSz="914400" eaLnBrk="0" fontAlgn="base" hangingPunct="0">
              <a:spcBef>
                <a:spcPct val="0"/>
              </a:spcBef>
              <a:spcAft>
                <a:spcPct val="0"/>
              </a:spcAft>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(C)</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质点系总动量改变与质点系内力无关</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质点系的机械能改变与保守内力做功有关．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2"/>
          <p:cNvSpPr>
            <a:spLocks noChangeArrowheads="1"/>
          </p:cNvSpPr>
          <p:nvPr/>
        </p:nvSpPr>
        <p:spPr bwMode="auto">
          <a:xfrm>
            <a:off x="1911860" y="2488729"/>
            <a:ext cx="1092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7" name="Rectangle 57"/>
              <p:cNvSpPr>
                <a:spLocks noChangeArrowheads="1"/>
              </p:cNvSpPr>
              <p:nvPr/>
            </p:nvSpPr>
            <p:spPr bwMode="auto">
              <a:xfrm>
                <a:off x="-72779" y="3622434"/>
                <a:ext cx="6795563"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429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sz="1600" dirty="0">
                    <a:latin typeface="宋体" panose="02010600030101010101" pitchFamily="2" charset="-122"/>
                    <a:ea typeface="宋体" panose="02010600030101010101" pitchFamily="2" charset="-122"/>
                    <a:cs typeface="Times New Roman" panose="02020603050405020304" pitchFamily="18" charset="0"/>
                  </a:rPr>
                  <a:t>、质量为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m</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的物体用平行于斜面的细线连接并置于光滑的斜面上</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若斜面向左方作加速运动，当物体刚脱离斜面时</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它的加速度的大小为（   </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chemeClr val="tx1"/>
                  </a:solidFill>
                  <a:effectLst/>
                </a:endParaRPr>
              </a:p>
              <a:p>
                <a:pPr lvl="0" defTabSz="914400"/>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gtan</a:t>
                </a:r>
                <a14:m>
                  <m:oMath xmlns:m="http://schemas.openxmlformats.org/officeDocument/2006/math">
                    <m:r>
                      <a:rPr kumimoji="0" lang="zh-CN" altLang="en-US" sz="16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𝜃</m:t>
                    </m:r>
                  </m:oMath>
                </a14:m>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g</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cot</a:t>
                </a:r>
                <a14:m>
                  <m:oMath xmlns:m="http://schemas.openxmlformats.org/officeDocument/2006/math">
                    <m:r>
                      <a:rPr lang="zh-CN" altLang="en-US" sz="1600" i="1">
                        <a:latin typeface="Cambria Math" panose="02040503050406030204" pitchFamily="18" charset="0"/>
                        <a:ea typeface="宋体" panose="02010600030101010101" pitchFamily="2" charset="-122"/>
                        <a:cs typeface="Times New Roman" panose="02020603050405020304" pitchFamily="18" charset="0"/>
                      </a:rPr>
                      <m:t>𝜃</m:t>
                    </m:r>
                  </m:oMath>
                </a14:m>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g</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sin</a:t>
                </a:r>
                <a14:m>
                  <m:oMath xmlns:m="http://schemas.openxmlformats.org/officeDocument/2006/math">
                    <m:r>
                      <a:rPr lang="zh-CN" altLang="en-US" sz="1600" i="1">
                        <a:latin typeface="Cambria Math" panose="02040503050406030204" pitchFamily="18" charset="0"/>
                        <a:ea typeface="宋体" panose="02010600030101010101" pitchFamily="2" charset="-122"/>
                        <a:cs typeface="Times New Roman" panose="02020603050405020304" pitchFamily="18" charset="0"/>
                      </a:rPr>
                      <m:t>𝜃</m:t>
                    </m:r>
                  </m:oMath>
                </a14:m>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g</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cos</a:t>
                </a:r>
                <a14:m>
                  <m:oMath xmlns:m="http://schemas.openxmlformats.org/officeDocument/2006/math">
                    <m:r>
                      <a:rPr lang="zh-CN" altLang="en-US" sz="1600" i="1">
                        <a:latin typeface="Cambria Math" panose="02040503050406030204" pitchFamily="18" charset="0"/>
                        <a:ea typeface="宋体" panose="02010600030101010101" pitchFamily="2" charset="-122"/>
                        <a:cs typeface="Times New Roman" panose="02020603050405020304" pitchFamily="18" charset="0"/>
                      </a:rPr>
                      <m:t>𝜃</m:t>
                    </m:r>
                  </m:oMath>
                </a14:m>
                <a:endParaRPr kumimoji="0" lang="zh-CN" altLang="en-US" sz="1600" b="0" i="0" u="none" strike="noStrike" cap="none" normalizeH="0" baseline="0" dirty="0" smtClean="0">
                  <a:ln>
                    <a:noFill/>
                  </a:ln>
                  <a:solidFill>
                    <a:schemeClr val="tx1"/>
                  </a:solidFill>
                  <a:effectLst/>
                </a:endParaRPr>
              </a:p>
            </p:txBody>
          </p:sp>
        </mc:Choice>
        <mc:Fallback xmlns="">
          <p:sp>
            <p:nvSpPr>
              <p:cNvPr id="27" name="Rectangle 57"/>
              <p:cNvSpPr>
                <a:spLocks noRot="1" noChangeAspect="1" noMove="1" noResize="1" noEditPoints="1" noAdjustHandles="1" noChangeArrowheads="1" noChangeShapeType="1" noTextEdit="1"/>
              </p:cNvSpPr>
              <p:nvPr/>
            </p:nvSpPr>
            <p:spPr bwMode="auto">
              <a:xfrm>
                <a:off x="-72779" y="3622434"/>
                <a:ext cx="6795563" cy="830997"/>
              </a:xfrm>
              <a:prstGeom prst="rect">
                <a:avLst/>
              </a:prstGeom>
              <a:blipFill rotWithShape="0">
                <a:blip r:embed="rId2"/>
                <a:stretch>
                  <a:fillRect l="-448" t="-1460" b="-80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3" name="Rectangle 12"/>
          <p:cNvSpPr>
            <a:spLocks noChangeArrowheads="1"/>
          </p:cNvSpPr>
          <p:nvPr/>
        </p:nvSpPr>
        <p:spPr bwMode="auto">
          <a:xfrm>
            <a:off x="5532423" y="3868655"/>
            <a:ext cx="1092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B</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pic>
        <p:nvPicPr>
          <p:cNvPr id="15" name="图片 14"/>
          <p:cNvPicPr>
            <a:picLocks noChangeAspect="1"/>
          </p:cNvPicPr>
          <p:nvPr/>
        </p:nvPicPr>
        <p:blipFill>
          <a:blip r:embed="rId3"/>
          <a:stretch>
            <a:fillRect/>
          </a:stretch>
        </p:blipFill>
        <p:spPr>
          <a:xfrm>
            <a:off x="6812347" y="3641604"/>
            <a:ext cx="2212383" cy="811827"/>
          </a:xfrm>
          <a:prstGeom prst="rect">
            <a:avLst/>
          </a:prstGeom>
        </p:spPr>
      </p:pic>
    </p:spTree>
    <p:extLst>
      <p:ext uri="{BB962C8B-B14F-4D97-AF65-F5344CB8AC3E}">
        <p14:creationId xmlns:p14="http://schemas.microsoft.com/office/powerpoint/2010/main" val="215196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20AFD23-7FD8-4D17-A0A1-97F143C0E2EC}" type="slidenum">
              <a:rPr lang="zh-CN" altLang="en-US" smtClean="0"/>
              <a:t>8</a:t>
            </a:fld>
            <a:endParaRPr lang="zh-CN" altLang="en-US"/>
          </a:p>
        </p:txBody>
      </p:sp>
      <p:sp>
        <p:nvSpPr>
          <p:cNvPr id="4"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二、磁感应强度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99592" y="1046734"/>
            <a:ext cx="8795026" cy="396134"/>
          </a:xfrm>
          <a:prstGeom prst="rect">
            <a:avLst/>
          </a:prstGeom>
        </p:spPr>
        <p:txBody>
          <a:bodyPr wrap="square">
            <a:spAutoFit/>
          </a:bodyPr>
          <a:lstStyle/>
          <a:p>
            <a:pPr indent="-457200">
              <a:lnSpc>
                <a:spcPct val="120000"/>
              </a:lnSpc>
              <a:buFontTx/>
              <a:buAutoNum type="arabicPeriod"/>
            </a:pPr>
            <a:r>
              <a:rPr kumimoji="1" lang="zh-CN" altLang="en-US" sz="1800" dirty="0" smtClean="0">
                <a:latin typeface="+mj-ea"/>
                <a:ea typeface="+mj-ea"/>
              </a:rPr>
              <a:t>磁感应强度</a:t>
            </a:r>
            <a:endParaRPr lang="en-US" altLang="zh-CN" sz="1800" dirty="0">
              <a:solidFill>
                <a:srgbClr val="000000"/>
              </a:solidFill>
              <a:ea typeface="+mj-ea"/>
            </a:endParaRPr>
          </a:p>
        </p:txBody>
      </p:sp>
      <p:sp>
        <p:nvSpPr>
          <p:cNvPr id="7" name="矩形 6"/>
          <p:cNvSpPr/>
          <p:nvPr/>
        </p:nvSpPr>
        <p:spPr>
          <a:xfrm>
            <a:off x="574405" y="1519722"/>
            <a:ext cx="4580100" cy="424732"/>
          </a:xfrm>
          <a:prstGeom prst="rect">
            <a:avLst/>
          </a:prstGeom>
        </p:spPr>
        <p:txBody>
          <a:bodyPr wrap="none">
            <a:spAutoFit/>
          </a:bodyPr>
          <a:lstStyle/>
          <a:p>
            <a:pPr lvl="0">
              <a:lnSpc>
                <a:spcPct val="120000"/>
              </a:lnSpc>
            </a:pPr>
            <a:r>
              <a:rPr kumimoji="1" lang="zh-CN" altLang="en-US" sz="1800" dirty="0" smtClean="0">
                <a:solidFill>
                  <a:srgbClr val="000000"/>
                </a:solidFill>
                <a:latin typeface="微软雅黑"/>
                <a:ea typeface="微软雅黑"/>
              </a:rPr>
              <a:t>带电粒子</a:t>
            </a:r>
            <a:r>
              <a:rPr kumimoji="1" lang="zh-CN" altLang="en-US" sz="1800" dirty="0">
                <a:solidFill>
                  <a:srgbClr val="000000"/>
                </a:solidFill>
                <a:latin typeface="微软雅黑"/>
                <a:ea typeface="微软雅黑"/>
              </a:rPr>
              <a:t>在磁场中受力</a:t>
            </a:r>
            <a:r>
              <a:rPr kumimoji="1" lang="zh-CN" altLang="en-US" sz="1800" dirty="0" smtClean="0">
                <a:solidFill>
                  <a:srgbClr val="000000"/>
                </a:solidFill>
                <a:latin typeface="微软雅黑"/>
                <a:ea typeface="微软雅黑"/>
              </a:rPr>
              <a:t>情况</a:t>
            </a:r>
            <a:r>
              <a:rPr kumimoji="1" lang="en-US" altLang="zh-CN" sz="1800" dirty="0" smtClean="0">
                <a:solidFill>
                  <a:srgbClr val="000000"/>
                </a:solidFill>
                <a:latin typeface="微软雅黑"/>
                <a:ea typeface="微软雅黑"/>
              </a:rPr>
              <a:t>:(B</a:t>
            </a:r>
            <a:r>
              <a:rPr kumimoji="1" lang="zh-CN" altLang="en-US" sz="1800" dirty="0" smtClean="0">
                <a:solidFill>
                  <a:srgbClr val="000000"/>
                </a:solidFill>
                <a:latin typeface="微软雅黑"/>
                <a:ea typeface="微软雅黑"/>
              </a:rPr>
              <a:t>沿</a:t>
            </a:r>
            <a:r>
              <a:rPr kumimoji="1" lang="en-US" altLang="zh-CN" sz="1800" dirty="0" smtClean="0">
                <a:solidFill>
                  <a:srgbClr val="000000"/>
                </a:solidFill>
                <a:latin typeface="微软雅黑"/>
                <a:ea typeface="微软雅黑"/>
              </a:rPr>
              <a:t>x</a:t>
            </a:r>
            <a:r>
              <a:rPr kumimoji="1" lang="zh-CN" altLang="en-US" sz="1800" dirty="0" smtClean="0">
                <a:solidFill>
                  <a:srgbClr val="000000"/>
                </a:solidFill>
                <a:latin typeface="微软雅黑"/>
                <a:ea typeface="微软雅黑"/>
              </a:rPr>
              <a:t>轴正方向</a:t>
            </a:r>
            <a:r>
              <a:rPr kumimoji="1" lang="en-US" altLang="zh-CN" sz="1800" dirty="0" smtClean="0">
                <a:solidFill>
                  <a:srgbClr val="000000"/>
                </a:solidFill>
                <a:latin typeface="微软雅黑"/>
                <a:ea typeface="微软雅黑"/>
              </a:rPr>
              <a:t>)</a:t>
            </a:r>
            <a:endParaRPr lang="en-US" altLang="zh-CN" sz="1800" dirty="0">
              <a:solidFill>
                <a:srgbClr val="000000"/>
              </a:solidFill>
              <a:ea typeface="微软雅黑"/>
            </a:endParaRPr>
          </a:p>
        </p:txBody>
      </p:sp>
      <p:grpSp>
        <p:nvGrpSpPr>
          <p:cNvPr id="12" name="组合 11"/>
          <p:cNvGrpSpPr/>
          <p:nvPr/>
        </p:nvGrpSpPr>
        <p:grpSpPr>
          <a:xfrm>
            <a:off x="5584065" y="1840507"/>
            <a:ext cx="1288473" cy="514355"/>
            <a:chOff x="2424545" y="2201136"/>
            <a:chExt cx="1288473" cy="514355"/>
          </a:xfrm>
        </p:grpSpPr>
        <p:cxnSp>
          <p:nvCxnSpPr>
            <p:cNvPr id="9" name="直接箭头连接符 8"/>
            <p:cNvCxnSpPr/>
            <p:nvPr/>
          </p:nvCxnSpPr>
          <p:spPr>
            <a:xfrm>
              <a:off x="2424545" y="2701636"/>
              <a:ext cx="1288473" cy="13855"/>
            </a:xfrm>
            <a:prstGeom prst="straightConnector1">
              <a:avLst/>
            </a:pr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2721790" y="2201136"/>
                  <a:ext cx="492443"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0000FF"/>
                                </a:solidFill>
                                <a:latin typeface="Cambria Math"/>
                              </a:rPr>
                            </m:ctrlPr>
                          </m:accPr>
                          <m:e>
                            <m:r>
                              <a:rPr lang="zh-CN" altLang="en-US" sz="2400" b="1" i="1">
                                <a:solidFill>
                                  <a:srgbClr val="0000FF"/>
                                </a:solidFill>
                                <a:latin typeface="Cambria Math" panose="02040503050406030204" pitchFamily="18" charset="0"/>
                              </a:rPr>
                              <m:t>𝑩</m:t>
                            </m:r>
                          </m:e>
                        </m:acc>
                      </m:oMath>
                    </m:oMathPara>
                  </a14:m>
                  <a:endParaRPr lang="zh-CN" altLang="en-US" sz="2400" b="1" dirty="0">
                    <a:solidFill>
                      <a:srgbClr val="0000FF"/>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2721790" y="2201136"/>
                  <a:ext cx="492443" cy="506421"/>
                </a:xfrm>
                <a:prstGeom prst="rect">
                  <a:avLst/>
                </a:prstGeom>
                <a:blipFill rotWithShape="0">
                  <a:blip r:embed="rId4"/>
                  <a:stretch>
                    <a:fillRect/>
                  </a:stretch>
                </a:blipFill>
              </p:spPr>
              <p:txBody>
                <a:bodyPr/>
                <a:lstStyle/>
                <a:p>
                  <a:r>
                    <a:rPr lang="zh-CN" altLang="en-US">
                      <a:noFill/>
                    </a:rPr>
                    <a:t> </a:t>
                  </a:r>
                </a:p>
              </p:txBody>
            </p:sp>
          </mc:Fallback>
        </mc:AlternateContent>
      </p:grpSp>
    </p:spTree>
    <p:controls>
      <mc:AlternateContent xmlns:mc="http://schemas.openxmlformats.org/markup-compatibility/2006">
        <mc:Choice xmlns:v="urn:schemas-microsoft-com:vml" Requires="v">
          <p:control spid="56360" name="ShockwaveFlash1" r:id="rId2" imgW="1828800" imgH="1828800"/>
        </mc:Choice>
        <mc:Fallback>
          <p:control name="ShockwaveFlash1" r:id="rId2" imgW="1828800" imgH="1828800">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884363" y="2493963"/>
                  <a:ext cx="5762625" cy="42275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0149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180000" y="585069"/>
            <a:ext cx="6249987" cy="461665"/>
          </a:xfrm>
          <a:prstGeom prst="rect">
            <a:avLst/>
          </a:prstGeom>
          <a:noFill/>
          <a:ln w="9525">
            <a:noFill/>
            <a:miter lim="800000"/>
            <a:headEnd/>
            <a:tailEnd/>
          </a:ln>
          <a:effectLst/>
        </p:spPr>
        <p:txBody>
          <a:bodyPr>
            <a:spAutoFit/>
          </a:bodyPr>
          <a:lstStyle/>
          <a:p>
            <a:pPr>
              <a:spcBef>
                <a:spcPct val="5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二、磁感应强度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99592" y="1046734"/>
            <a:ext cx="8795026" cy="396134"/>
          </a:xfrm>
          <a:prstGeom prst="rect">
            <a:avLst/>
          </a:prstGeom>
        </p:spPr>
        <p:txBody>
          <a:bodyPr wrap="square">
            <a:spAutoFit/>
          </a:bodyPr>
          <a:lstStyle/>
          <a:p>
            <a:pPr indent="-457200">
              <a:lnSpc>
                <a:spcPct val="120000"/>
              </a:lnSpc>
              <a:buFontTx/>
              <a:buAutoNum type="arabicPeriod"/>
            </a:pPr>
            <a:r>
              <a:rPr kumimoji="1" lang="zh-CN" altLang="en-US" sz="1800" dirty="0" smtClean="0">
                <a:latin typeface="+mj-ea"/>
                <a:ea typeface="+mj-ea"/>
              </a:rPr>
              <a:t>磁感应强度       ：</a:t>
            </a:r>
            <a:endParaRPr lang="en-US" altLang="zh-CN" sz="1800" dirty="0">
              <a:solidFill>
                <a:srgbClr val="000000"/>
              </a:solidFill>
              <a:ea typeface="+mj-ea"/>
            </a:endParaRPr>
          </a:p>
        </p:txBody>
      </p:sp>
      <p:sp>
        <p:nvSpPr>
          <p:cNvPr id="4" name="灯片编号占位符 3"/>
          <p:cNvSpPr>
            <a:spLocks noGrp="1"/>
          </p:cNvSpPr>
          <p:nvPr>
            <p:ph type="sldNum" sz="quarter" idx="10"/>
          </p:nvPr>
        </p:nvSpPr>
        <p:spPr/>
        <p:txBody>
          <a:bodyPr/>
          <a:lstStyle/>
          <a:p>
            <a:fld id="{720AFD23-7FD8-4D17-A0A1-97F143C0E2EC}" type="slidenum">
              <a:rPr lang="zh-CN" altLang="en-US" smtClean="0"/>
              <a:t>9</a:t>
            </a:fld>
            <a:endParaRPr lang="zh-CN" altLang="en-US"/>
          </a:p>
        </p:txBody>
      </p:sp>
      <p:graphicFrame>
        <p:nvGraphicFramePr>
          <p:cNvPr id="7" name="Object 26"/>
          <p:cNvGraphicFramePr>
            <a:graphicFrameLocks noChangeAspect="1"/>
          </p:cNvGraphicFramePr>
          <p:nvPr>
            <p:extLst>
              <p:ext uri="{D42A27DB-BD31-4B8C-83A1-F6EECF244321}">
                <p14:modId xmlns:p14="http://schemas.microsoft.com/office/powerpoint/2010/main" val="3801658986"/>
              </p:ext>
            </p:extLst>
          </p:nvPr>
        </p:nvGraphicFramePr>
        <p:xfrm>
          <a:off x="1841228" y="1017789"/>
          <a:ext cx="504825" cy="454025"/>
        </p:xfrm>
        <a:graphic>
          <a:graphicData uri="http://schemas.openxmlformats.org/presentationml/2006/ole">
            <mc:AlternateContent xmlns:mc="http://schemas.openxmlformats.org/markup-compatibility/2006">
              <mc:Choice xmlns:v="urn:schemas-microsoft-com:vml" Requires="v">
                <p:oleObj spid="_x0000_s76996" name="公式" r:id="rId3" imgW="253800" imgH="228600" progId="Equation.3">
                  <p:embed/>
                </p:oleObj>
              </mc:Choice>
              <mc:Fallback>
                <p:oleObj name="公式" r:id="rId3" imgW="253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228" y="1017789"/>
                        <a:ext cx="504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9"/>
          <p:cNvGrpSpPr>
            <a:grpSpLocks/>
          </p:cNvGrpSpPr>
          <p:nvPr/>
        </p:nvGrpSpPr>
        <p:grpSpPr bwMode="auto">
          <a:xfrm>
            <a:off x="6520751" y="900956"/>
            <a:ext cx="2454275" cy="1546225"/>
            <a:chOff x="3878" y="609"/>
            <a:chExt cx="1546" cy="974"/>
          </a:xfrm>
        </p:grpSpPr>
        <p:grpSp>
          <p:nvGrpSpPr>
            <p:cNvPr id="23" name="Group 10"/>
            <p:cNvGrpSpPr>
              <a:grpSpLocks/>
            </p:cNvGrpSpPr>
            <p:nvPr/>
          </p:nvGrpSpPr>
          <p:grpSpPr bwMode="auto">
            <a:xfrm>
              <a:off x="3878" y="609"/>
              <a:ext cx="1546" cy="974"/>
              <a:chOff x="3690" y="759"/>
              <a:chExt cx="1546" cy="974"/>
            </a:xfrm>
          </p:grpSpPr>
          <p:sp>
            <p:nvSpPr>
              <p:cNvPr id="25" name="AutoShape 11"/>
              <p:cNvSpPr>
                <a:spLocks noChangeArrowheads="1"/>
              </p:cNvSpPr>
              <p:nvPr/>
            </p:nvSpPr>
            <p:spPr bwMode="auto">
              <a:xfrm>
                <a:off x="3690" y="1175"/>
                <a:ext cx="1546" cy="558"/>
              </a:xfrm>
              <a:prstGeom prst="parallelogram">
                <a:avLst>
                  <a:gd name="adj" fmla="val 89840"/>
                </a:avLst>
              </a:prstGeom>
              <a:solidFill>
                <a:srgbClr val="EBF7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6" name="Oval 12"/>
              <p:cNvSpPr>
                <a:spLocks noChangeArrowheads="1"/>
              </p:cNvSpPr>
              <p:nvPr/>
            </p:nvSpPr>
            <p:spPr bwMode="auto">
              <a:xfrm>
                <a:off x="4166" y="1454"/>
                <a:ext cx="150" cy="15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7" name="Text Box 13"/>
              <p:cNvSpPr txBox="1">
                <a:spLocks noChangeArrowheads="1"/>
              </p:cNvSpPr>
              <p:nvPr/>
            </p:nvSpPr>
            <p:spPr bwMode="auto">
              <a:xfrm>
                <a:off x="4148" y="1409"/>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smtClean="0">
                    <a:ln>
                      <a:noFill/>
                    </a:ln>
                    <a:solidFill>
                      <a:srgbClr val="FF0066"/>
                    </a:solidFill>
                    <a:effectLst/>
                    <a:uLnTx/>
                    <a:uFillTx/>
                    <a:latin typeface="Times New Roman" panose="02020603050405020304" pitchFamily="18" charset="0"/>
                  </a:rPr>
                  <a:t>+</a:t>
                </a:r>
              </a:p>
            </p:txBody>
          </p:sp>
          <p:sp>
            <p:nvSpPr>
              <p:cNvPr id="28" name="Line 14"/>
              <p:cNvSpPr>
                <a:spLocks noChangeShapeType="1"/>
              </p:cNvSpPr>
              <p:nvPr/>
            </p:nvSpPr>
            <p:spPr bwMode="auto">
              <a:xfrm flipV="1">
                <a:off x="4238" y="759"/>
                <a:ext cx="0" cy="76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9" name="Line 15"/>
              <p:cNvSpPr>
                <a:spLocks noChangeShapeType="1"/>
              </p:cNvSpPr>
              <p:nvPr/>
            </p:nvSpPr>
            <p:spPr bwMode="auto">
              <a:xfrm flipV="1">
                <a:off x="4238" y="1409"/>
                <a:ext cx="580" cy="11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0" name="Line 16"/>
              <p:cNvSpPr>
                <a:spLocks noChangeShapeType="1"/>
              </p:cNvSpPr>
              <p:nvPr/>
            </p:nvSpPr>
            <p:spPr bwMode="auto">
              <a:xfrm flipV="1">
                <a:off x="4238" y="1289"/>
                <a:ext cx="297" cy="232"/>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31" name="Object 17"/>
              <p:cNvGraphicFramePr>
                <a:graphicFrameLocks noChangeAspect="1"/>
              </p:cNvGraphicFramePr>
              <p:nvPr/>
            </p:nvGraphicFramePr>
            <p:xfrm>
              <a:off x="4238" y="759"/>
              <a:ext cx="221" cy="255"/>
            </p:xfrm>
            <a:graphic>
              <a:graphicData uri="http://schemas.openxmlformats.org/presentationml/2006/ole">
                <mc:AlternateContent xmlns:mc="http://schemas.openxmlformats.org/markup-compatibility/2006">
                  <mc:Choice xmlns:v="urn:schemas-microsoft-com:vml" Requires="v">
                    <p:oleObj spid="_x0000_s76997" name="Equation" r:id="rId5" imgW="164880" imgH="190440" progId="Equation.3">
                      <p:embed/>
                    </p:oleObj>
                  </mc:Choice>
                  <mc:Fallback>
                    <p:oleObj name="Equation" r:id="rId5" imgW="16488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 y="759"/>
                            <a:ext cx="22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8"/>
              <p:cNvGraphicFramePr>
                <a:graphicFrameLocks noChangeAspect="1"/>
              </p:cNvGraphicFramePr>
              <p:nvPr/>
            </p:nvGraphicFramePr>
            <p:xfrm>
              <a:off x="4553" y="1047"/>
              <a:ext cx="204" cy="255"/>
            </p:xfrm>
            <a:graphic>
              <a:graphicData uri="http://schemas.openxmlformats.org/presentationml/2006/ole">
                <mc:AlternateContent xmlns:mc="http://schemas.openxmlformats.org/markup-compatibility/2006">
                  <mc:Choice xmlns:v="urn:schemas-microsoft-com:vml" Requires="v">
                    <p:oleObj spid="_x0000_s76998" name="Equation" r:id="rId7" imgW="152280" imgH="190440" progId="Equation.3">
                      <p:embed/>
                    </p:oleObj>
                  </mc:Choice>
                  <mc:Fallback>
                    <p:oleObj name="Equation" r:id="rId7" imgW="15228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3" y="1047"/>
                            <a:ext cx="2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9"/>
              <p:cNvGraphicFramePr>
                <a:graphicFrameLocks noChangeAspect="1"/>
              </p:cNvGraphicFramePr>
              <p:nvPr/>
            </p:nvGraphicFramePr>
            <p:xfrm>
              <a:off x="4844" y="1319"/>
              <a:ext cx="170" cy="221"/>
            </p:xfrm>
            <a:graphic>
              <a:graphicData uri="http://schemas.openxmlformats.org/presentationml/2006/ole">
                <mc:AlternateContent xmlns:mc="http://schemas.openxmlformats.org/markup-compatibility/2006">
                  <mc:Choice xmlns:v="urn:schemas-microsoft-com:vml" Requires="v">
                    <p:oleObj spid="_x0000_s76999"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4" y="1319"/>
                            <a:ext cx="17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20"/>
            <p:cNvGraphicFramePr>
              <a:graphicFrameLocks noChangeAspect="1"/>
            </p:cNvGraphicFramePr>
            <p:nvPr/>
          </p:nvGraphicFramePr>
          <p:xfrm>
            <a:off x="4176" y="1236"/>
            <a:ext cx="212" cy="273"/>
          </p:xfrm>
          <a:graphic>
            <a:graphicData uri="http://schemas.openxmlformats.org/presentationml/2006/ole">
              <mc:AlternateContent xmlns:mc="http://schemas.openxmlformats.org/markup-compatibility/2006">
                <mc:Choice xmlns:v="urn:schemas-microsoft-com:vml" Requires="v">
                  <p:oleObj spid="_x0000_s77000" name="Equation" r:id="rId11" imgW="177480" imgH="228600" progId="Equation.3">
                    <p:embed/>
                  </p:oleObj>
                </mc:Choice>
                <mc:Fallback>
                  <p:oleObj name="Equation" r:id="rId11" imgW="1774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1236"/>
                          <a:ext cx="212"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 name="Object 3"/>
          <p:cNvGraphicFramePr>
            <a:graphicFrameLocks noChangeAspect="1"/>
          </p:cNvGraphicFramePr>
          <p:nvPr>
            <p:extLst>
              <p:ext uri="{D42A27DB-BD31-4B8C-83A1-F6EECF244321}">
                <p14:modId xmlns:p14="http://schemas.microsoft.com/office/powerpoint/2010/main" val="30488332"/>
              </p:ext>
            </p:extLst>
          </p:nvPr>
        </p:nvGraphicFramePr>
        <p:xfrm>
          <a:off x="1124169" y="1416894"/>
          <a:ext cx="1865313" cy="422275"/>
        </p:xfrm>
        <a:graphic>
          <a:graphicData uri="http://schemas.openxmlformats.org/presentationml/2006/ole">
            <mc:AlternateContent xmlns:mc="http://schemas.openxmlformats.org/markup-compatibility/2006">
              <mc:Choice xmlns:v="urn:schemas-microsoft-com:vml" Requires="v">
                <p:oleObj spid="_x0000_s77001" name="Equation" r:id="rId13" imgW="952200" imgH="215640" progId="Equation.3">
                  <p:embed/>
                </p:oleObj>
              </mc:Choice>
              <mc:Fallback>
                <p:oleObj name="Equation" r:id="rId13" imgW="95220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4169" y="1416894"/>
                        <a:ext cx="18653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 name="Group 29"/>
          <p:cNvGrpSpPr>
            <a:grpSpLocks/>
          </p:cNvGrpSpPr>
          <p:nvPr/>
        </p:nvGrpSpPr>
        <p:grpSpPr bwMode="auto">
          <a:xfrm>
            <a:off x="1165346" y="4746695"/>
            <a:ext cx="6639595" cy="1259864"/>
            <a:chOff x="714" y="2502"/>
            <a:chExt cx="4398" cy="832"/>
          </a:xfrm>
        </p:grpSpPr>
        <p:sp>
          <p:nvSpPr>
            <p:cNvPr id="36" name="Rectangle 28"/>
            <p:cNvSpPr>
              <a:spLocks noChangeArrowheads="1"/>
            </p:cNvSpPr>
            <p:nvPr/>
          </p:nvSpPr>
          <p:spPr bwMode="auto">
            <a:xfrm>
              <a:off x="2129" y="2793"/>
              <a:ext cx="1292" cy="54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4"/>
            <p:cNvGraphicFramePr>
              <a:graphicFrameLocks noChangeAspect="1"/>
            </p:cNvGraphicFramePr>
            <p:nvPr/>
          </p:nvGraphicFramePr>
          <p:xfrm>
            <a:off x="714" y="2502"/>
            <a:ext cx="4398" cy="805"/>
          </p:xfrm>
          <a:graphic>
            <a:graphicData uri="http://schemas.openxmlformats.org/presentationml/2006/ole">
              <mc:AlternateContent xmlns:mc="http://schemas.openxmlformats.org/markup-compatibility/2006">
                <mc:Choice xmlns:v="urn:schemas-microsoft-com:vml" Requires="v">
                  <p:oleObj spid="_x0000_s77002" name="Equation" r:id="rId15" imgW="3606480" imgH="660240" progId="Equation.3">
                    <p:embed/>
                  </p:oleObj>
                </mc:Choice>
                <mc:Fallback>
                  <p:oleObj name="Equation" r:id="rId15" imgW="3606480" imgH="660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4" y="2502"/>
                          <a:ext cx="4398" cy="805"/>
                        </a:xfrm>
                        <a:prstGeom prst="rect">
                          <a:avLst/>
                        </a:prstGeom>
                        <a:noFill/>
                        <a:ln>
                          <a:noFill/>
                        </a:ln>
                        <a:effectLst/>
                        <a:extLst/>
                      </p:spPr>
                    </p:pic>
                  </p:oleObj>
                </mc:Fallback>
              </mc:AlternateContent>
            </a:graphicData>
          </a:graphic>
        </p:graphicFrame>
      </p:grpSp>
      <p:sp>
        <p:nvSpPr>
          <p:cNvPr id="38" name="Text Box 5"/>
          <p:cNvSpPr txBox="1">
            <a:spLocks noChangeArrowheads="1"/>
          </p:cNvSpPr>
          <p:nvPr/>
        </p:nvSpPr>
        <p:spPr bwMode="auto">
          <a:xfrm>
            <a:off x="465357" y="5955452"/>
            <a:ext cx="825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7850">
              <a:defRPr sz="2400">
                <a:solidFill>
                  <a:schemeClr val="tx1"/>
                </a:solidFill>
                <a:latin typeface="Times New Roman" panose="02020603050405020304" pitchFamily="18" charset="0"/>
                <a:ea typeface="宋体" panose="02010600030101010101" pitchFamily="2" charset="-122"/>
              </a:defRPr>
            </a:lvl1pPr>
            <a:lvl2pPr marL="768350">
              <a:defRPr sz="2400">
                <a:solidFill>
                  <a:schemeClr val="tx1"/>
                </a:solidFill>
                <a:latin typeface="Times New Roman" panose="02020603050405020304" pitchFamily="18" charset="0"/>
                <a:ea typeface="宋体" panose="02010600030101010101" pitchFamily="2" charset="-122"/>
              </a:defRPr>
            </a:lvl2pPr>
            <a:lvl3pPr marL="958850">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kumimoji="1" lang="zh-CN" altLang="en-US" sz="2000" dirty="0"/>
              <a:t>在国际单位制中，</a:t>
            </a:r>
            <a:r>
              <a:rPr kumimoji="1" lang="zh-CN" altLang="en-US" sz="2000" dirty="0">
                <a:latin typeface="+mj-ea"/>
                <a:ea typeface="+mj-ea"/>
              </a:rPr>
              <a:t>磁感应强度的</a:t>
            </a:r>
            <a:r>
              <a:rPr kumimoji="1" lang="zh-CN" altLang="en-US" sz="2000" dirty="0">
                <a:solidFill>
                  <a:schemeClr val="accent1"/>
                </a:solidFill>
                <a:latin typeface="+mj-ea"/>
                <a:ea typeface="+mj-ea"/>
              </a:rPr>
              <a:t>单位</a:t>
            </a:r>
            <a:r>
              <a:rPr kumimoji="1" lang="zh-CN" altLang="en-US" sz="2000" dirty="0">
                <a:latin typeface="+mj-ea"/>
                <a:ea typeface="+mj-ea"/>
              </a:rPr>
              <a:t>为特斯拉（</a:t>
            </a:r>
            <a:r>
              <a:rPr kumimoji="1" lang="en-US" altLang="zh-CN" sz="2000" dirty="0">
                <a:latin typeface="+mj-ea"/>
                <a:ea typeface="+mj-ea"/>
              </a:rPr>
              <a:t>T）</a:t>
            </a:r>
            <a:r>
              <a:rPr kumimoji="1" lang="en-US" altLang="zh-CN" sz="2000" dirty="0"/>
              <a:t>。</a:t>
            </a:r>
            <a:r>
              <a:rPr kumimoji="1" lang="zh-CN" altLang="en-US" sz="2000" dirty="0"/>
              <a:t>有时采用高斯制</a:t>
            </a:r>
            <a:r>
              <a:rPr kumimoji="1" lang="zh-CN" altLang="en-US" sz="2000" dirty="0">
                <a:cs typeface="Times New Roman" panose="02020603050405020304" pitchFamily="18" charset="0"/>
              </a:rPr>
              <a:t>—</a:t>
            </a:r>
            <a:r>
              <a:rPr kumimoji="1" lang="zh-CN" altLang="en-US" sz="2000" dirty="0"/>
              <a:t>高斯（</a:t>
            </a:r>
            <a:r>
              <a:rPr kumimoji="1" lang="en-US" altLang="zh-CN" sz="2000" dirty="0"/>
              <a:t>G）             1G＝1.0×10</a:t>
            </a:r>
            <a:r>
              <a:rPr kumimoji="1" lang="en-US" altLang="zh-CN" sz="2000" baseline="30000" dirty="0"/>
              <a:t>-4</a:t>
            </a:r>
            <a:r>
              <a:rPr kumimoji="1" lang="en-US" altLang="zh-CN" sz="2000" dirty="0"/>
              <a:t>T</a:t>
            </a:r>
          </a:p>
        </p:txBody>
      </p:sp>
      <p:graphicFrame>
        <p:nvGraphicFramePr>
          <p:cNvPr id="39" name="Object 6"/>
          <p:cNvGraphicFramePr>
            <a:graphicFrameLocks noChangeAspect="1"/>
          </p:cNvGraphicFramePr>
          <p:nvPr>
            <p:extLst>
              <p:ext uri="{D42A27DB-BD31-4B8C-83A1-F6EECF244321}">
                <p14:modId xmlns:p14="http://schemas.microsoft.com/office/powerpoint/2010/main" val="3947306438"/>
              </p:ext>
            </p:extLst>
          </p:nvPr>
        </p:nvGraphicFramePr>
        <p:xfrm>
          <a:off x="527269" y="2680544"/>
          <a:ext cx="7307933" cy="770607"/>
        </p:xfrm>
        <a:graphic>
          <a:graphicData uri="http://schemas.openxmlformats.org/presentationml/2006/ole">
            <mc:AlternateContent xmlns:mc="http://schemas.openxmlformats.org/markup-compatibility/2006">
              <mc:Choice xmlns:v="urn:schemas-microsoft-com:vml" Requires="v">
                <p:oleObj spid="_x0000_s77003" name="Equation" r:id="rId17" imgW="4317840" imgH="457200" progId="Equation.3">
                  <p:embed/>
                </p:oleObj>
              </mc:Choice>
              <mc:Fallback>
                <p:oleObj name="Equation" r:id="rId17" imgW="431784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7269" y="2680544"/>
                        <a:ext cx="7307933" cy="770607"/>
                      </a:xfrm>
                      <a:prstGeom prst="rect">
                        <a:avLst/>
                      </a:prstGeom>
                      <a:noFill/>
                      <a:ln>
                        <a:noFill/>
                      </a:ln>
                      <a:effectLst/>
                    </p:spPr>
                  </p:pic>
                </p:oleObj>
              </mc:Fallback>
            </mc:AlternateContent>
          </a:graphicData>
        </a:graphic>
      </p:graphicFrame>
      <p:graphicFrame>
        <p:nvGraphicFramePr>
          <p:cNvPr id="40" name="Object 7"/>
          <p:cNvGraphicFramePr>
            <a:graphicFrameLocks noChangeAspect="1"/>
          </p:cNvGraphicFramePr>
          <p:nvPr>
            <p:extLst>
              <p:ext uri="{D42A27DB-BD31-4B8C-83A1-F6EECF244321}">
                <p14:modId xmlns:p14="http://schemas.microsoft.com/office/powerpoint/2010/main" val="3747887491"/>
              </p:ext>
            </p:extLst>
          </p:nvPr>
        </p:nvGraphicFramePr>
        <p:xfrm>
          <a:off x="527269" y="1896319"/>
          <a:ext cx="4595927" cy="798427"/>
        </p:xfrm>
        <a:graphic>
          <a:graphicData uri="http://schemas.openxmlformats.org/presentationml/2006/ole">
            <mc:AlternateContent xmlns:mc="http://schemas.openxmlformats.org/markup-compatibility/2006">
              <mc:Choice xmlns:v="urn:schemas-microsoft-com:vml" Requires="v">
                <p:oleObj spid="_x0000_s77004" name="Equation" r:id="rId19" imgW="2501640" imgH="457200" progId="Equation.3">
                  <p:embed/>
                </p:oleObj>
              </mc:Choice>
              <mc:Fallback>
                <p:oleObj name="Equation" r:id="rId19" imgW="250164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7269" y="1896319"/>
                        <a:ext cx="4595927" cy="798427"/>
                      </a:xfrm>
                      <a:prstGeom prst="rect">
                        <a:avLst/>
                      </a:prstGeom>
                      <a:noFill/>
                      <a:ln>
                        <a:noFill/>
                      </a:ln>
                      <a:effectLst/>
                    </p:spPr>
                  </p:pic>
                </p:oleObj>
              </mc:Fallback>
            </mc:AlternateContent>
          </a:graphicData>
        </a:graphic>
      </p:graphicFrame>
      <p:graphicFrame>
        <p:nvGraphicFramePr>
          <p:cNvPr id="41" name="Object 8"/>
          <p:cNvGraphicFramePr>
            <a:graphicFrameLocks noChangeAspect="1"/>
          </p:cNvGraphicFramePr>
          <p:nvPr>
            <p:extLst>
              <p:ext uri="{D42A27DB-BD31-4B8C-83A1-F6EECF244321}">
                <p14:modId xmlns:p14="http://schemas.microsoft.com/office/powerpoint/2010/main" val="3995272135"/>
              </p:ext>
            </p:extLst>
          </p:nvPr>
        </p:nvGraphicFramePr>
        <p:xfrm>
          <a:off x="1124169" y="4238864"/>
          <a:ext cx="1976437" cy="446087"/>
        </p:xfrm>
        <a:graphic>
          <a:graphicData uri="http://schemas.openxmlformats.org/presentationml/2006/ole">
            <mc:AlternateContent xmlns:mc="http://schemas.openxmlformats.org/markup-compatibility/2006">
              <mc:Choice xmlns:v="urn:schemas-microsoft-com:vml" Requires="v">
                <p:oleObj spid="_x0000_s77005" name="Equation" r:id="rId21" imgW="952200" imgH="215640" progId="Equation.3">
                  <p:embed/>
                </p:oleObj>
              </mc:Choice>
              <mc:Fallback>
                <p:oleObj name="Equation" r:id="rId21" imgW="95220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4169" y="4238864"/>
                        <a:ext cx="19764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6189345" y="577976"/>
            <a:ext cx="2954655" cy="369332"/>
          </a:xfrm>
          <a:prstGeom prst="rect">
            <a:avLst/>
          </a:prstGeom>
          <a:noFill/>
        </p:spPr>
        <p:txBody>
          <a:bodyPr wrap="none" rtlCol="0">
            <a:spAutoFit/>
          </a:bodyPr>
          <a:lstStyle/>
          <a:p>
            <a:r>
              <a:rPr lang="zh-CN" altLang="en-US" sz="1800" dirty="0" smtClean="0"/>
              <a:t>图：运动电荷在磁场中受力</a:t>
            </a:r>
            <a:endParaRPr lang="zh-CN" altLang="en-US" sz="1800" dirty="0"/>
          </a:p>
        </p:txBody>
      </p:sp>
      <p:sp>
        <p:nvSpPr>
          <p:cNvPr id="3" name="文本框 2"/>
          <p:cNvSpPr txBox="1"/>
          <p:nvPr/>
        </p:nvSpPr>
        <p:spPr>
          <a:xfrm>
            <a:off x="644893" y="3431372"/>
            <a:ext cx="8075463" cy="707886"/>
          </a:xfrm>
          <a:prstGeom prst="rect">
            <a:avLst/>
          </a:prstGeom>
          <a:noFill/>
        </p:spPr>
        <p:txBody>
          <a:bodyPr wrap="square" rtlCol="0">
            <a:spAutoFit/>
          </a:bodyPr>
          <a:lstStyle/>
          <a:p>
            <a:r>
              <a:rPr lang="zh-CN" altLang="en-US" sz="2000" dirty="0" smtClean="0">
                <a:latin typeface="+mj-ea"/>
                <a:ea typeface="+mj-ea"/>
              </a:rPr>
              <a:t>      磁感应强度</a:t>
            </a:r>
            <a:r>
              <a:rPr lang="zh-CN" altLang="en-US" sz="2000" dirty="0" smtClean="0">
                <a:solidFill>
                  <a:schemeClr val="accent1"/>
                </a:solidFill>
                <a:latin typeface="+mj-ea"/>
                <a:ea typeface="+mj-ea"/>
              </a:rPr>
              <a:t>方向</a:t>
            </a:r>
            <a:r>
              <a:rPr lang="zh-CN" altLang="en-US" sz="2000" dirty="0" smtClean="0">
                <a:latin typeface="+mj-ea"/>
                <a:ea typeface="+mj-ea"/>
              </a:rPr>
              <a:t>：磁场中运动电荷受力为零时的运动</a:t>
            </a:r>
            <a:r>
              <a:rPr lang="zh-CN" altLang="en-US" sz="2000" dirty="0">
                <a:latin typeface="+mj-ea"/>
                <a:ea typeface="+mj-ea"/>
              </a:rPr>
              <a:t>方向</a:t>
            </a:r>
            <a:r>
              <a:rPr lang="zh-CN" altLang="en-US" sz="2000" dirty="0" smtClean="0">
                <a:latin typeface="+mj-ea"/>
                <a:ea typeface="+mj-ea"/>
              </a:rPr>
              <a:t>。也是小</a:t>
            </a:r>
            <a:r>
              <a:rPr lang="zh-CN" altLang="en-US" sz="2000" dirty="0">
                <a:latin typeface="+mj-ea"/>
                <a:ea typeface="+mj-ea"/>
              </a:rPr>
              <a:t>磁针静止时</a:t>
            </a:r>
            <a:r>
              <a:rPr lang="en-US" altLang="zh-CN" sz="2000" dirty="0">
                <a:latin typeface="+mj-ea"/>
                <a:ea typeface="+mj-ea"/>
              </a:rPr>
              <a:t>N</a:t>
            </a:r>
            <a:r>
              <a:rPr lang="zh-CN" altLang="en-US" sz="2000" dirty="0">
                <a:latin typeface="+mj-ea"/>
                <a:ea typeface="+mj-ea"/>
              </a:rPr>
              <a:t>极的</a:t>
            </a:r>
            <a:r>
              <a:rPr lang="zh-CN" altLang="en-US" sz="2000" dirty="0" smtClean="0">
                <a:latin typeface="+mj-ea"/>
                <a:ea typeface="+mj-ea"/>
              </a:rPr>
              <a:t>指向。</a:t>
            </a:r>
            <a:endParaRPr lang="zh-CN" altLang="en-US" sz="2000" dirty="0">
              <a:latin typeface="+mj-ea"/>
              <a:ea typeface="+mj-ea"/>
            </a:endParaRPr>
          </a:p>
        </p:txBody>
      </p:sp>
      <mc:AlternateContent xmlns:mc="http://schemas.openxmlformats.org/markup-compatibility/2006" xmlns:a14="http://schemas.microsoft.com/office/drawing/2010/main">
        <mc:Choice Requires="a14">
          <p:sp>
            <p:nvSpPr>
              <p:cNvPr id="42" name="矩形标注 41"/>
              <p:cNvSpPr/>
              <p:nvPr/>
            </p:nvSpPr>
            <p:spPr>
              <a:xfrm>
                <a:off x="3158420" y="318634"/>
                <a:ext cx="2907101" cy="990528"/>
              </a:xfrm>
              <a:prstGeom prst="wedgeRectCallout">
                <a:avLst>
                  <a:gd name="adj1" fmla="val 93395"/>
                  <a:gd name="adj2" fmla="val 24812"/>
                </a:avLst>
              </a:prstGeom>
              <a:solidFill>
                <a:schemeClr val="bg1"/>
              </a:solidFill>
              <a:ln>
                <a:solidFill>
                  <a:schemeClr val="tx1"/>
                </a:solidFill>
              </a:ln>
            </p:spPr>
            <p:txBody>
              <a:bodyPr wrap="square" rtlCol="0" anchor="ctr">
                <a:spAutoFit/>
              </a:bodyPr>
              <a:lstStyle/>
              <a:p>
                <a:pPr algn="just">
                  <a:spcAft>
                    <a:spcPts val="1200"/>
                  </a:spcAft>
                  <a:buClr>
                    <a:schemeClr val="folHlink"/>
                  </a:buClr>
                  <a:buSzPct val="60000"/>
                </a:pPr>
                <a:r>
                  <a:rPr kumimoji="1" lang="zh-CN" altLang="en-US" sz="1800" dirty="0" smtClean="0">
                    <a:solidFill>
                      <a:srgbClr val="000000"/>
                    </a:solidFill>
                    <a:latin typeface="+mn-ea"/>
                  </a:rPr>
                  <a:t>这个运动电荷在磁场中受到的力</a:t>
                </a:r>
                <a14:m>
                  <m:oMath xmlns:m="http://schemas.openxmlformats.org/officeDocument/2006/math">
                    <m:acc>
                      <m:accPr>
                        <m:chr m:val="⃗"/>
                        <m:ctrlPr>
                          <a:rPr lang="zh-CN" altLang="en-US" sz="1800" i="1">
                            <a:latin typeface="Cambria Math"/>
                          </a:rPr>
                        </m:ctrlPr>
                      </m:accPr>
                      <m:e>
                        <m:r>
                          <a:rPr lang="zh-CN" altLang="en-US" sz="1800" i="1">
                            <a:latin typeface="Cambria Math" panose="02040503050406030204" pitchFamily="18" charset="0"/>
                          </a:rPr>
                          <m:t>𝐹</m:t>
                        </m:r>
                      </m:e>
                    </m:acc>
                  </m:oMath>
                </a14:m>
                <a:r>
                  <a:rPr kumimoji="1" lang="zh-CN" altLang="en-US" sz="1800" dirty="0" smtClean="0">
                    <a:solidFill>
                      <a:srgbClr val="000000"/>
                    </a:solidFill>
                    <a:latin typeface="+mn-ea"/>
                  </a:rPr>
                  <a:t>其实就是“</a:t>
                </a:r>
                <a:r>
                  <a:rPr kumimoji="1" lang="zh-CN" altLang="en-US" sz="1800" b="1" dirty="0" smtClean="0">
                    <a:solidFill>
                      <a:srgbClr val="000000"/>
                    </a:solidFill>
                    <a:latin typeface="+mj-ea"/>
                    <a:ea typeface="+mj-ea"/>
                  </a:rPr>
                  <a:t>洛伦兹力</a:t>
                </a:r>
                <a:r>
                  <a:rPr kumimoji="1" lang="zh-CN" altLang="en-US" sz="1800" dirty="0" smtClean="0">
                    <a:solidFill>
                      <a:srgbClr val="000000"/>
                    </a:solidFill>
                    <a:latin typeface="+mn-ea"/>
                  </a:rPr>
                  <a:t>”</a:t>
                </a:r>
                <a14:m>
                  <m:oMath xmlns:m="http://schemas.openxmlformats.org/officeDocument/2006/math">
                    <m:acc>
                      <m:accPr>
                        <m:chr m:val="⃗"/>
                        <m:ctrlPr>
                          <a:rPr lang="zh-CN" altLang="en-US" sz="1800" b="1" i="1">
                            <a:latin typeface="Cambria Math"/>
                          </a:rPr>
                        </m:ctrlPr>
                      </m:accPr>
                      <m:e>
                        <m:r>
                          <a:rPr lang="zh-CN" altLang="en-US" sz="1800" b="1" i="1">
                            <a:latin typeface="Cambria Math" panose="02040503050406030204" pitchFamily="18" charset="0"/>
                          </a:rPr>
                          <m:t>𝑭</m:t>
                        </m:r>
                      </m:e>
                    </m:acc>
                  </m:oMath>
                </a14:m>
                <a:r>
                  <a:rPr kumimoji="1" lang="en-US" altLang="zh-CN" sz="1800" b="1" dirty="0" smtClean="0">
                    <a:solidFill>
                      <a:srgbClr val="000000"/>
                    </a:solidFill>
                    <a:latin typeface="+mn-ea"/>
                  </a:rPr>
                  <a:t>=</a:t>
                </a:r>
                <a14:m>
                  <m:oMath xmlns:m="http://schemas.openxmlformats.org/officeDocument/2006/math">
                    <m:sSub>
                      <m:sSubPr>
                        <m:ctrlPr>
                          <a:rPr lang="zh-CN" altLang="en-US" sz="1800" b="1" i="1">
                            <a:latin typeface="Cambria Math"/>
                          </a:rPr>
                        </m:ctrlPr>
                      </m:sSubPr>
                      <m:e>
                        <m:r>
                          <a:rPr lang="zh-CN" altLang="en-US" sz="1800" b="1" i="1">
                            <a:latin typeface="Cambria Math" panose="02040503050406030204" pitchFamily="18" charset="0"/>
                          </a:rPr>
                          <m:t>𝒒</m:t>
                        </m:r>
                      </m:e>
                      <m:sub>
                        <m:r>
                          <a:rPr lang="zh-CN" altLang="en-US" sz="1800" b="1" i="1">
                            <a:latin typeface="Cambria Math" panose="02040503050406030204" pitchFamily="18" charset="0"/>
                          </a:rPr>
                          <m:t>𝟎</m:t>
                        </m:r>
                      </m:sub>
                    </m:sSub>
                    <m:acc>
                      <m:accPr>
                        <m:chr m:val="⃗"/>
                        <m:ctrlPr>
                          <a:rPr lang="zh-CN" altLang="en-US" sz="1800" b="1" i="1">
                            <a:latin typeface="Cambria Math"/>
                          </a:rPr>
                        </m:ctrlPr>
                      </m:accPr>
                      <m:e>
                        <m:r>
                          <a:rPr lang="zh-CN" altLang="en-US" sz="1800" b="1" i="1">
                            <a:latin typeface="Cambria Math" panose="02040503050406030204" pitchFamily="18" charset="0"/>
                          </a:rPr>
                          <m:t>𝒗</m:t>
                        </m:r>
                      </m:e>
                    </m:acc>
                    <m:r>
                      <a:rPr lang="zh-CN" altLang="en-US" sz="1800" b="1">
                        <a:latin typeface="Cambria Math" panose="02040503050406030204" pitchFamily="18" charset="0"/>
                      </a:rPr>
                      <m:t>×</m:t>
                    </m:r>
                    <m:acc>
                      <m:accPr>
                        <m:chr m:val="⃗"/>
                        <m:ctrlPr>
                          <a:rPr lang="zh-CN" altLang="en-US" sz="1800" b="1" i="1">
                            <a:latin typeface="Cambria Math"/>
                          </a:rPr>
                        </m:ctrlPr>
                      </m:accPr>
                      <m:e>
                        <m:r>
                          <a:rPr lang="zh-CN" altLang="en-US" sz="1800" b="1" i="1">
                            <a:latin typeface="Cambria Math" panose="02040503050406030204" pitchFamily="18" charset="0"/>
                          </a:rPr>
                          <m:t>𝑩</m:t>
                        </m:r>
                      </m:e>
                    </m:acc>
                  </m:oMath>
                </a14:m>
                <a:endParaRPr lang="zh-CN" altLang="en-US" sz="1800" b="1" dirty="0"/>
              </a:p>
            </p:txBody>
          </p:sp>
        </mc:Choice>
        <mc:Fallback xmlns="">
          <p:sp>
            <p:nvSpPr>
              <p:cNvPr id="42" name="矩形标注 41"/>
              <p:cNvSpPr>
                <a:spLocks noRot="1" noChangeAspect="1" noMove="1" noResize="1" noEditPoints="1" noAdjustHandles="1" noChangeArrowheads="1" noChangeShapeType="1" noTextEdit="1"/>
              </p:cNvSpPr>
              <p:nvPr/>
            </p:nvSpPr>
            <p:spPr>
              <a:xfrm>
                <a:off x="3158420" y="318634"/>
                <a:ext cx="2907101" cy="990528"/>
              </a:xfrm>
              <a:prstGeom prst="wedgeRectCallout">
                <a:avLst>
                  <a:gd name="adj1" fmla="val 93395"/>
                  <a:gd name="adj2" fmla="val 24812"/>
                </a:avLst>
              </a:prstGeom>
              <a:blipFill rotWithShape="0">
                <a:blip r:embed="rId23"/>
                <a:stretch>
                  <a:fillRect l="-1020" t="-1818" b="-8485"/>
                </a:stretch>
              </a:blipFill>
              <a:ln>
                <a:solidFill>
                  <a:schemeClr val="tx1"/>
                </a:solidFill>
              </a:ln>
            </p:spPr>
            <p:txBody>
              <a:bodyPr/>
              <a:lstStyle/>
              <a:p>
                <a:r>
                  <a:rPr lang="zh-CN" altLang="en-US">
                    <a:noFill/>
                  </a:rPr>
                  <a:t> </a:t>
                </a:r>
              </a:p>
            </p:txBody>
          </p:sp>
        </mc:Fallback>
      </mc:AlternateContent>
      <p:graphicFrame>
        <p:nvGraphicFramePr>
          <p:cNvPr id="44" name="Object 4"/>
          <p:cNvGraphicFramePr>
            <a:graphicFrameLocks noChangeAspect="1"/>
          </p:cNvGraphicFramePr>
          <p:nvPr>
            <p:extLst>
              <p:ext uri="{D42A27DB-BD31-4B8C-83A1-F6EECF244321}">
                <p14:modId xmlns:p14="http://schemas.microsoft.com/office/powerpoint/2010/main" val="1024087957"/>
              </p:ext>
            </p:extLst>
          </p:nvPr>
        </p:nvGraphicFramePr>
        <p:xfrm>
          <a:off x="5795114" y="6384500"/>
          <a:ext cx="1595587" cy="308823"/>
        </p:xfrm>
        <a:graphic>
          <a:graphicData uri="http://schemas.openxmlformats.org/presentationml/2006/ole">
            <mc:AlternateContent xmlns:mc="http://schemas.openxmlformats.org/markup-compatibility/2006">
              <mc:Choice xmlns:v="urn:schemas-microsoft-com:vml" Requires="v">
                <p:oleObj spid="_x0000_s77006" name="公式" r:id="rId24" imgW="1574640" imgH="304560" progId="Equation.3">
                  <p:embed/>
                </p:oleObj>
              </mc:Choice>
              <mc:Fallback>
                <p:oleObj name="公式" r:id="rId24" imgW="1574640" imgH="30456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95114" y="6384500"/>
                        <a:ext cx="1595587" cy="308823"/>
                      </a:xfrm>
                      <a:prstGeom prst="rect">
                        <a:avLst/>
                      </a:prstGeom>
                      <a:gradFill rotWithShape="0">
                        <a:gsLst>
                          <a:gs pos="0">
                            <a:srgbClr val="CCCC00"/>
                          </a:gs>
                          <a:gs pos="50000">
                            <a:srgbClr val="FFFFFF"/>
                          </a:gs>
                          <a:gs pos="100000">
                            <a:srgbClr val="CCCC00"/>
                          </a:gs>
                        </a:gsLst>
                        <a:lin ang="5400000" scaled="1"/>
                      </a:gradFill>
                      <a:ln w="9525">
                        <a:solidFill>
                          <a:srgbClr val="330066"/>
                        </a:solidFill>
                        <a:miter lim="800000"/>
                        <a:headEnd/>
                        <a:tailEnd/>
                      </a:ln>
                      <a:effectLst/>
                    </p:spPr>
                  </p:pic>
                </p:oleObj>
              </mc:Fallback>
            </mc:AlternateContent>
          </a:graphicData>
        </a:graphic>
      </p:graphicFrame>
    </p:spTree>
    <p:extLst>
      <p:ext uri="{BB962C8B-B14F-4D97-AF65-F5344CB8AC3E}">
        <p14:creationId xmlns:p14="http://schemas.microsoft.com/office/powerpoint/2010/main" val="2237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wipe(left)">
                                      <p:cBhvr>
                                        <p:cTn id="22" dur="500"/>
                                        <p:tgtEl>
                                          <p:spTgt spid="3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autoUpdateAnimBg="0"/>
      <p:bldP spid="3" grpId="0"/>
      <p:bldP spid="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381574187e997b2c9de1ec6f89284451fdd7c2"/>
  <p:tag name="ISPRING_PRESENTATION_TITLE" val="PowerPoint 演示文稿"/>
</p:tagLst>
</file>

<file path=ppt/theme/theme1.xml><?xml version="1.0" encoding="utf-8"?>
<a:theme xmlns:a="http://schemas.openxmlformats.org/drawingml/2006/main" name="Office 主题">
  <a:themeElements>
    <a:clrScheme name="自定义 23-新闻联播">
      <a:dk1>
        <a:srgbClr val="000000"/>
      </a:dk1>
      <a:lt1>
        <a:sysClr val="window" lastClr="FFFFFF"/>
      </a:lt1>
      <a:dk2>
        <a:srgbClr val="3F3F3F"/>
      </a:dk2>
      <a:lt2>
        <a:srgbClr val="FCFCFC"/>
      </a:lt2>
      <a:accent1>
        <a:srgbClr val="165799"/>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自定义 1">
      <a:majorFont>
        <a:latin typeface="Arial"/>
        <a:ea typeface="微软雅黑"/>
        <a:cs typeface=""/>
      </a:majorFont>
      <a:minorFont>
        <a:latin typeface="Arial"/>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wrap="square" rtlCol="0" anchor="ctr">
        <a:spAutoFit/>
      </a:bodyPr>
      <a:lstStyle>
        <a:defPPr algn="just">
          <a:spcAft>
            <a:spcPts val="1200"/>
          </a:spcAft>
          <a:buClr>
            <a:schemeClr val="folHlink"/>
          </a:buClr>
          <a:buSzPct val="60000"/>
          <a:buFont typeface="Wingdings" panose="05000000000000000000" pitchFamily="2" charset="2"/>
          <a:buNone/>
          <a:defRPr kumimoji="1" sz="1800" dirty="0" smtClean="0">
            <a:solidFill>
              <a:srgbClr val="000000"/>
            </a:solidFill>
            <a:latin typeface="+mn-ea"/>
          </a:defRPr>
        </a:defPPr>
      </a:lstStyle>
    </a:sp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18577</TotalTime>
  <Words>5136</Words>
  <Application>Microsoft Office PowerPoint</Application>
  <PresentationFormat>全屏显示(4:3)</PresentationFormat>
  <Paragraphs>683</Paragraphs>
  <Slides>79</Slides>
  <Notes>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79</vt:i4>
      </vt:variant>
    </vt:vector>
  </HeadingPairs>
  <TitlesOfParts>
    <vt:vector size="83" baseType="lpstr">
      <vt:lpstr>Office 主题</vt:lpstr>
      <vt:lpstr>Equation</vt:lpstr>
      <vt:lpstr>公式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小鹿PPT；http://pptx.taobao.com</dc:title>
  <dc:creator>小鹿PPT;http://pptx.taobao.com</dc:creator>
  <dc:description>小鹿PPT；http://pptx.taobao.com</dc:description>
  <cp:lastModifiedBy>李伟</cp:lastModifiedBy>
  <cp:revision>962</cp:revision>
  <dcterms:created xsi:type="dcterms:W3CDTF">2015-03-31T05:49:04Z</dcterms:created>
  <dcterms:modified xsi:type="dcterms:W3CDTF">2019-12-30T03:26:38Z</dcterms:modified>
</cp:coreProperties>
</file>