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6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161"/>
    <a:srgbClr val="CF3D3D"/>
    <a:srgbClr val="DD2F2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5825-2CC8-4F9F-B25A-6BBB6479E26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477B-7DCE-4DF0-8E8D-5AEBB23D915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009" y="1785926"/>
            <a:ext cx="5559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Bear King Project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4986" y="6429396"/>
            <a:ext cx="271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김상현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김동규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김상목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강준구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7283" y="2928934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 Team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14290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3. Review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773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24288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321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158" y="5286388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첫페이지는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평점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종아요가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높은 리뷰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게시글을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Hopissue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로 출력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카테고리로 검색 및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스크롤 및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List paging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or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작성자 제외 수정 삭제 버튼 비활성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2910" y="3286124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214546" y="1214422"/>
            <a:ext cx="500066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86578" y="1214422"/>
            <a:ext cx="428628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57"/>
          <p:cNvGrpSpPr/>
          <p:nvPr/>
        </p:nvGrpSpPr>
        <p:grpSpPr>
          <a:xfrm>
            <a:off x="6858016" y="1214422"/>
            <a:ext cx="175169" cy="214314"/>
            <a:chOff x="6786578" y="1142984"/>
            <a:chExt cx="230846" cy="282433"/>
          </a:xfrm>
        </p:grpSpPr>
        <p:sp>
          <p:nvSpPr>
            <p:cNvPr id="55" name="직사각형 54"/>
            <p:cNvSpPr/>
            <p:nvPr/>
          </p:nvSpPr>
          <p:spPr>
            <a:xfrm rot="19050661">
              <a:off x="6971705" y="1282541"/>
              <a:ext cx="45719" cy="1428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도넛 56"/>
            <p:cNvSpPr/>
            <p:nvPr/>
          </p:nvSpPr>
          <p:spPr>
            <a:xfrm>
              <a:off x="6786578" y="1142984"/>
              <a:ext cx="214314" cy="214314"/>
            </a:xfrm>
            <a:prstGeom prst="donu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285984" y="1500174"/>
            <a:ext cx="4857784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>
            <a:stCxn id="59" idx="1"/>
            <a:endCxn id="59" idx="3"/>
          </p:cNvCxnSpPr>
          <p:nvPr/>
        </p:nvCxnSpPr>
        <p:spPr>
          <a:xfrm rot="10800000" flipH="1">
            <a:off x="2285984" y="1750207"/>
            <a:ext cx="485778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0"/>
            <a:endCxn id="59" idx="2"/>
          </p:cNvCxnSpPr>
          <p:nvPr/>
        </p:nvCxnSpPr>
        <p:spPr>
          <a:xfrm rot="16200000" flipH="1">
            <a:off x="4464843" y="1750207"/>
            <a:ext cx="50006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42443" y="147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43570" y="147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91403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134345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77287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1733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34675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77617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14546" y="12144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검색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2285984" y="2214554"/>
            <a:ext cx="4857784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450057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2571736" y="1785926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214678" y="1500174"/>
            <a:ext cx="642942" cy="285752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357422" y="2214554"/>
            <a:ext cx="4903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No.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카테고리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좋아요 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제목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                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작성자 작성일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285984" y="1928802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List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57422" y="2500306"/>
          <a:ext cx="4714908" cy="228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4908"/>
              </a:tblGrid>
              <a:tr h="28601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28601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7896" marR="57896" marT="28948" marB="28948"/>
                </a:tc>
              </a:tr>
              <a:tr h="28601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28601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28601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28601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28601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28601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357422" y="4786322"/>
            <a:ext cx="2900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 2 3 4 5 6 7 8 9 10 11 12 13 14 15 … &gt;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29388" y="4786322"/>
            <a:ext cx="6078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글쓰기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14942" y="221455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 삭제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50" dirty="0" smtClean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57422" y="2500306"/>
            <a:ext cx="4756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(11)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맛있습니다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^^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(4)                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작성자 작성일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214942" y="2500306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 삭제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50" dirty="0" smtClean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29388" y="4786322"/>
            <a:ext cx="642942" cy="285752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 화살표 51"/>
          <p:cNvSpPr/>
          <p:nvPr/>
        </p:nvSpPr>
        <p:spPr>
          <a:xfrm rot="18909146">
            <a:off x="6979834" y="4947248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14290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3. Review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773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24288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321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158" y="5286388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맥주이름을 검색하여 카테고리로 등록 후 제목입력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button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으로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page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이동 시 삭제와 수정 활성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2910" y="3286124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214546" y="1214422"/>
            <a:ext cx="500066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86578" y="1214422"/>
            <a:ext cx="428628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57"/>
          <p:cNvGrpSpPr/>
          <p:nvPr/>
        </p:nvGrpSpPr>
        <p:grpSpPr>
          <a:xfrm>
            <a:off x="6858016" y="1214422"/>
            <a:ext cx="175169" cy="214314"/>
            <a:chOff x="6786578" y="1142984"/>
            <a:chExt cx="230846" cy="282433"/>
          </a:xfrm>
        </p:grpSpPr>
        <p:sp>
          <p:nvSpPr>
            <p:cNvPr id="55" name="직사각형 54"/>
            <p:cNvSpPr/>
            <p:nvPr/>
          </p:nvSpPr>
          <p:spPr>
            <a:xfrm rot="19050661">
              <a:off x="6971705" y="1282541"/>
              <a:ext cx="45719" cy="1428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도넛 56"/>
            <p:cNvSpPr/>
            <p:nvPr/>
          </p:nvSpPr>
          <p:spPr>
            <a:xfrm>
              <a:off x="6786578" y="1142984"/>
              <a:ext cx="214314" cy="214314"/>
            </a:xfrm>
            <a:prstGeom prst="donu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285984" y="1500174"/>
            <a:ext cx="4857784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>
            <a:stCxn id="59" idx="1"/>
            <a:endCxn id="59" idx="3"/>
          </p:cNvCxnSpPr>
          <p:nvPr/>
        </p:nvCxnSpPr>
        <p:spPr>
          <a:xfrm rot="10800000" flipH="1">
            <a:off x="2285984" y="1750207"/>
            <a:ext cx="485778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0"/>
            <a:endCxn id="59" idx="2"/>
          </p:cNvCxnSpPr>
          <p:nvPr/>
        </p:nvCxnSpPr>
        <p:spPr>
          <a:xfrm rot="16200000" flipH="1">
            <a:off x="4464843" y="1750207"/>
            <a:ext cx="50006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42443" y="147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43570" y="147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91403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134345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77287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1733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34675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77617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14546" y="12144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검색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285984" y="2071678"/>
            <a:ext cx="4857784" cy="30003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128586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85984" y="2071678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글쓰기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285984" y="2357430"/>
            <a:ext cx="4500594" cy="1928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57"/>
          <p:cNvGrpSpPr/>
          <p:nvPr/>
        </p:nvGrpSpPr>
        <p:grpSpPr>
          <a:xfrm>
            <a:off x="6858016" y="2357430"/>
            <a:ext cx="157652" cy="192882"/>
            <a:chOff x="6786578" y="1142984"/>
            <a:chExt cx="230846" cy="282433"/>
          </a:xfrm>
        </p:grpSpPr>
        <p:sp>
          <p:nvSpPr>
            <p:cNvPr id="73" name="직사각형 72"/>
            <p:cNvSpPr/>
            <p:nvPr/>
          </p:nvSpPr>
          <p:spPr>
            <a:xfrm rot="19050661">
              <a:off x="6971705" y="1282541"/>
              <a:ext cx="45719" cy="1428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도넛 73"/>
            <p:cNvSpPr/>
            <p:nvPr/>
          </p:nvSpPr>
          <p:spPr>
            <a:xfrm>
              <a:off x="6786578" y="1142984"/>
              <a:ext cx="214314" cy="214314"/>
            </a:xfrm>
            <a:prstGeom prst="donu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285984" y="2357430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검색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285984" y="2571744"/>
            <a:ext cx="4500594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57422" y="2571744"/>
            <a:ext cx="3071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대분류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맥주이름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57422" y="2786058"/>
            <a:ext cx="3071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대분류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맥주이름 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428860" y="2571744"/>
            <a:ext cx="1857388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 화살표 51"/>
          <p:cNvSpPr/>
          <p:nvPr/>
        </p:nvSpPr>
        <p:spPr>
          <a:xfrm rot="18909146">
            <a:off x="4122313" y="2661232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357422" y="3214686"/>
            <a:ext cx="4714908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357422" y="3500438"/>
            <a:ext cx="4714908" cy="12858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786446" y="4857760"/>
            <a:ext cx="642942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500826" y="4857760"/>
            <a:ext cx="642942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576076" y="48577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61696" y="48577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357422" y="32146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제목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57422" y="392906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글 작성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Form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57422" y="3500438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에디터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 업로드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정렬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…)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2357422" y="3929066"/>
            <a:ext cx="47149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5072066" y="4857760"/>
            <a:ext cx="642942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147316" y="48577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삭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14290"/>
            <a:ext cx="282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Order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773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24288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321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158" y="5286388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 게시판에는 검색 기능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x</a:t>
            </a: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카테고리로 검색 및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스크롤 및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List paging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or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작성자 제외 수정 삭제 버튼 비활성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2285984" y="1857364"/>
            <a:ext cx="4857784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450057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357422" y="1881542"/>
            <a:ext cx="4814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No.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제목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                                            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작성자 작성일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285984" y="1571612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List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57422" y="2143114"/>
          <a:ext cx="4714908" cy="2645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4908"/>
              </a:tblGrid>
              <a:tr h="3306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33066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7896" marR="57896" marT="28948" marB="28948"/>
                </a:tc>
              </a:tr>
              <a:tr h="3306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3306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3306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3306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3306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  <a:tr h="3306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7896" marR="57896" marT="28948" marB="28948"/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357422" y="4786322"/>
            <a:ext cx="2900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 2 3 4 5 6 7 8 9 10 11 12 13 14 15 … &gt;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29388" y="4786322"/>
            <a:ext cx="60785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글쓰기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43504" y="1893083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 삭제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50" dirty="0" smtClean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57422" y="2223307"/>
            <a:ext cx="4788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새로운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추가 요청입니다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.(3)                    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작성자 작성일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43504" y="2214554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 삭제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050" dirty="0" smtClean="0">
              <a:solidFill>
                <a:schemeClr val="bg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2910" y="3571876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 화살표 51"/>
          <p:cNvSpPr/>
          <p:nvPr/>
        </p:nvSpPr>
        <p:spPr>
          <a:xfrm rot="18909146">
            <a:off x="1121917" y="3661361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85984" y="1214422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 게시판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29388" y="4786322"/>
            <a:ext cx="642942" cy="285752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위쪽 화살표 59"/>
          <p:cNvSpPr/>
          <p:nvPr/>
        </p:nvSpPr>
        <p:spPr>
          <a:xfrm rot="18909146">
            <a:off x="6979834" y="4947246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773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24288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321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158" y="5286388"/>
            <a:ext cx="750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button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으로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page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이동 시 삭제와 수정 활성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2910" y="3571876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285984" y="1285860"/>
            <a:ext cx="4857784" cy="37862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128586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357422" y="1460078"/>
            <a:ext cx="4714908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357422" y="1785926"/>
            <a:ext cx="4714908" cy="30003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786446" y="4857760"/>
            <a:ext cx="642942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500826" y="4857760"/>
            <a:ext cx="642942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576076" y="48577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61696" y="48577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357422" y="1428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제목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428860" y="221455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글 작성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Form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57422" y="1857364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에디터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 업로드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정렬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…)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2357422" y="2143116"/>
            <a:ext cx="47149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5072066" y="4857760"/>
            <a:ext cx="642942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5147316" y="48577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삭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0100" y="214290"/>
            <a:ext cx="282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Order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위쪽 화살표 51"/>
          <p:cNvSpPr/>
          <p:nvPr/>
        </p:nvSpPr>
        <p:spPr>
          <a:xfrm rot="18909146">
            <a:off x="6908397" y="5018685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720" y="928670"/>
            <a:ext cx="7572428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-357222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374" y="1214422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Logo</a:t>
            </a:r>
            <a:endParaRPr lang="ko-KR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5720" y="1142984"/>
            <a:ext cx="75724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상단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표시바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My Page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로 넘어오는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Page</a:t>
            </a: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왼쪽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navi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메뉴 틀 제거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관리자로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접속시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관리자 활성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29388" y="928670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128586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0100" y="2142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5. My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429918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43042" y="1857364"/>
            <a:ext cx="478634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37360" y="200024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내 정보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2357422" y="2357430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66879" y="2428868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즐겨 찾기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좋아요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00303" y="2928934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내가 쓴 글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2357422" y="2857496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357422" y="3357562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571868" y="2000240"/>
            <a:ext cx="928694" cy="285752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 화살표 51"/>
          <p:cNvSpPr/>
          <p:nvPr/>
        </p:nvSpPr>
        <p:spPr>
          <a:xfrm rot="18909146">
            <a:off x="4408064" y="2161166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643306" y="34290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F16161"/>
                </a:solidFill>
                <a:latin typeface="HY견고딕" pitchFamily="18" charset="-127"/>
                <a:ea typeface="HY견고딕" pitchFamily="18" charset="-127"/>
              </a:rPr>
              <a:t>관리자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720" y="928670"/>
            <a:ext cx="7572428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-357222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374" y="1214422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Logo</a:t>
            </a:r>
            <a:endParaRPr lang="ko-KR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5720" y="1142984"/>
            <a:ext cx="75724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필요한 정보 클릭 시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드롭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다운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정보의 수정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 활성화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29388" y="928670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128586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0100" y="2142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5. My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429918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43042" y="1857364"/>
            <a:ext cx="478634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37360" y="200024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내 정보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2357422" y="2357430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571868" y="2000240"/>
            <a:ext cx="928694" cy="285752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 화살표 51"/>
          <p:cNvSpPr/>
          <p:nvPr/>
        </p:nvSpPr>
        <p:spPr>
          <a:xfrm rot="18909146">
            <a:off x="4408064" y="2161166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571736" y="2428868"/>
            <a:ext cx="300039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7422" y="257612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Email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57422" y="285749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PWD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7422" y="3723505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Address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57620" y="4500570"/>
            <a:ext cx="500066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7620" y="45005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57422" y="31520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Name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57422" y="3437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Nic name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57422" y="400925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66879" y="4876396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즐겨 찾기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좋아요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57422" y="4876396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571736" y="4804958"/>
            <a:ext cx="300039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71802" y="2607463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71802" y="2857496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071802" y="3214686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357554" y="3500438"/>
            <a:ext cx="2214578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357554" y="3786190"/>
            <a:ext cx="2214578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071802" y="4071942"/>
            <a:ext cx="2500330" cy="214314"/>
            <a:chOff x="3071802" y="4071942"/>
            <a:chExt cx="2500330" cy="214314"/>
          </a:xfrm>
        </p:grpSpPr>
        <p:sp>
          <p:nvSpPr>
            <p:cNvPr id="62" name="직사각형 61"/>
            <p:cNvSpPr/>
            <p:nvPr/>
          </p:nvSpPr>
          <p:spPr>
            <a:xfrm>
              <a:off x="3071802" y="4071942"/>
              <a:ext cx="785818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929058" y="4071942"/>
              <a:ext cx="785818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786314" y="4071942"/>
              <a:ext cx="785818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720" y="928670"/>
            <a:ext cx="7572428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-357222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374" y="1214422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Logo</a:t>
            </a:r>
            <a:endParaRPr lang="ko-KR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5720" y="1142984"/>
            <a:ext cx="75724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내가 좋아요 누른 맥주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를 출력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-X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버튼을 누름으로써 좋아요 취소 가능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29388" y="928670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128586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0100" y="2142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5. My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429918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43042" y="1857364"/>
            <a:ext cx="478634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37360" y="200024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내 정보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2357422" y="2357430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66879" y="2428868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즐겨 찾기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좋아요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2357422" y="2857496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214678" y="2500306"/>
            <a:ext cx="1785950" cy="285752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 화살표 51"/>
          <p:cNvSpPr/>
          <p:nvPr/>
        </p:nvSpPr>
        <p:spPr>
          <a:xfrm rot="18909146">
            <a:off x="4908131" y="2661231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571736" y="2927346"/>
            <a:ext cx="300039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57422" y="3214686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286116" y="3214686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14810" y="3214686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143504" y="3214686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02274" y="292893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내가 좋아요 한 맥주</a:t>
            </a:r>
          </a:p>
        </p:txBody>
      </p:sp>
      <p:sp>
        <p:nvSpPr>
          <p:cNvPr id="36" name="하트 35"/>
          <p:cNvSpPr/>
          <p:nvPr/>
        </p:nvSpPr>
        <p:spPr>
          <a:xfrm>
            <a:off x="2428860" y="3000372"/>
            <a:ext cx="142876" cy="142876"/>
          </a:xfrm>
          <a:prstGeom prst="heart">
            <a:avLst/>
          </a:prstGeom>
          <a:solidFill>
            <a:srgbClr val="CF3D3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F3D3D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57422" y="3429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맥주사진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86116" y="3429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맥주사진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14810" y="3429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맥주사진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43504" y="3429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맥주사진</a:t>
            </a:r>
          </a:p>
        </p:txBody>
      </p:sp>
      <p:sp>
        <p:nvSpPr>
          <p:cNvPr id="41" name="타원 40"/>
          <p:cNvSpPr/>
          <p:nvPr/>
        </p:nvSpPr>
        <p:spPr>
          <a:xfrm>
            <a:off x="3071802" y="3214686"/>
            <a:ext cx="142876" cy="14287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00496" y="3214686"/>
            <a:ext cx="142876" cy="14287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929190" y="3214686"/>
            <a:ext cx="142876" cy="14287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857884" y="3214686"/>
            <a:ext cx="142876" cy="14287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571736" y="4143380"/>
            <a:ext cx="300039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357422" y="4214818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00303" y="4284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내가 쓴 글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2357422" y="4713296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720" y="928670"/>
            <a:ext cx="7572428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-357222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374" y="1214422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Logo</a:t>
            </a:r>
            <a:endParaRPr lang="ko-KR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5720" y="1142984"/>
            <a:ext cx="75724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최근에 쓴 글 댓 글을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개까지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출력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29388" y="928670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128586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0100" y="2142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5. My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429918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43042" y="1857364"/>
            <a:ext cx="478634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66879" y="1857364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즐겨 찾기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좋아요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00303" y="2376066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내가 쓴 글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2357422" y="2285992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357422" y="2786058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571868" y="2428868"/>
            <a:ext cx="928694" cy="285752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 화살표 51"/>
          <p:cNvSpPr/>
          <p:nvPr/>
        </p:nvSpPr>
        <p:spPr>
          <a:xfrm rot="18909146">
            <a:off x="4479504" y="2589792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571736" y="2855908"/>
            <a:ext cx="300039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57422" y="29289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뷰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57422" y="39290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00298" y="3214686"/>
            <a:ext cx="314327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00298" y="4214818"/>
            <a:ext cx="3143272" cy="6429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2571736" y="4929198"/>
            <a:ext cx="300039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357422" y="5000636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720" y="928670"/>
            <a:ext cx="7572428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-357222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374" y="1214422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Logo</a:t>
            </a:r>
            <a:endParaRPr lang="ko-KR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5720" y="1142984"/>
            <a:ext cx="75724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클릭 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DB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추가와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 출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력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29388" y="928670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128586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0100" y="214290"/>
            <a:ext cx="335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6. Manager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429918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43042" y="1857364"/>
            <a:ext cx="478634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357422" y="2212966"/>
            <a:ext cx="342902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571868" y="1928802"/>
            <a:ext cx="928694" cy="285752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 화살표 51"/>
          <p:cNvSpPr/>
          <p:nvPr/>
        </p:nvSpPr>
        <p:spPr>
          <a:xfrm rot="18909146">
            <a:off x="4336629" y="2018288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643306" y="185736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16161"/>
                </a:solidFill>
                <a:latin typeface="HY견고딕" pitchFamily="18" charset="-127"/>
                <a:ea typeface="HY견고딕" pitchFamily="18" charset="-127"/>
              </a:rPr>
              <a:t>관리자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8049" y="228599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DB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추가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571736" y="2643182"/>
            <a:ext cx="292895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9464" y="2714620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720" y="928670"/>
            <a:ext cx="7572428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-357222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374" y="1214422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Logo</a:t>
            </a:r>
            <a:endParaRPr lang="ko-KR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5720" y="1142984"/>
            <a:ext cx="75724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 받은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DB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추가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Page</a:t>
            </a: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-DB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와 연동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29388" y="928670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128586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0100" y="214290"/>
            <a:ext cx="335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6. Manager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429918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43042" y="1857364"/>
            <a:ext cx="478634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571868" y="1928802"/>
            <a:ext cx="928694" cy="285752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578049" y="18573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DB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추가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571736" y="2284404"/>
            <a:ext cx="292895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위쪽 화살표 51"/>
          <p:cNvSpPr/>
          <p:nvPr/>
        </p:nvSpPr>
        <p:spPr>
          <a:xfrm rot="18909146">
            <a:off x="4336629" y="2018288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57422" y="23975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맥주이름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57422" y="26431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대분류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57422" y="28574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71802" y="2428868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71802" y="2678901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71802" y="2928934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357422" y="31432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도수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71802" y="3214686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57422" y="34290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회사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00438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2357422" y="3719129"/>
            <a:ext cx="3214710" cy="276999"/>
            <a:chOff x="2357422" y="3719129"/>
            <a:chExt cx="3214710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2357422" y="371912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나라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071802" y="3750471"/>
              <a:ext cx="2500330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357422" y="4004881"/>
            <a:ext cx="3214710" cy="276999"/>
            <a:chOff x="2357422" y="4004881"/>
            <a:chExt cx="3214710" cy="276999"/>
          </a:xfrm>
        </p:grpSpPr>
        <p:sp>
          <p:nvSpPr>
            <p:cNvPr id="46" name="TextBox 45"/>
            <p:cNvSpPr txBox="1"/>
            <p:nvPr/>
          </p:nvSpPr>
          <p:spPr>
            <a:xfrm>
              <a:off x="2357422" y="4004881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사진 업로드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286116" y="4036223"/>
              <a:ext cx="2286016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357422" y="4286256"/>
            <a:ext cx="3143272" cy="714380"/>
            <a:chOff x="2357422" y="4286256"/>
            <a:chExt cx="3143272" cy="714380"/>
          </a:xfrm>
        </p:grpSpPr>
        <p:sp>
          <p:nvSpPr>
            <p:cNvPr id="49" name="TextBox 48"/>
            <p:cNvSpPr txBox="1"/>
            <p:nvPr/>
          </p:nvSpPr>
          <p:spPr>
            <a:xfrm>
              <a:off x="2357422" y="428625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설명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357422" y="4572008"/>
              <a:ext cx="3143272" cy="4286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5857884" y="4857760"/>
            <a:ext cx="500066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등록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14290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1. Main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773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24288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321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43042" y="1214422"/>
            <a:ext cx="6215106" cy="1357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29454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동영상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85918" y="2714620"/>
            <a:ext cx="5929354" cy="1143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85918" y="4000504"/>
            <a:ext cx="5929354" cy="1143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85121" y="27146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3971" y="3835603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설정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form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오각형 31"/>
          <p:cNvSpPr/>
          <p:nvPr/>
        </p:nvSpPr>
        <p:spPr>
          <a:xfrm>
            <a:off x="7572396" y="2786058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각형 32"/>
          <p:cNvSpPr/>
          <p:nvPr/>
        </p:nvSpPr>
        <p:spPr>
          <a:xfrm flipH="1">
            <a:off x="1785918" y="2786058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각형 33"/>
          <p:cNvSpPr/>
          <p:nvPr/>
        </p:nvSpPr>
        <p:spPr>
          <a:xfrm flipH="1">
            <a:off x="1785918" y="4071942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각형 34"/>
          <p:cNvSpPr/>
          <p:nvPr/>
        </p:nvSpPr>
        <p:spPr>
          <a:xfrm>
            <a:off x="7572396" y="4071942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00232" y="414338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맥주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28860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00298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71736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57686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29124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00562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15074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86512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7950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5400000">
            <a:off x="3143240" y="3286124"/>
            <a:ext cx="11430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5214942" y="3286124"/>
            <a:ext cx="11430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동영상은 배경과 어울리는 맥주 제작 영상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리뷰의 버튼은 게시판 리뷰로 연결되는 버튼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설정은 관리자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Page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와 연동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form</a:t>
            </a: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및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Logout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활성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위쪽 화살표 51"/>
          <p:cNvSpPr/>
          <p:nvPr/>
        </p:nvSpPr>
        <p:spPr>
          <a:xfrm rot="18909146">
            <a:off x="7051271" y="1018157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500694" y="92867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 해주세요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050" dirty="0" smtClean="0">
                <a:solidFill>
                  <a:srgbClr val="CF3D3D"/>
                </a:solidFill>
                <a:latin typeface="HY견고딕" pitchFamily="18" charset="-127"/>
                <a:ea typeface="HY견고딕" pitchFamily="18" charset="-127"/>
              </a:rPr>
              <a:t>회원 가입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43702" y="928670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357818" y="4214818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8" name="직선 연결선 57"/>
          <p:cNvCxnSpPr>
            <a:stCxn id="28" idx="0"/>
            <a:endCxn id="28" idx="2"/>
          </p:cNvCxnSpPr>
          <p:nvPr/>
        </p:nvCxnSpPr>
        <p:spPr>
          <a:xfrm rot="16200000" flipH="1">
            <a:off x="4179091" y="4572008"/>
            <a:ext cx="11430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720" y="928670"/>
            <a:ext cx="7572428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-357222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1374" y="1214422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Logo</a:t>
            </a:r>
            <a:endParaRPr lang="ko-KR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85720" y="1142984"/>
            <a:ext cx="75724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체크 박스를 통한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의 관리자 설정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form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의 내용 조절가능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 이름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를 체크하여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 사진 출력 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리뷰 체크로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 리뷰 출력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29388" y="928670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128586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0100" y="214290"/>
            <a:ext cx="335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6. Manager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429918" y="3142454"/>
            <a:ext cx="400052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43042" y="1857364"/>
            <a:ext cx="478634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571868" y="1928802"/>
            <a:ext cx="928694" cy="285752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2571736" y="2214554"/>
            <a:ext cx="292895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79464" y="1876000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</a:t>
            </a:r>
          </a:p>
        </p:txBody>
      </p:sp>
      <p:sp>
        <p:nvSpPr>
          <p:cNvPr id="52" name="위쪽 화살표 51"/>
          <p:cNvSpPr/>
          <p:nvPr/>
        </p:nvSpPr>
        <p:spPr>
          <a:xfrm rot="18909146">
            <a:off x="4479504" y="2018288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14480" y="2357430"/>
            <a:ext cx="14287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928794" y="228599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맥주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785918" y="2571744"/>
            <a:ext cx="3714776" cy="78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71670" y="2643182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맥주이름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857356" y="2714620"/>
            <a:ext cx="14287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71670" y="3000372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맥주이름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57356" y="3071810"/>
            <a:ext cx="14287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000496" y="2643182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맥주이름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786182" y="2714620"/>
            <a:ext cx="14287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00496" y="3000372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맥주이름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786182" y="3071810"/>
            <a:ext cx="14287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14480" y="3786190"/>
            <a:ext cx="14287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928794" y="371475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리뷰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85918" y="4000504"/>
            <a:ext cx="3714776" cy="78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071670" y="4071942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 제목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857356" y="4143380"/>
            <a:ext cx="14287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071670" y="4429132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 제목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57356" y="4500570"/>
            <a:ext cx="14287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000496" y="4071942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 제목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86182" y="4143380"/>
            <a:ext cx="14287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000496" y="4429132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 제목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86182" y="4500570"/>
            <a:ext cx="14287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14290"/>
            <a:ext cx="3462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1. Main (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회원가입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773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24288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321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43042" y="1214422"/>
            <a:ext cx="6215106" cy="1357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29454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동영상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85918" y="2714620"/>
            <a:ext cx="5929354" cy="1143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85918" y="4000504"/>
            <a:ext cx="5929354" cy="1143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85121" y="27146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3971" y="4000504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설정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form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오각형 31"/>
          <p:cNvSpPr/>
          <p:nvPr/>
        </p:nvSpPr>
        <p:spPr>
          <a:xfrm>
            <a:off x="7572396" y="2786058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각형 32"/>
          <p:cNvSpPr/>
          <p:nvPr/>
        </p:nvSpPr>
        <p:spPr>
          <a:xfrm flipH="1">
            <a:off x="1785918" y="2786058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각형 33"/>
          <p:cNvSpPr/>
          <p:nvPr/>
        </p:nvSpPr>
        <p:spPr>
          <a:xfrm flipH="1">
            <a:off x="1785918" y="4071942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각형 34"/>
          <p:cNvSpPr/>
          <p:nvPr/>
        </p:nvSpPr>
        <p:spPr>
          <a:xfrm>
            <a:off x="7572396" y="4071942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71670" y="4286256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맥주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28860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00298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71736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57686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29124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00562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15074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86512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7950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5400000">
            <a:off x="3143240" y="3286124"/>
            <a:ext cx="11430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5214942" y="3286124"/>
            <a:ext cx="11430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모달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윈도우 기반의 회원가입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, Login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창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00694" y="92867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 해주세요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050" dirty="0" smtClean="0">
                <a:solidFill>
                  <a:srgbClr val="CF3D3D"/>
                </a:solidFill>
                <a:latin typeface="HY견고딕" pitchFamily="18" charset="-127"/>
                <a:ea typeface="HY견고딕" pitchFamily="18" charset="-127"/>
              </a:rPr>
              <a:t>회원 가입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215206" y="928670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 화살표 51"/>
          <p:cNvSpPr/>
          <p:nvPr/>
        </p:nvSpPr>
        <p:spPr>
          <a:xfrm rot="18909146">
            <a:off x="7622775" y="1018157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85720" y="928670"/>
            <a:ext cx="7572428" cy="4286280"/>
          </a:xfrm>
          <a:prstGeom prst="rect">
            <a:avLst/>
          </a:prstGeom>
          <a:solidFill>
            <a:schemeClr val="tx1">
              <a:lumMod val="85000"/>
              <a:lumOff val="15000"/>
              <a:alpha val="4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428860" y="928670"/>
            <a:ext cx="3429024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643306" y="1000108"/>
            <a:ext cx="100013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640671" y="10001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회원가입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00298" y="171448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Email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00298" y="1995863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PWD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00298" y="3071810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Address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00298" y="25003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Name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00298" y="27860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Nic name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00298" y="3357562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Tel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214678" y="1745830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214678" y="1995863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214678" y="2562991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500430" y="2848743"/>
            <a:ext cx="2214578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500430" y="3134495"/>
            <a:ext cx="2214578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3214678" y="3420247"/>
            <a:ext cx="2500330" cy="214314"/>
            <a:chOff x="3071802" y="4071942"/>
            <a:chExt cx="2500330" cy="214314"/>
          </a:xfrm>
        </p:grpSpPr>
        <p:sp>
          <p:nvSpPr>
            <p:cNvPr id="70" name="직사각형 69"/>
            <p:cNvSpPr/>
            <p:nvPr/>
          </p:nvSpPr>
          <p:spPr>
            <a:xfrm>
              <a:off x="3071802" y="4071942"/>
              <a:ext cx="785818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929058" y="4071942"/>
              <a:ext cx="785818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86314" y="4071942"/>
              <a:ext cx="785818" cy="214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500298" y="228599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RePWD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214678" y="2285992"/>
            <a:ext cx="250033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786050" y="4429132"/>
            <a:ext cx="1357322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286248" y="4429132"/>
            <a:ext cx="1357322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641744" y="45005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가입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41546" y="45005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취소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14290"/>
            <a:ext cx="310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1. Main (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773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24288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321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43042" y="1214422"/>
            <a:ext cx="6215106" cy="1357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29454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동영상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85918" y="2714620"/>
            <a:ext cx="5929354" cy="1143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85918" y="4000504"/>
            <a:ext cx="5929354" cy="1143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85121" y="27146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3971" y="4000504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설정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form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오각형 31"/>
          <p:cNvSpPr/>
          <p:nvPr/>
        </p:nvSpPr>
        <p:spPr>
          <a:xfrm>
            <a:off x="7572396" y="2786058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각형 32"/>
          <p:cNvSpPr/>
          <p:nvPr/>
        </p:nvSpPr>
        <p:spPr>
          <a:xfrm flipH="1">
            <a:off x="1785918" y="2786058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각형 33"/>
          <p:cNvSpPr/>
          <p:nvPr/>
        </p:nvSpPr>
        <p:spPr>
          <a:xfrm flipH="1">
            <a:off x="1785918" y="4071942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각형 34"/>
          <p:cNvSpPr/>
          <p:nvPr/>
        </p:nvSpPr>
        <p:spPr>
          <a:xfrm>
            <a:off x="7572396" y="4071942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71670" y="4286256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맥주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28860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00298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71736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57686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29124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00562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15074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86512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7950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5400000">
            <a:off x="3143240" y="3286124"/>
            <a:ext cx="11430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5214942" y="3286124"/>
            <a:ext cx="11430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모달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윈도우 기반의 회원가입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, Login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창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00694" y="92867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 해주세요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050" dirty="0" smtClean="0">
                <a:solidFill>
                  <a:srgbClr val="CF3D3D"/>
                </a:solidFill>
                <a:latin typeface="HY견고딕" pitchFamily="18" charset="-127"/>
                <a:ea typeface="HY견고딕" pitchFamily="18" charset="-127"/>
              </a:rPr>
              <a:t>회원 가입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5720" y="928670"/>
            <a:ext cx="7572428" cy="4286280"/>
          </a:xfrm>
          <a:prstGeom prst="rect">
            <a:avLst/>
          </a:prstGeom>
          <a:solidFill>
            <a:schemeClr val="tx1">
              <a:lumMod val="85000"/>
              <a:lumOff val="15000"/>
              <a:alpha val="4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28860" y="1643050"/>
            <a:ext cx="4071966" cy="24288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571736" y="2000240"/>
            <a:ext cx="2643206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571736" y="2500306"/>
            <a:ext cx="2643206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57818" y="2000240"/>
            <a:ext cx="714380" cy="85725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 화살표 51"/>
          <p:cNvSpPr/>
          <p:nvPr/>
        </p:nvSpPr>
        <p:spPr>
          <a:xfrm rot="18909146">
            <a:off x="6051139" y="2661231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500694" y="2000240"/>
            <a:ext cx="42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로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그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인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43174" y="207167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Email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43174" y="257174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PWD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43174" y="30003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회원가입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29058" y="300037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아이디 찾기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43504" y="3000372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비밀번호 찾기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14290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1. Main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773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24288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321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43042" y="1214422"/>
            <a:ext cx="6215106" cy="1357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29454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동영상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85918" y="2714620"/>
            <a:ext cx="5929354" cy="1143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85918" y="4000504"/>
            <a:ext cx="5929354" cy="1143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85121" y="27146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3971" y="4000504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설정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form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오각형 31"/>
          <p:cNvSpPr/>
          <p:nvPr/>
        </p:nvSpPr>
        <p:spPr>
          <a:xfrm>
            <a:off x="7572396" y="2786058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각형 32"/>
          <p:cNvSpPr/>
          <p:nvPr/>
        </p:nvSpPr>
        <p:spPr>
          <a:xfrm flipH="1">
            <a:off x="1785918" y="2786058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각형 33"/>
          <p:cNvSpPr/>
          <p:nvPr/>
        </p:nvSpPr>
        <p:spPr>
          <a:xfrm flipH="1">
            <a:off x="1785918" y="4071942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각형 34"/>
          <p:cNvSpPr/>
          <p:nvPr/>
        </p:nvSpPr>
        <p:spPr>
          <a:xfrm>
            <a:off x="7572396" y="4071942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71670" y="4286256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맥주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28860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00298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71736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57686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29124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00562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15074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86512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7950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5400000">
            <a:off x="3143240" y="3286124"/>
            <a:ext cx="11430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5214942" y="3286124"/>
            <a:ext cx="11430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동영상은 배경과 어울리는 맥주 제작 영상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리뷰의 버튼은 게시판 리뷰로 연결되는 버튼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설정은 관리자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Page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와 연동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form</a:t>
            </a: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로그인시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및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Logout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활성</a:t>
            </a:r>
          </a:p>
        </p:txBody>
      </p:sp>
      <p:sp>
        <p:nvSpPr>
          <p:cNvPr id="52" name="위쪽 화살표 51"/>
          <p:cNvSpPr/>
          <p:nvPr/>
        </p:nvSpPr>
        <p:spPr>
          <a:xfrm rot="18909146">
            <a:off x="2979305" y="3732801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14290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1. Main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38234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2910" y="34784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42642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45499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43042" y="1214422"/>
            <a:ext cx="6215106" cy="1357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29454" y="2143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동영상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85918" y="2714620"/>
            <a:ext cx="5929354" cy="1143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85918" y="4000504"/>
            <a:ext cx="5929354" cy="1143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85121" y="27146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3971" y="4000504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설정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form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오각형 31"/>
          <p:cNvSpPr/>
          <p:nvPr/>
        </p:nvSpPr>
        <p:spPr>
          <a:xfrm>
            <a:off x="7572396" y="2786058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각형 32"/>
          <p:cNvSpPr/>
          <p:nvPr/>
        </p:nvSpPr>
        <p:spPr>
          <a:xfrm flipH="1">
            <a:off x="1785918" y="2786058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각형 33"/>
          <p:cNvSpPr/>
          <p:nvPr/>
        </p:nvSpPr>
        <p:spPr>
          <a:xfrm flipH="1">
            <a:off x="1785918" y="4071942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각형 34"/>
          <p:cNvSpPr/>
          <p:nvPr/>
        </p:nvSpPr>
        <p:spPr>
          <a:xfrm>
            <a:off x="7572396" y="4071942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71670" y="4286256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맥주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이달의 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28860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00298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71736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57686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29124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00562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15074" y="2786058"/>
            <a:ext cx="785818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86512" y="3286124"/>
            <a:ext cx="642942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7950" y="3714752"/>
            <a:ext cx="500066" cy="1428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버튼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5400000">
            <a:off x="3143240" y="3286124"/>
            <a:ext cx="11430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5214942" y="3286124"/>
            <a:ext cx="1143008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7158" y="5286388"/>
            <a:ext cx="750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-Mouse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를 맥주 메뉴에 올릴 시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 제공 후 맥주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DB page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로 연결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7224" y="2357430"/>
            <a:ext cx="607859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7224" y="2571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7224" y="27860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7224" y="300037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7224" y="321468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위쪽 화살표 54"/>
          <p:cNvSpPr/>
          <p:nvPr/>
        </p:nvSpPr>
        <p:spPr>
          <a:xfrm rot="18909146">
            <a:off x="1336233" y="2518354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14290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2. Bear DB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38234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2910" y="34784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42642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45499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158" y="5286388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제공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클릭 시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모달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윈도우 기반의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7224" y="2357430"/>
            <a:ext cx="607859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7224" y="2571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7224" y="27860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7224" y="300037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7224" y="321468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85918" y="1785926"/>
            <a:ext cx="5786478" cy="12858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위쪽 화살표 54"/>
          <p:cNvSpPr/>
          <p:nvPr/>
        </p:nvSpPr>
        <p:spPr>
          <a:xfrm rot="18909146">
            <a:off x="2264926" y="4304304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85918" y="1500174"/>
            <a:ext cx="607859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785918" y="3571876"/>
            <a:ext cx="5786478" cy="1428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785918" y="328612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</a:t>
            </a:r>
          </a:p>
        </p:txBody>
      </p:sp>
      <p:sp>
        <p:nvSpPr>
          <p:cNvPr id="61" name="오각형 60"/>
          <p:cNvSpPr/>
          <p:nvPr/>
        </p:nvSpPr>
        <p:spPr>
          <a:xfrm>
            <a:off x="7429520" y="3821909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각형 61"/>
          <p:cNvSpPr/>
          <p:nvPr/>
        </p:nvSpPr>
        <p:spPr>
          <a:xfrm flipH="1">
            <a:off x="1785918" y="3821909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71670" y="3643314"/>
            <a:ext cx="1578130" cy="12858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857620" y="3643314"/>
            <a:ext cx="1578130" cy="12858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643570" y="3643314"/>
            <a:ext cx="1578130" cy="12858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22300" y="1785926"/>
            <a:ext cx="1578130" cy="12858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071670" y="3714752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 이름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57620" y="3714752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 이름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43570" y="3714752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 이름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1670" y="3643314"/>
            <a:ext cx="1571636" cy="1285884"/>
          </a:xfrm>
          <a:prstGeom prst="rect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위쪽 화살표 70"/>
          <p:cNvSpPr/>
          <p:nvPr/>
        </p:nvSpPr>
        <p:spPr>
          <a:xfrm rot="18909146">
            <a:off x="2336364" y="4232867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000232" y="1857364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 사진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43306" y="18573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설명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14290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2. Bear DB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38234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2910" y="34784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42642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45499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158" y="528638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제공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클릭 시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모달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윈도우 기반의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제공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좋아요 마크 활성 비활성처리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7224" y="2357430"/>
            <a:ext cx="607859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7224" y="25717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7224" y="27860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7224" y="300037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7224" y="321468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85918" y="1785926"/>
            <a:ext cx="5786478" cy="12858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위쪽 화살표 54"/>
          <p:cNvSpPr/>
          <p:nvPr/>
        </p:nvSpPr>
        <p:spPr>
          <a:xfrm rot="18909146">
            <a:off x="2264926" y="4304304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85918" y="1500174"/>
            <a:ext cx="607859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785918" y="3571876"/>
            <a:ext cx="5786478" cy="1428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785918" y="328612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</a:t>
            </a:r>
          </a:p>
        </p:txBody>
      </p:sp>
      <p:sp>
        <p:nvSpPr>
          <p:cNvPr id="61" name="오각형 60"/>
          <p:cNvSpPr/>
          <p:nvPr/>
        </p:nvSpPr>
        <p:spPr>
          <a:xfrm>
            <a:off x="7429520" y="3821909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각형 61"/>
          <p:cNvSpPr/>
          <p:nvPr/>
        </p:nvSpPr>
        <p:spPr>
          <a:xfrm flipH="1">
            <a:off x="1785918" y="3821909"/>
            <a:ext cx="142876" cy="1000132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71670" y="3643314"/>
            <a:ext cx="1578130" cy="12858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857620" y="3643314"/>
            <a:ext cx="1578130" cy="12858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643570" y="3643314"/>
            <a:ext cx="1578130" cy="12858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22300" y="1785926"/>
            <a:ext cx="1578130" cy="12858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071670" y="3714752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 이름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57620" y="3714752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 이름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43570" y="3714752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소분류 맥주 이름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사진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1670" y="3643314"/>
            <a:ext cx="1571636" cy="1285884"/>
          </a:xfrm>
          <a:prstGeom prst="rect">
            <a:avLst/>
          </a:prstGeom>
          <a:solidFill>
            <a:schemeClr val="tx2">
              <a:lumMod val="40000"/>
              <a:lumOff val="60000"/>
              <a:alpha val="4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위쪽 화살표 70"/>
          <p:cNvSpPr/>
          <p:nvPr/>
        </p:nvSpPr>
        <p:spPr>
          <a:xfrm rot="18909146">
            <a:off x="2336364" y="4232867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000232" y="1857364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 사진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43306" y="18573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설명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720" y="928670"/>
            <a:ext cx="7572428" cy="4286280"/>
          </a:xfrm>
          <a:prstGeom prst="rect">
            <a:avLst/>
          </a:prstGeom>
          <a:solidFill>
            <a:schemeClr val="tx1">
              <a:lumMod val="85000"/>
              <a:lumOff val="15000"/>
              <a:alpha val="4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85918" y="1928802"/>
            <a:ext cx="5143536" cy="22145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928794" y="2500306"/>
            <a:ext cx="1357322" cy="1357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928794" y="20716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맥주이름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00232" y="25717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진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28992" y="20716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정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보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72132" y="200024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좋아요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286380" y="2357430"/>
            <a:ext cx="1571636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점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하트 76"/>
          <p:cNvSpPr/>
          <p:nvPr/>
        </p:nvSpPr>
        <p:spPr>
          <a:xfrm>
            <a:off x="5000628" y="2428868"/>
            <a:ext cx="214314" cy="214314"/>
          </a:xfrm>
          <a:prstGeom prst="hear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428992" y="3214686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회사 및 나라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57818" y="32861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도수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15074" y="3643314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도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44" y="6357958"/>
            <a:ext cx="757239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6710" y="6357958"/>
            <a:ext cx="214314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72462" y="6357958"/>
            <a:ext cx="142876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86776" y="6357958"/>
            <a:ext cx="71438" cy="71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382" y="6478809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Bear King Project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282" y="142852"/>
            <a:ext cx="642942" cy="642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00" y="214290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3. Review Page</a:t>
            </a: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20" y="928670"/>
            <a:ext cx="7572428" cy="4286280"/>
            <a:chOff x="285720" y="928670"/>
            <a:chExt cx="7572428" cy="4286280"/>
          </a:xfrm>
        </p:grpSpPr>
        <p:sp>
          <p:nvSpPr>
            <p:cNvPr id="11" name="직사각형 10"/>
            <p:cNvSpPr/>
            <p:nvPr/>
          </p:nvSpPr>
          <p:spPr>
            <a:xfrm>
              <a:off x="285720" y="928670"/>
              <a:ext cx="7572428" cy="42862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rot="5400000">
              <a:off x="-357222" y="3142454"/>
              <a:ext cx="40005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85720" y="1713694"/>
              <a:ext cx="1357322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977" y="1214422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Logo</a:t>
              </a:r>
              <a:endPara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5720" y="1142984"/>
              <a:ext cx="7572428" cy="1588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7158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맥</a:t>
            </a:r>
            <a:r>
              <a:rPr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</a:t>
            </a:r>
            <a:endParaRPr lang="ko-KR" altLang="en-US" dirty="0" smtClean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2773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910" y="21431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910" y="24288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321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5004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요청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158" y="5286388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리뷰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첫페이지는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평점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종아요가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높은 리뷰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게시글을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Hopissue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로 출력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카테고리로 검색 및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스크롤 및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List paging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처리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관리자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or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작성자 제외 수정 삭제 버튼 비활성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2910" y="3286124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 화살표 51"/>
          <p:cNvSpPr/>
          <p:nvPr/>
        </p:nvSpPr>
        <p:spPr>
          <a:xfrm rot="18909146">
            <a:off x="979042" y="3375610"/>
            <a:ext cx="132750" cy="19765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214546" y="1214422"/>
            <a:ext cx="500066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86578" y="1214422"/>
            <a:ext cx="428628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6858016" y="1214422"/>
            <a:ext cx="175169" cy="214314"/>
            <a:chOff x="6786578" y="1142984"/>
            <a:chExt cx="230846" cy="282433"/>
          </a:xfrm>
        </p:grpSpPr>
        <p:sp>
          <p:nvSpPr>
            <p:cNvPr id="55" name="직사각형 54"/>
            <p:cNvSpPr/>
            <p:nvPr/>
          </p:nvSpPr>
          <p:spPr>
            <a:xfrm rot="19050661">
              <a:off x="6971705" y="1282541"/>
              <a:ext cx="45719" cy="1428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도넛 56"/>
            <p:cNvSpPr/>
            <p:nvPr/>
          </p:nvSpPr>
          <p:spPr>
            <a:xfrm>
              <a:off x="6786578" y="1142984"/>
              <a:ext cx="214314" cy="214314"/>
            </a:xfrm>
            <a:prstGeom prst="donu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285984" y="1500174"/>
            <a:ext cx="4857784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>
            <a:stCxn id="59" idx="1"/>
            <a:endCxn id="59" idx="3"/>
          </p:cNvCxnSpPr>
          <p:nvPr/>
        </p:nvCxnSpPr>
        <p:spPr>
          <a:xfrm rot="10800000" flipH="1">
            <a:off x="2285984" y="1750207"/>
            <a:ext cx="4857784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0"/>
            <a:endCxn id="59" idx="2"/>
          </p:cNvCxnSpPr>
          <p:nvPr/>
        </p:nvCxnSpPr>
        <p:spPr>
          <a:xfrm rot="16200000" flipH="1">
            <a:off x="4464843" y="1750207"/>
            <a:ext cx="500066" cy="1588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42443" y="147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에일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43570" y="147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라거</a:t>
            </a:r>
            <a:endParaRPr lang="ko-KR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91403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134345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77287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1733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34675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77617" y="17144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중분류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14546" y="12144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검색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285984" y="2071678"/>
            <a:ext cx="4857784" cy="19288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285984" y="4000504"/>
            <a:ext cx="4857784" cy="78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2285984" y="4857760"/>
            <a:ext cx="4857784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5272" y="1142984"/>
            <a:ext cx="142876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/>
          <p:cNvSpPr/>
          <p:nvPr/>
        </p:nvSpPr>
        <p:spPr>
          <a:xfrm>
            <a:off x="7715272" y="114298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flipV="1">
            <a:off x="7715272" y="5072074"/>
            <a:ext cx="142876" cy="14287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15272" y="1285860"/>
            <a:ext cx="142876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85984" y="2071678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핫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이슈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or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게시글</a:t>
            </a:r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786446" y="2071678"/>
            <a:ext cx="121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평점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좋아요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715008" y="2357430"/>
            <a:ext cx="1291496" cy="3084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점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하트 104"/>
          <p:cNvSpPr/>
          <p:nvPr/>
        </p:nvSpPr>
        <p:spPr>
          <a:xfrm>
            <a:off x="5429256" y="2428868"/>
            <a:ext cx="224820" cy="185089"/>
          </a:xfrm>
          <a:prstGeom prst="hear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7" name="직사각형 106"/>
          <p:cNvSpPr/>
          <p:nvPr/>
        </p:nvSpPr>
        <p:spPr>
          <a:xfrm>
            <a:off x="2500298" y="2786058"/>
            <a:ext cx="4357718" cy="9286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500298" y="278605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글 및 리뷰 내용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285984" y="3786190"/>
            <a:ext cx="4857784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하트 110"/>
          <p:cNvSpPr/>
          <p:nvPr/>
        </p:nvSpPr>
        <p:spPr>
          <a:xfrm>
            <a:off x="3286116" y="3857628"/>
            <a:ext cx="142876" cy="117626"/>
          </a:xfrm>
          <a:prstGeom prst="heart">
            <a:avLst/>
          </a:prstGeom>
          <a:solidFill>
            <a:srgbClr val="FF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3" name="직사각형 112"/>
          <p:cNvSpPr/>
          <p:nvPr/>
        </p:nvSpPr>
        <p:spPr>
          <a:xfrm>
            <a:off x="5786446" y="3786190"/>
            <a:ext cx="107157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4214810" y="3786190"/>
            <a:ext cx="714380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285984" y="3738894"/>
            <a:ext cx="4889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댓글보기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    총 좋아요         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  )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개        총 평점                     점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571736" y="1785926"/>
            <a:ext cx="571504" cy="214314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214678" y="1500174"/>
            <a:ext cx="642942" cy="285752"/>
          </a:xfrm>
          <a:prstGeom prst="rect">
            <a:avLst/>
          </a:prstGeom>
          <a:solidFill>
            <a:schemeClr val="tx2">
              <a:lumMod val="60000"/>
              <a:lumOff val="40000"/>
              <a:alpha val="5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643174" y="4071942"/>
            <a:ext cx="4143404" cy="4286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714612" y="4143380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입력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Form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215074" y="4071942"/>
            <a:ext cx="571504" cy="4286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286512" y="407194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입력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714612" y="4508529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Id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71802" y="4528330"/>
            <a:ext cx="3143272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3143240" y="4508529"/>
            <a:ext cx="768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내용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15074" y="4532406"/>
            <a:ext cx="768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 삭제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357422" y="4929198"/>
            <a:ext cx="4903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No.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카테고리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좋아요 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제목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댓글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 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)                 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작성자 작성일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214546" y="4643446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List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86380" y="928670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~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님 환영합니다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105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My Page </a:t>
            </a:r>
            <a:r>
              <a:rPr lang="en-US" altLang="ko-KR" sz="1050" dirty="0" smtClean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Login/out</a:t>
            </a:r>
            <a:endParaRPr lang="ko-KR" altLang="en-US" sz="1050" dirty="0" smtClean="0">
              <a:solidFill>
                <a:schemeClr val="tx2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smtClean="0">
            <a:solidFill>
              <a:schemeClr val="tx1">
                <a:lumMod val="85000"/>
                <a:lumOff val="15000"/>
              </a:schemeClr>
            </a:solidFill>
            <a:latin typeface="HY견고딕" pitchFamily="18" charset="-127"/>
            <a:ea typeface="HY견고딕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1255</Words>
  <Application>Microsoft Office PowerPoint</Application>
  <PresentationFormat>화면 슬라이드 쇼(4:3)</PresentationFormat>
  <Paragraphs>457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김상목</dc:creator>
  <cp:lastModifiedBy>김상목</cp:lastModifiedBy>
  <cp:revision>80</cp:revision>
  <dcterms:created xsi:type="dcterms:W3CDTF">2019-05-11T08:29:26Z</dcterms:created>
  <dcterms:modified xsi:type="dcterms:W3CDTF">2019-05-11T11:16:20Z</dcterms:modified>
</cp:coreProperties>
</file>