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theme" Target="theme/theme1.xml"/><Relationship Id="rId13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230400" y="2556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/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마스터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제목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r>
              <a:rPr lang="en-US" altLang="en-US" sz="45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4500">
                <a:solidFill>
                  <a:schemeClr val="accent4">
                    <a:lumMod val="50000"/>
                  </a:schemeClr>
                </a:solidFill>
              </a:rPr>
              <a:t>편집</a:t>
            </a:r>
            <a:endParaRPr sz="45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259200" y="3949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l"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 indent="0" lvl="0">
              <a:buNone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마스터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부제목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스타일</a:t>
            </a:r>
            <a:r>
              <a:rPr lang="en-US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편집</a:t>
            </a:r>
            <a:endParaRPr sz="1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ayout1_shape3"/>
          <p:cNvSpPr/>
          <p:nvPr>
            <p:ph type="ftr" sz="quarter" idx="11"/>
          </p:nvPr>
        </p:nvSpPr>
        <p:spPr>
          <a:xfrm>
            <a:off x="266400" y="6386400"/>
            <a:ext cx="3204000" cy="4572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>
              <a:lnSpc>
                <a:spcPct val="150000"/>
              </a:lnSpc>
              <a:spcBef>
                <a:spcPts val="192"/>
              </a:spcBef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lnSpc>
                <a:spcPct val="150000"/>
              </a:lnSpc>
              <a:spcBef>
                <a:spcPts val="192"/>
              </a:spcBef>
            </a:pPr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6" name="layout1_shape4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en-US"/>
              <a:t>5/13/2019</a:t>
            </a:fld>
            <a:endParaRPr/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en-US"/>
              <a:t>5/13/2019</a:t>
            </a:fld>
            <a:endParaRPr/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34800" indent="-334800">
              <a:lnSpc>
                <a:spcPct val="175000"/>
              </a:lnSpc>
              <a:spcBef>
                <a:spcPts val="0"/>
              </a:spcBef>
              <a:buFont typeface="+mj-lt" pitchFamily="2" charset="2"/>
              <a:buAutoNum type="arabicPeriod"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34800" indent="-334800">
              <a:lnSpc>
                <a:spcPct val="175000"/>
              </a:lnSpc>
              <a:spcBef>
                <a:spcPts val="0"/>
              </a:spcBef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xfrm>
            <a:off x="255600" y="702000"/>
            <a:ext cx="6994800" cy="579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259200" y="1630800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259200" y="3018696"/>
            <a:ext cx="8470800" cy="127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aseline="0"/>
            </a:lvl2pPr>
            <a:lvl3pPr marL="0" indent="0">
              <a:buNone/>
              <a:defRPr sz="1200" baseline="0"/>
            </a:lvl3pPr>
            <a:lvl4pPr marL="0" indent="0">
              <a:buNone/>
              <a:defRPr sz="1200" baseline="0"/>
            </a:lvl4pPr>
            <a:lvl5pPr marL="0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/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7" name="layout4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indent="0" lvl="0">
              <a:buNone/>
            </a:pPr>
            <a:r>
              <a:rPr lang="ko-KR" altLang="en-US" sz="1200" b="1"/>
              <a:t>마스터</a:t>
            </a:r>
            <a:r>
              <a:rPr lang="en-US" altLang="en-US" sz="1200" b="1"/>
              <a:t> </a:t>
            </a:r>
            <a:r>
              <a:rPr lang="ko-KR" altLang="en-US" sz="1200" b="1"/>
              <a:t>텍스트</a:t>
            </a:r>
            <a:r>
              <a:rPr lang="en-US" altLang="en-US" sz="1200" b="1"/>
              <a:t> </a:t>
            </a:r>
            <a:r>
              <a:rPr lang="ko-KR" altLang="en-US" sz="1200" b="1"/>
              <a:t>스타일을</a:t>
            </a:r>
            <a:r>
              <a:rPr lang="en-US" altLang="en-US" sz="1200" b="1"/>
              <a:t> </a:t>
            </a:r>
            <a:r>
              <a:rPr lang="ko-KR" altLang="en-US" sz="1200" b="1"/>
              <a:t>편집합니다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z="1200"/>
              <a:t>마스터</a:t>
            </a:r>
            <a:r>
              <a:rPr lang="en-US" altLang="en-US" sz="1200"/>
              <a:t> </a:t>
            </a:r>
            <a:r>
              <a:rPr lang="ko-KR" altLang="en-US" sz="1200"/>
              <a:t>텍스트</a:t>
            </a:r>
            <a:r>
              <a:rPr lang="en-US" altLang="en-US" sz="1200"/>
              <a:t> </a:t>
            </a:r>
            <a:r>
              <a:rPr lang="ko-KR" altLang="en-US" sz="1200"/>
              <a:t>스타일을</a:t>
            </a:r>
            <a:r>
              <a:rPr lang="en-US" altLang="en-US" sz="1200"/>
              <a:t> </a:t>
            </a:r>
            <a:r>
              <a:rPr lang="ko-KR" altLang="en-US" sz="1200"/>
              <a:t>편집합니다</a:t>
            </a:r>
          </a:p>
          <a:p>
            <a:pPr lvl="1"/>
            <a:r>
              <a:rPr lang="ko-KR" altLang="en-US" sz="1200"/>
              <a:t>둘째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2"/>
            <a:r>
              <a:rPr lang="ko-KR" altLang="en-US" sz="1200"/>
              <a:t>셋째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3"/>
            <a:r>
              <a:rPr lang="ko-KR" altLang="en-US" sz="1200"/>
              <a:t>넷째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4"/>
            <a:r>
              <a:rPr lang="ko-KR" altLang="en-US" sz="1200"/>
              <a:t>다섯째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  <a:endParaRPr sz="1200"/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indent="0" lvl="0">
              <a:buNone/>
            </a:pPr>
            <a:r>
              <a:rPr lang="ko-KR" altLang="en-US" sz="1200" b="1"/>
              <a:t>마스터</a:t>
            </a:r>
            <a:r>
              <a:rPr lang="en-US" altLang="en-US" sz="1200" b="1"/>
              <a:t> </a:t>
            </a:r>
            <a:r>
              <a:rPr lang="ko-KR" altLang="en-US" sz="1200" b="1"/>
              <a:t>텍스트</a:t>
            </a:r>
            <a:r>
              <a:rPr lang="en-US" altLang="en-US" sz="1200" b="1"/>
              <a:t> </a:t>
            </a:r>
            <a:r>
              <a:rPr lang="ko-KR" altLang="en-US" sz="1200" b="1"/>
              <a:t>스타일을</a:t>
            </a:r>
            <a:r>
              <a:rPr lang="en-US" altLang="en-US" sz="1200" b="1"/>
              <a:t> </a:t>
            </a:r>
            <a:r>
              <a:rPr lang="ko-KR" altLang="en-US" sz="1200" b="1"/>
              <a:t>편집합니다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z="1200"/>
              <a:t>마스터</a:t>
            </a:r>
            <a:r>
              <a:rPr lang="en-US" altLang="en-US" sz="1200"/>
              <a:t> </a:t>
            </a:r>
            <a:r>
              <a:rPr lang="ko-KR" altLang="en-US" sz="1200"/>
              <a:t>텍스트</a:t>
            </a:r>
            <a:r>
              <a:rPr lang="en-US" altLang="en-US" sz="1200"/>
              <a:t> </a:t>
            </a:r>
            <a:r>
              <a:rPr lang="ko-KR" altLang="en-US" sz="1200"/>
              <a:t>스타일을</a:t>
            </a:r>
            <a:r>
              <a:rPr lang="en-US" altLang="en-US" sz="1200"/>
              <a:t> </a:t>
            </a:r>
            <a:r>
              <a:rPr lang="ko-KR" altLang="en-US" sz="1200"/>
              <a:t>편집합니다</a:t>
            </a:r>
          </a:p>
          <a:p>
            <a:pPr lvl="1"/>
            <a:r>
              <a:rPr lang="ko-KR" altLang="en-US" sz="1200"/>
              <a:t>둘째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2"/>
            <a:r>
              <a:rPr lang="ko-KR" altLang="en-US" sz="1200"/>
              <a:t>셋째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3"/>
            <a:r>
              <a:rPr lang="ko-KR" altLang="en-US" sz="1200"/>
              <a:t>넷째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</a:p>
          <a:p>
            <a:pPr lvl="4"/>
            <a:r>
              <a:rPr lang="ko-KR" altLang="en-US" sz="1200"/>
              <a:t>다섯째</a:t>
            </a:r>
            <a:r>
              <a:rPr lang="en-US" altLang="en-US" sz="1200"/>
              <a:t> </a:t>
            </a:r>
            <a:r>
              <a:rPr lang="ko-KR" altLang="en-US" sz="1200"/>
              <a:t>수준</a:t>
            </a:r>
            <a:endParaRPr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230400" y="2426400"/>
            <a:ext cx="8627880" cy="1040400"/>
          </a:xfrm>
          <a:prstGeom prst="rect">
            <a:avLst/>
          </a:prstGeom>
        </p:spPr>
        <p:txBody>
          <a:bodyPr anchor="t"/>
          <a:lstStyle>
            <a:lvl1pPr>
              <a:defRPr sz="4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4" name="layout6_shape2"/>
          <p:cNvCxnSpPr/>
          <p:nvPr/>
        </p:nvCxnSpPr>
        <p:spPr>
          <a:xfrm>
            <a:off x="363600" y="3434400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800">
                <a:solidFill>
                  <a:schemeClr val="tx1">
                    <a:tint val="75000"/>
                  </a:schemeClr>
                </a:solidFill>
              </a:rPr>
              <a:t>5/13/2019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8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8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248400" y="554400"/>
            <a:ext cx="8485200" cy="856800"/>
          </a:xfrm>
          <a:prstGeom prst="rect">
            <a:avLst/>
          </a:prstGeom>
        </p:spPr>
        <p:txBody>
          <a:bodyPr anchor="ctr">
            <a:noAutofit xmlns:a="http://schemas.openxmlformats.org/drawingml/2006/main"/>
          </a:bodyPr>
          <a:lstStyle>
            <a:lvl1pPr algn="l">
              <a:defRPr sz="40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2304000" y="1630800"/>
            <a:ext cx="6688800" cy="1274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259200" y="1630800"/>
            <a:ext cx="1882800" cy="12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/>
          <p:nvPr>
            <p:ph type="sldNum" sz="quarter" idx="12"/>
          </p:nvPr>
        </p:nvSpPr>
        <p:spPr>
          <a:xfrm>
            <a:off x="7279200" y="194400"/>
            <a:ext cx="1584000" cy="216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cxnSp>
        <p:nvCxnSpPr>
          <p:cNvPr id="7" name="layout8_shape5"/>
          <p:cNvCxnSpPr/>
          <p:nvPr/>
        </p:nvCxnSpPr>
        <p:spPr>
          <a:xfrm>
            <a:off x="363600" y="547200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Autofit xmlns:a="http://schemas.openxmlformats.org/drawingml/2006/main"/>
          </a:bodyPr>
          <a:lstStyle>
            <a:lvl1pPr algn="l">
              <a:defRPr sz="3200" b="1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datetimeFigureOut" id="{FB30EDBD-1C2D-4C1E-B459-B60219FAB484}">
              <a:rPr lang="en-US"/>
              <a:t>5/13/2019</a:t>
            </a:fld>
            <a:endParaRPr/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endParaRPr/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</a:rPr>
              <a:t>5/13/2019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spcBef>
          <a:spcPct val="0"/>
        </a:spcBef>
        <a:buNone/>
        <a:defRPr sz="4400" b="1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>
            <p:ph type="ctrTitle"/>
          </p:nvPr>
        </p:nvSpPr>
        <p:spPr>
          <a:xfrm>
            <a:off x="230400" y="255601"/>
            <a:ext cx="5565736" cy="144520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 sz="45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여행</a:t>
            </a:r>
            <a:r>
              <a:rPr lang="en-US" altLang="en-US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견적</a:t>
            </a:r>
            <a:r>
              <a:rPr lang="en-US" altLang="en-US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프로그램</a:t>
            </a:r>
            <a:br>
              <a:rPr lang="en-US" altLang="ko-KR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ko-KR" sz="45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altLang="ko-KR" sz="28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- UI DESIGN</a:t>
            </a:r>
            <a:endParaRPr sz="4500" b="1" kern="1200">
              <a:solidFill>
                <a:schemeClr val="accent4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_shape2"/>
          <p:cNvSpPr/>
          <p:nvPr>
            <p:ph type="subTitle" idx="1"/>
          </p:nvPr>
        </p:nvSpPr>
        <p:spPr>
          <a:xfrm>
            <a:off x="6732240" y="5301208"/>
            <a:ext cx="1936536" cy="919960"/>
          </a:xfrm>
          <a:prstGeom prst="rect">
            <a:avLst/>
          </a:prstGeom>
        </p:spPr>
        <p:txBody>
          <a:bodyPr lIns="91440" tIns="45720" rIns="91440" bIns="45720"/>
          <a:lstStyle>
            <a:lvl1pPr algn="l"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marL="0" indent="0" lvl="0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팀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명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TEAM</a:t>
            </a:r>
          </a:p>
          <a:p>
            <a:pPr algn="l" marL="0" indent="0" lvl="0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팀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원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허민정</a:t>
            </a:r>
            <a:r>
              <a:rPr lang="en-US" altLang="ko-KR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최은미</a:t>
            </a:r>
            <a:endParaRPr sz="1200" b="1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spcBef>
                <a:spcPct val="20000"/>
              </a:spcBef>
              <a:buNone/>
            </a:pP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제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출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일</a:t>
            </a:r>
            <a:r>
              <a:rPr lang="en-US" altLang="en-US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2019-05-13</a:t>
            </a:r>
            <a:endParaRPr sz="1200" b="1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5442495" y="1916944"/>
            <a:ext cx="3089945" cy="10080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감</a:t>
            </a:r>
            <a:r>
              <a:rPr lang="en-US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합</a:t>
            </a:r>
            <a:r>
              <a:rPr lang="en-US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니</a:t>
            </a:r>
            <a:r>
              <a:rPr lang="en-US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다</a:t>
            </a:r>
            <a:r>
              <a:rPr lang="en-US" altLang="ko-KR" sz="3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sz="32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로그아웃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되었습니다</a:t>
            </a: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0_shape2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</a:t>
            </a:r>
            <a:r>
              <a:rPr lang="ko-KR" altLang="en-US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아웃</a:t>
            </a:r>
            <a:r>
              <a:rPr lang="en-US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PAGE</a:t>
            </a:r>
            <a:endParaRPr sz="160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10_shape3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10_shape4"/>
          <p:cNvSpPr/>
          <p:nvPr/>
        </p:nvSpPr>
        <p:spPr>
          <a:xfrm>
            <a:off x="5508104" y="5013176"/>
            <a:ext cx="981075" cy="36431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아이디</a:t>
            </a:r>
            <a:endParaRPr sz="14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10_shape5"/>
          <p:cNvSpPr/>
          <p:nvPr/>
        </p:nvSpPr>
        <p:spPr>
          <a:xfrm>
            <a:off x="5512867" y="5503440"/>
            <a:ext cx="981075" cy="36431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비밀번호</a:t>
            </a:r>
          </a:p>
        </p:txBody>
      </p:sp>
      <p:sp>
        <p:nvSpPr>
          <p:cNvPr id="8" name="slide10_shape6"/>
          <p:cNvSpPr/>
          <p:nvPr/>
        </p:nvSpPr>
        <p:spPr>
          <a:xfrm>
            <a:off x="6741592" y="5014429"/>
            <a:ext cx="1771650" cy="323850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입력칸</a:t>
            </a:r>
          </a:p>
        </p:txBody>
      </p:sp>
      <p:sp>
        <p:nvSpPr>
          <p:cNvPr id="9" name="slide10_shape7"/>
          <p:cNvSpPr/>
          <p:nvPr/>
        </p:nvSpPr>
        <p:spPr>
          <a:xfrm>
            <a:off x="6741592" y="5519254"/>
            <a:ext cx="1771650" cy="323850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비밀번호</a:t>
            </a:r>
            <a:r>
              <a:rPr lang="en-US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입력칸</a:t>
            </a:r>
          </a:p>
        </p:txBody>
      </p:sp>
      <p:sp>
        <p:nvSpPr>
          <p:cNvPr id="10" name="slide10_shape8"/>
          <p:cNvSpPr/>
          <p:nvPr/>
        </p:nvSpPr>
        <p:spPr>
          <a:xfrm>
            <a:off x="251520" y="6516347"/>
            <a:ext cx="2793454" cy="34165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관리자</a:t>
            </a:r>
            <a:r>
              <a:rPr lang="en-US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문의</a:t>
            </a:r>
            <a:r>
              <a:rPr lang="en-US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: lasser@naver.com</a:t>
            </a:r>
          </a:p>
        </p:txBody>
      </p:sp>
      <p:sp>
        <p:nvSpPr>
          <p:cNvPr id="11" name="slide10_shape9"/>
          <p:cNvSpPr/>
          <p:nvPr/>
        </p:nvSpPr>
        <p:spPr>
          <a:xfrm>
            <a:off x="6084168" y="6021288"/>
            <a:ext cx="2585864" cy="36004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/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아이디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비밀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찾기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90997"/>
            <a:ext cx="4410075" cy="4486275"/>
          </a:xfrm>
          <a:prstGeom prst="ellipse">
            <a:avLst/>
          </a:prstGeom>
          <a:ln>
            <a:noFill/>
          </a:ln>
          <a:effectLst xmlns:a="http://schemas.openxmlformats.org/drawingml/2006/main"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/>
          <p:cNvPicPr>
            <a:picLocks noChangeAspect="1"/>
          </p:cNvPicPr>
          <p:nvPr/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395536" y="1196752"/>
            <a:ext cx="8136904" cy="36025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 xmlns:a="http://schemas.openxmlformats.org/drawingml/2006/main">
            <a:outerShdw blurRad="88900" algn="tl" rotWithShape="0">
              <a:srgbClr val="000000">
                <a:alpha val="45000"/>
              </a:srgbClr>
            </a:outerShdw>
          </a:effectLst>
          <a:scene3d xmlns:a="http://schemas.openxmlformats.org/drawingml/2006/main">
            <a:camera prst="orthographicFront"/>
            <a:lightRig rig="twoPt" dir="t">
              <a:rot lat="0" lon="0" rev="7200000"/>
            </a:lightRig>
          </a:scene3d>
          <a:sp3d xmlns:a="http://schemas.openxmlformats.org/drawingml/2006/main">
            <a:bevelT w="25400" h="19050"/>
            <a:contourClr>
              <a:srgbClr val="FFFFFF"/>
            </a:contourClr>
          </a:sp3d>
        </p:spPr>
      </p:pic>
      <p:sp>
        <p:nvSpPr>
          <p:cNvPr id="4" name="slide2_shape1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로그인</a:t>
            </a:r>
            <a:r>
              <a:rPr lang="en-US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PAGE</a:t>
            </a:r>
            <a:endParaRPr sz="160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5508104" y="5013176"/>
            <a:ext cx="981075" cy="36431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아이디</a:t>
            </a:r>
            <a:endParaRPr sz="14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2_shape3"/>
          <p:cNvSpPr/>
          <p:nvPr/>
        </p:nvSpPr>
        <p:spPr>
          <a:xfrm>
            <a:off x="5512867" y="5503440"/>
            <a:ext cx="981075" cy="36431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비밀번호</a:t>
            </a:r>
          </a:p>
        </p:txBody>
      </p:sp>
      <p:sp>
        <p:nvSpPr>
          <p:cNvPr id="7" name="slide2_shape4"/>
          <p:cNvSpPr/>
          <p:nvPr/>
        </p:nvSpPr>
        <p:spPr>
          <a:xfrm>
            <a:off x="6741592" y="5014429"/>
            <a:ext cx="1771650" cy="323850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입력칸</a:t>
            </a:r>
          </a:p>
        </p:txBody>
      </p:sp>
      <p:sp>
        <p:nvSpPr>
          <p:cNvPr id="8" name="slide2_shape5"/>
          <p:cNvSpPr/>
          <p:nvPr/>
        </p:nvSpPr>
        <p:spPr>
          <a:xfrm>
            <a:off x="6741592" y="5519254"/>
            <a:ext cx="1771650" cy="323850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비밀번호</a:t>
            </a:r>
            <a:r>
              <a:rPr lang="en-US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입력칸</a:t>
            </a:r>
          </a:p>
        </p:txBody>
      </p:sp>
      <p:sp>
        <p:nvSpPr>
          <p:cNvPr id="9" name="slide2_shape6"/>
          <p:cNvSpPr/>
          <p:nvPr/>
        </p:nvSpPr>
        <p:spPr>
          <a:xfrm>
            <a:off x="1043608" y="1628800"/>
            <a:ext cx="3810000" cy="63652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3600" b="1" kern="1200">
                <a:solidFill>
                  <a:schemeClr val="bg1"/>
                </a:solidFill>
                <a:effectLst xmlns:a="http://schemas.openxmlformats.org/drawingml/2006/main"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즐거운</a:t>
            </a:r>
            <a:r>
              <a:rPr lang="en-US" altLang="ko-KR" sz="3600" b="1" kern="1200">
                <a:solidFill>
                  <a:schemeClr val="bg1"/>
                </a:solidFill>
                <a:effectLst xmlns:a="http://schemas.openxmlformats.org/drawingml/2006/main"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 </a:t>
            </a:r>
            <a:r>
              <a:rPr lang="ko-KR" altLang="ko-KR" sz="3600" b="1" kern="1200">
                <a:solidFill>
                  <a:schemeClr val="bg1"/>
                </a:solidFill>
                <a:effectLst xmlns:a="http://schemas.openxmlformats.org/drawingml/2006/main"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여행</a:t>
            </a:r>
            <a:r>
              <a:rPr lang="en-US" altLang="ko-KR" sz="3600" b="1" kern="1200">
                <a:solidFill>
                  <a:schemeClr val="bg1"/>
                </a:solidFill>
                <a:effectLst xmlns:a="http://schemas.openxmlformats.org/drawingml/2006/main"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!!~~</a:t>
            </a:r>
            <a:endParaRPr sz="3600" b="1" kern="1200">
              <a:solidFill>
                <a:schemeClr val="bg1"/>
              </a:solidFill>
              <a:effectLst xmlns:a="http://schemas.openxmlformats.org/drawingml/2006/main"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lide2_shape7"/>
          <p:cNvSpPr/>
          <p:nvPr/>
        </p:nvSpPr>
        <p:spPr>
          <a:xfrm>
            <a:off x="251520" y="6516347"/>
            <a:ext cx="2793454" cy="341653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관리자</a:t>
            </a:r>
            <a:r>
              <a:rPr lang="en-US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문의</a:t>
            </a:r>
            <a:r>
              <a:rPr lang="en-US" altLang="ko-KR" sz="11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: lasser@naver.com</a:t>
            </a:r>
          </a:p>
        </p:txBody>
      </p:sp>
      <p:sp>
        <p:nvSpPr>
          <p:cNvPr id="11" name="slide2_shape8"/>
          <p:cNvSpPr/>
          <p:nvPr/>
        </p:nvSpPr>
        <p:spPr>
          <a:xfrm>
            <a:off x="6084168" y="6021288"/>
            <a:ext cx="2585864" cy="36004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/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아이디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비밀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찾기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lide2_shape9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PAGE</a:t>
            </a:r>
          </a:p>
        </p:txBody>
      </p:sp>
      <p:sp>
        <p:nvSpPr>
          <p:cNvPr id="4" name="slide3_shape2"/>
          <p:cNvSpPr/>
          <p:nvPr/>
        </p:nvSpPr>
        <p:spPr>
          <a:xfrm>
            <a:off x="624508" y="1340768"/>
            <a:ext cx="3810000" cy="636525"/>
          </a:xfrm>
          <a:prstGeom prst="rect">
            <a:avLst/>
          </a:prstGeom>
          <a:noFill/>
          <a:ln w="25400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가이드</a:t>
            </a:r>
            <a:r>
              <a:rPr lang="en-US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가입</a:t>
            </a:r>
            <a:endParaRPr sz="200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lide3_shape3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98376" y="905850"/>
          <a:ext cx="7315200" cy="36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latin typeface="+mn-ea"/>
                          <a:ea typeface="+mn-ea"/>
                        </a:rPr>
                        <a:t>가이드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가입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[    ]</a:t>
                      </a:r>
                    </a:p>
                  </a:txBody>
                  <a:tcPr marT="46800" marR="90000" marL="90000" marB="46800">
                    <a:solidFill>
                      <a:schemeClr val="lt1">
                        <a:alpha val="100000"/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latin typeface="+mn-ea"/>
                          <a:ea typeface="+mn-ea"/>
                        </a:rPr>
                        <a:t>여행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가입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[    ]</a:t>
                      </a:r>
                    </a:p>
                  </a:txBody>
                  <a:tcPr marT="46800" marR="90000" marL="90000" marB="46800">
                    <a:solidFill>
                      <a:schemeClr val="lt1">
                        <a:alpha val="100000"/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98376" y="1844824"/>
          <a:ext cx="7315200" cy="432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562600"/>
              </a:tblGrid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sz="1800" b="0">
                        <a:solidFill>
                          <a:schemeClr val="tx1">
                            <a:alpha val="10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 lang="ko-KR" altLang="en-US"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핸드폰번호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회사이름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홈페이지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  <p:sp>
        <p:nvSpPr>
          <p:cNvPr id="8" name="slide3_shape4"/>
          <p:cNvSpPr/>
          <p:nvPr/>
        </p:nvSpPr>
        <p:spPr>
          <a:xfrm>
            <a:off x="5016413" y="6273502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가입하기</a:t>
            </a:r>
          </a:p>
        </p:txBody>
      </p:sp>
      <p:sp>
        <p:nvSpPr>
          <p:cNvPr id="9" name="slide3_shape5"/>
          <p:cNvSpPr/>
          <p:nvPr/>
        </p:nvSpPr>
        <p:spPr>
          <a:xfrm>
            <a:off x="6164163" y="6273502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재입력</a:t>
            </a:r>
          </a:p>
        </p:txBody>
      </p:sp>
      <p:sp>
        <p:nvSpPr>
          <p:cNvPr id="10" name="slide3_shape6"/>
          <p:cNvSpPr/>
          <p:nvPr/>
        </p:nvSpPr>
        <p:spPr>
          <a:xfrm>
            <a:off x="1940848" y="908720"/>
            <a:ext cx="342900" cy="342900"/>
          </a:xfrm>
          <a:prstGeom prst="mathMultiply">
            <a:avLst/>
          </a:prstGeom>
          <a:solidFill>
            <a:schemeClr val="accent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회원가입</a:t>
            </a:r>
            <a:r>
              <a:rPr lang="en-US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PAGE</a:t>
            </a:r>
          </a:p>
        </p:txBody>
      </p:sp>
      <p:sp>
        <p:nvSpPr>
          <p:cNvPr id="4" name="slide4_shape2"/>
          <p:cNvSpPr/>
          <p:nvPr/>
        </p:nvSpPr>
        <p:spPr>
          <a:xfrm>
            <a:off x="624508" y="1419250"/>
            <a:ext cx="3810000" cy="636525"/>
          </a:xfrm>
          <a:prstGeom prst="rect">
            <a:avLst/>
          </a:prstGeom>
          <a:noFill/>
          <a:ln w="25400" cap="flat">
            <a:solidFill>
              <a:schemeClr val="lt1">
                <a:alpha val="100000"/>
              </a:schemeClr>
            </a:solidFill>
            <a:prstDash val="solid"/>
            <a:round/>
            <a:headEnd type="none"/>
            <a:tailEnd type="none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고객</a:t>
            </a:r>
            <a:r>
              <a:rPr lang="en-US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가입</a:t>
            </a:r>
          </a:p>
        </p:txBody>
      </p:sp>
      <p:cxnSp>
        <p:nvCxnSpPr>
          <p:cNvPr id="5" name="slide4_shape3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698376" y="905850"/>
          <a:ext cx="7315200" cy="36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latin typeface="+mn-ea"/>
                          <a:ea typeface="+mn-ea"/>
                        </a:rPr>
                        <a:t>가이드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가입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[    ]</a:t>
                      </a:r>
                    </a:p>
                  </a:txBody>
                  <a:tcPr marT="46800" marR="90000" marL="90000" marB="46800">
                    <a:solidFill>
                      <a:schemeClr val="lt1">
                        <a:alpha val="100000"/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>
                          <a:latin typeface="+mn-ea"/>
                          <a:ea typeface="+mn-ea"/>
                        </a:rPr>
                        <a:t>여행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>
                          <a:latin typeface="+mn-ea"/>
                          <a:ea typeface="+mn-ea"/>
                        </a:rPr>
                        <a:t>가입</a:t>
                      </a:r>
                      <a:r>
                        <a:rPr lang="en-US" altLang="ko-KR" sz="1800">
                          <a:latin typeface="+mn-ea"/>
                          <a:ea typeface="+mn-ea"/>
                        </a:rPr>
                        <a:t>[    ]</a:t>
                      </a:r>
                    </a:p>
                  </a:txBody>
                  <a:tcPr marT="46800" marR="90000" marL="90000" marB="46800">
                    <a:solidFill>
                      <a:schemeClr val="lt1">
                        <a:alpha val="100000"/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698376" y="1947062"/>
          <a:ext cx="7315200" cy="221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25"/>
                <a:gridCol w="5172075"/>
              </a:tblGrid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[    </a:t>
                      </a: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중복확인</a:t>
                      </a:r>
                      <a:r>
                        <a:rPr lang="en-US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생년</a:t>
                      </a:r>
                      <a:r>
                        <a:rPr lang="en-US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월일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 marT="46800" marR="90000" marL="90000" marB="46800"/>
                </a:tc>
              </a:tr>
              <a:tr h="37905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  <a:tr h="36000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800" b="0">
                          <a:solidFill>
                            <a:schemeClr val="tx1">
                              <a:alpha val="100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  <p:sp>
        <p:nvSpPr>
          <p:cNvPr id="8" name="slide4_shape4"/>
          <p:cNvSpPr/>
          <p:nvPr/>
        </p:nvSpPr>
        <p:spPr>
          <a:xfrm>
            <a:off x="5143297" y="621682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>
                    <a:alpha val="100000"/>
                  </a:srgbClr>
                </a:solidFill>
                <a:latin typeface="+mn-lt"/>
                <a:ea typeface="+mn-ea"/>
                <a:cs typeface="+mn-cs"/>
              </a:rPr>
              <a:t>가입하기</a:t>
            </a:r>
          </a:p>
        </p:txBody>
      </p:sp>
      <p:sp>
        <p:nvSpPr>
          <p:cNvPr id="9" name="slide4_shape5"/>
          <p:cNvSpPr/>
          <p:nvPr/>
        </p:nvSpPr>
        <p:spPr>
          <a:xfrm>
            <a:off x="6291047" y="621682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재입력</a:t>
            </a:r>
          </a:p>
        </p:txBody>
      </p:sp>
      <p:sp>
        <p:nvSpPr>
          <p:cNvPr id="10" name="slide4_shape6"/>
          <p:cNvSpPr/>
          <p:nvPr/>
        </p:nvSpPr>
        <p:spPr>
          <a:xfrm>
            <a:off x="5901288" y="908720"/>
            <a:ext cx="342900" cy="342900"/>
          </a:xfrm>
          <a:prstGeom prst="mathMultiply">
            <a:avLst/>
          </a:prstGeom>
          <a:solidFill>
            <a:srgbClr val="2da2bf"/>
          </a:solidFill>
          <a:ln w="25400" cap="flat">
            <a:solidFill>
              <a:srgbClr val="2da2bf">
                <a:shade val="50000"/>
              </a:srgb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287525" y="611163"/>
            <a:ext cx="6840760" cy="5832648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5_shape2"/>
          <p:cNvSpPr/>
          <p:nvPr/>
        </p:nvSpPr>
        <p:spPr>
          <a:xfrm>
            <a:off x="755576" y="836712"/>
            <a:ext cx="5328592" cy="36004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예약</a:t>
            </a:r>
            <a:r>
              <a:rPr lang="ko-KR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자</a:t>
            </a:r>
            <a:r>
              <a:rPr lang="en-US" altLang="en-US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[        ] 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전화번호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[      ]  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 [             ]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3"/>
          <p:cNvSpPr/>
          <p:nvPr/>
        </p:nvSpPr>
        <p:spPr>
          <a:xfrm>
            <a:off x="755576" y="1124744"/>
            <a:ext cx="4752975" cy="369825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총인원수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[ sum(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자동합계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    ]   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어른수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 [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선택하세요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 ]      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아동수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[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선택하세요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   ]</a:t>
            </a:r>
          </a:p>
        </p:txBody>
      </p:sp>
      <p:grpSp>
        <p:nvGrpSpPr>
          <p:cNvPr id="6" name="slide5_group1"/>
          <p:cNvGrpSpPr>
            <a:grpSpLocks/>
          </p:cNvGrpSpPr>
          <p:nvPr/>
        </p:nvGrpSpPr>
        <p:grpSpPr>
          <a:xfrm>
            <a:off x="755576" y="1406674"/>
            <a:ext cx="5112568" cy="807975"/>
            <a:chOff x="755576" y="1406674"/>
            <a:chExt cx="5112568" cy="807975"/>
          </a:xfrm>
        </p:grpSpPr>
        <p:sp>
          <p:nvSpPr>
            <p:cNvPr id="7" name="slide5_shape4"/>
            <p:cNvSpPr/>
            <p:nvPr/>
          </p:nvSpPr>
          <p:spPr>
            <a:xfrm>
              <a:off x="755576" y="1406674"/>
              <a:ext cx="1743075" cy="5461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아동</a:t>
              </a:r>
              <a:r>
                <a:rPr lang="en-US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생년</a:t>
              </a:r>
              <a:r>
                <a:rPr lang="en-US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월일</a:t>
              </a:r>
              <a:endParaRPr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5_shape5"/>
            <p:cNvSpPr/>
            <p:nvPr/>
          </p:nvSpPr>
          <p:spPr>
            <a:xfrm>
              <a:off x="1796591" y="1406674"/>
              <a:ext cx="904875" cy="3175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아동</a:t>
              </a:r>
              <a:r>
                <a:rPr lang="en-US" altLang="ko-KR" sz="10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1</a:t>
              </a:r>
            </a:p>
          </p:txBody>
        </p:sp>
        <p:sp>
          <p:nvSpPr>
            <p:cNvPr id="9" name="slide5_shape6"/>
            <p:cNvSpPr/>
            <p:nvPr/>
          </p:nvSpPr>
          <p:spPr>
            <a:xfrm>
              <a:off x="2339752" y="1469602"/>
              <a:ext cx="1466850" cy="219075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endParaRPr sz="10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5_shape7"/>
            <p:cNvSpPr/>
            <p:nvPr/>
          </p:nvSpPr>
          <p:spPr>
            <a:xfrm>
              <a:off x="3851920" y="1406674"/>
              <a:ext cx="904875" cy="3603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아동</a:t>
              </a:r>
              <a:r>
                <a:rPr lang="en-US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2</a:t>
              </a:r>
            </a:p>
          </p:txBody>
        </p:sp>
        <p:sp>
          <p:nvSpPr>
            <p:cNvPr id="11" name="slide5_shape8"/>
            <p:cNvSpPr/>
            <p:nvPr/>
          </p:nvSpPr>
          <p:spPr>
            <a:xfrm>
              <a:off x="4401294" y="1483877"/>
              <a:ext cx="1466850" cy="219075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endParaRPr sz="10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slide5_shape9"/>
            <p:cNvSpPr/>
            <p:nvPr/>
          </p:nvSpPr>
          <p:spPr>
            <a:xfrm>
              <a:off x="1796591" y="1854349"/>
              <a:ext cx="904875" cy="3603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아동</a:t>
              </a:r>
              <a:r>
                <a:rPr lang="en-US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3</a:t>
              </a:r>
            </a:p>
          </p:txBody>
        </p:sp>
        <p:sp>
          <p:nvSpPr>
            <p:cNvPr id="13" name="slide5_shape10"/>
            <p:cNvSpPr/>
            <p:nvPr/>
          </p:nvSpPr>
          <p:spPr>
            <a:xfrm>
              <a:off x="2339752" y="1844380"/>
              <a:ext cx="1466850" cy="219075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endParaRPr sz="10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5_shape11"/>
            <p:cNvSpPr/>
            <p:nvPr/>
          </p:nvSpPr>
          <p:spPr>
            <a:xfrm>
              <a:off x="3875720" y="1854349"/>
              <a:ext cx="904875" cy="3603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아동</a:t>
              </a:r>
              <a:r>
                <a:rPr lang="en-US" altLang="ko-KR"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4</a:t>
              </a:r>
            </a:p>
          </p:txBody>
        </p:sp>
        <p:sp>
          <p:nvSpPr>
            <p:cNvPr id="15" name="slide5_shape12"/>
            <p:cNvSpPr/>
            <p:nvPr/>
          </p:nvSpPr>
          <p:spPr>
            <a:xfrm>
              <a:off x="4389649" y="1843809"/>
              <a:ext cx="1466850" cy="219075"/>
            </a:xfrm>
            <a:prstGeom prst="rect">
              <a:avLst/>
            </a:prstGeom>
            <a:solidFill>
              <a:schemeClr val="lt1"/>
            </a:solidFill>
            <a:ln w="25400" cap="flat">
              <a:solidFill>
                <a:schemeClr val="dk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</a:pPr>
              <a:endParaRPr sz="10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slide5_shape13"/>
          <p:cNvSpPr/>
          <p:nvPr/>
        </p:nvSpPr>
        <p:spPr>
          <a:xfrm>
            <a:off x="4716016" y="6086440"/>
            <a:ext cx="1944216" cy="288032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요청하기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      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다시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쓰기</a:t>
            </a:r>
          </a:p>
        </p:txBody>
      </p:sp>
      <p:sp>
        <p:nvSpPr>
          <p:cNvPr id="17" name="slide5_shape14"/>
          <p:cNvSpPr/>
          <p:nvPr/>
        </p:nvSpPr>
        <p:spPr>
          <a:xfrm>
            <a:off x="755576" y="5085184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기타문의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요청사항</a:t>
            </a:r>
            <a:endParaRPr sz="1000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5_shape15"/>
          <p:cNvSpPr/>
          <p:nvPr/>
        </p:nvSpPr>
        <p:spPr>
          <a:xfrm>
            <a:off x="755577" y="5650964"/>
            <a:ext cx="5904656" cy="390525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</a:pPr>
            <a:endParaRPr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5_shape16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en-US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간편견적</a:t>
            </a:r>
            <a:r>
              <a:rPr lang="en-US" altLang="en-US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6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PAGE</a:t>
            </a:r>
            <a:endParaRPr sz="160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lide5_shape17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755576" y="2420888"/>
          <a:ext cx="5904656" cy="293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  <a:gridCol w="1476164"/>
                <a:gridCol w="1476164"/>
              </a:tblGrid>
              <a:tr h="432048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200"/>
                        <a:t>놀거리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마사지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투어</a:t>
                      </a: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기타</a:t>
                      </a:r>
                      <a:endParaRPr sz="120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200"/>
                        <a:t>호핑</a:t>
                      </a:r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ko-KR" altLang="ko-KR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ko-KR" sz="1050"/>
                        <a:t>예약시간</a:t>
                      </a:r>
                      <a:r>
                        <a:rPr lang="en-US" altLang="ko-KR" sz="105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오일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시티투어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식당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스쿠버다이빙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건식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어메이징쇼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픽드랍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헬멧다이빙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스톤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파라세일링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발</a:t>
                      </a:r>
                      <a:endParaRPr sz="1200"/>
                    </a:p>
                    <a:p>
                      <a:pPr algn="l" marL="0" indent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ko-KR" altLang="en-US" sz="1050"/>
                        <a:t>예약일</a:t>
                      </a:r>
                      <a:r>
                        <a:rPr lang="en-US" altLang="ko-KR" sz="1050"/>
                        <a:t>[],</a:t>
                      </a:r>
                      <a:r>
                        <a:rPr lang="ko-KR" altLang="en-US" sz="1050"/>
                        <a:t>예약시간</a:t>
                      </a:r>
                      <a:r>
                        <a:rPr lang="en-US" altLang="ko-KR" sz="1050"/>
                        <a:t>[]</a:t>
                      </a:r>
                      <a:endParaRPr sz="1050"/>
                    </a:p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slide5_group2"/>
          <p:cNvGrpSpPr>
            <a:grpSpLocks/>
          </p:cNvGrpSpPr>
          <p:nvPr/>
        </p:nvGrpSpPr>
        <p:grpSpPr>
          <a:xfrm>
            <a:off x="1979712" y="2913899"/>
            <a:ext cx="4536504" cy="2027269"/>
            <a:chOff x="1979712" y="2913899"/>
            <a:chExt cx="4536504" cy="2027269"/>
          </a:xfrm>
        </p:grpSpPr>
        <p:sp>
          <p:nvSpPr>
            <p:cNvPr id="23" name="slide5_shape18"/>
            <p:cNvSpPr/>
            <p:nvPr/>
          </p:nvSpPr>
          <p:spPr>
            <a:xfrm>
              <a:off x="1979712" y="2913899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slide5_shape19"/>
            <p:cNvSpPr/>
            <p:nvPr/>
          </p:nvSpPr>
          <p:spPr>
            <a:xfrm>
              <a:off x="3419872" y="2913899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5_shape20"/>
            <p:cNvSpPr/>
            <p:nvPr/>
          </p:nvSpPr>
          <p:spPr>
            <a:xfrm>
              <a:off x="4932040" y="2913899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5_shape21"/>
            <p:cNvSpPr/>
            <p:nvPr/>
          </p:nvSpPr>
          <p:spPr>
            <a:xfrm>
              <a:off x="6372200" y="2913899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slide5_shape22"/>
            <p:cNvSpPr/>
            <p:nvPr/>
          </p:nvSpPr>
          <p:spPr>
            <a:xfrm>
              <a:off x="1979712" y="3535844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slide5_shape23"/>
            <p:cNvSpPr/>
            <p:nvPr/>
          </p:nvSpPr>
          <p:spPr>
            <a:xfrm>
              <a:off x="3419872" y="3535844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slide5_shape24"/>
            <p:cNvSpPr/>
            <p:nvPr/>
          </p:nvSpPr>
          <p:spPr>
            <a:xfrm>
              <a:off x="4932040" y="3535844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slide5_shape25"/>
            <p:cNvSpPr/>
            <p:nvPr/>
          </p:nvSpPr>
          <p:spPr>
            <a:xfrm>
              <a:off x="6372200" y="3535844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5_shape26"/>
            <p:cNvSpPr/>
            <p:nvPr/>
          </p:nvSpPr>
          <p:spPr>
            <a:xfrm>
              <a:off x="1979712" y="414908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5_shape27"/>
            <p:cNvSpPr/>
            <p:nvPr/>
          </p:nvSpPr>
          <p:spPr>
            <a:xfrm>
              <a:off x="3419872" y="414908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slide5_shape28"/>
            <p:cNvSpPr/>
            <p:nvPr/>
          </p:nvSpPr>
          <p:spPr>
            <a:xfrm>
              <a:off x="4932040" y="414908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slide5_shape29"/>
            <p:cNvSpPr/>
            <p:nvPr/>
          </p:nvSpPr>
          <p:spPr>
            <a:xfrm>
              <a:off x="6372200" y="4149080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5_shape30"/>
            <p:cNvSpPr/>
            <p:nvPr/>
          </p:nvSpPr>
          <p:spPr>
            <a:xfrm>
              <a:off x="1979712" y="4797152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5_shape31"/>
            <p:cNvSpPr/>
            <p:nvPr/>
          </p:nvSpPr>
          <p:spPr>
            <a:xfrm>
              <a:off x="3419872" y="4797152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5_shape32"/>
            <p:cNvSpPr/>
            <p:nvPr/>
          </p:nvSpPr>
          <p:spPr>
            <a:xfrm>
              <a:off x="4932040" y="4797152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5_shape33"/>
            <p:cNvSpPr/>
            <p:nvPr/>
          </p:nvSpPr>
          <p:spPr>
            <a:xfrm>
              <a:off x="6372200" y="4797152"/>
              <a:ext cx="144016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9" name="slide5_shape34"/>
          <p:cNvSpPr/>
          <p:nvPr/>
        </p:nvSpPr>
        <p:spPr>
          <a:xfrm>
            <a:off x="755576" y="2132856"/>
            <a:ext cx="2232248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선택하기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복수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선택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가능</a:t>
            </a:r>
            <a:r>
              <a:rPr lang="en-US" altLang="ko-KR" sz="10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40" name="slide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7155" y="709414"/>
            <a:ext cx="1936845" cy="3583682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1" name="slide5_shape35"/>
          <p:cNvSpPr/>
          <p:nvPr/>
        </p:nvSpPr>
        <p:spPr>
          <a:xfrm>
            <a:off x="7280501" y="3869057"/>
            <a:ext cx="1764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간편견적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바로</a:t>
            </a:r>
            <a:r>
              <a:rPr lang="en-US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가기</a:t>
            </a:r>
            <a:endParaRPr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slide5_shape36"/>
          <p:cNvSpPr/>
          <p:nvPr/>
        </p:nvSpPr>
        <p:spPr>
          <a:xfrm rot="13080000">
            <a:off x="5772560" y="2308885"/>
            <a:ext cx="2016224" cy="864096"/>
          </a:xfrm>
          <a:prstGeom prst="rightArrow">
            <a:avLst/>
          </a:prstGeom>
          <a:solidFill>
            <a:schemeClr val="bg1"/>
          </a:solidFill>
          <a:ln w="25400" cap="flat">
            <a:solidFill>
              <a:schemeClr val="accent2">
                <a:shade val="50000"/>
              </a:schemeClr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b="1" kern="12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 xmlns:a="http://schemas.openxmlformats.org/drawingml/2006/main"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3" name="slide5_shape37"/>
          <p:cNvSpPr/>
          <p:nvPr/>
        </p:nvSpPr>
        <p:spPr>
          <a:xfrm>
            <a:off x="7200800" y="4509844"/>
            <a:ext cx="1835696" cy="1223412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</a:t>
            </a:r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카페에</a:t>
            </a:r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게시판을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통하여</a:t>
            </a:r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배너나</a:t>
            </a:r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버튼</a:t>
            </a:r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(URL)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이용</a:t>
            </a:r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간편견적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팝업을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띄움</a:t>
            </a:r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CHECKBOX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상품을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문의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받아</a:t>
            </a:r>
            <a:r>
              <a:rPr lang="en-US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 </a:t>
            </a:r>
            <a:r>
              <a:rPr lang="ko-KR" altLang="en-US" sz="10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slide5_shape38"/>
          <p:cNvSpPr/>
          <p:nvPr/>
        </p:nvSpPr>
        <p:spPr>
          <a:xfrm>
            <a:off x="755576" y="5358234"/>
            <a:ext cx="2232248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기타</a:t>
            </a:r>
            <a:r>
              <a:rPr lang="en-US" alt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문의사항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323528" y="1772816"/>
            <a:ext cx="1800200" cy="4752528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6_shape2"/>
          <p:cNvSpPr/>
          <p:nvPr/>
        </p:nvSpPr>
        <p:spPr>
          <a:xfrm>
            <a:off x="323528" y="692696"/>
            <a:ext cx="1800200" cy="1008112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3"/>
          <p:cNvSpPr/>
          <p:nvPr/>
        </p:nvSpPr>
        <p:spPr>
          <a:xfrm>
            <a:off x="395536" y="782415"/>
            <a:ext cx="1604927" cy="101566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[  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님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1999-99-99(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날짜시간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00:00</a:t>
            </a:r>
            <a:endParaRPr sz="105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lvl="0" defTabSz="914400" latinLnBrk="1">
              <a:spcBef>
                <a:spcPts val="250"/>
              </a:spcBef>
            </a:pP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로그아웃버튼</a:t>
            </a:r>
          </a:p>
          <a:p>
            <a:pPr algn="l" marL="0" defTabSz="914400" latinLnBrk="1"/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6_shape4"/>
          <p:cNvSpPr/>
          <p:nvPr>
            <p:ph type="body" idx="1"/>
          </p:nvPr>
        </p:nvSpPr>
        <p:spPr>
          <a:xfrm>
            <a:off x="467544" y="178303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요청</a:t>
            </a:r>
            <a:r>
              <a:rPr lang="en-US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현황</a:t>
            </a:r>
          </a:p>
        </p:txBody>
      </p:sp>
      <p:sp>
        <p:nvSpPr>
          <p:cNvPr id="7" name="slide6_shape5"/>
          <p:cNvSpPr/>
          <p:nvPr>
            <p:ph sz="half" idx="2"/>
          </p:nvPr>
        </p:nvSpPr>
        <p:spPr>
          <a:xfrm>
            <a:off x="438150" y="4309238"/>
            <a:ext cx="1677987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입력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6_shape6"/>
          <p:cNvSpPr/>
          <p:nvPr>
            <p:ph type="body" idx="1"/>
          </p:nvPr>
        </p:nvSpPr>
        <p:spPr>
          <a:xfrm>
            <a:off x="457200" y="321297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결제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</p:txBody>
      </p:sp>
      <p:sp>
        <p:nvSpPr>
          <p:cNvPr id="9" name="slide6_shape7"/>
          <p:cNvSpPr/>
          <p:nvPr>
            <p:ph sz="half" idx="2"/>
          </p:nvPr>
        </p:nvSpPr>
        <p:spPr>
          <a:xfrm>
            <a:off x="457200" y="3501008"/>
            <a:ext cx="1677987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결제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결제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6_shape8"/>
          <p:cNvSpPr/>
          <p:nvPr>
            <p:ph type="body" idx="1"/>
          </p:nvPr>
        </p:nvSpPr>
        <p:spPr>
          <a:xfrm>
            <a:off x="467544" y="4005064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수정</a:t>
            </a:r>
          </a:p>
        </p:txBody>
      </p:sp>
      <p:sp>
        <p:nvSpPr>
          <p:cNvPr id="11" name="slide6_shape9"/>
          <p:cNvSpPr/>
          <p:nvPr>
            <p:ph sz="half" idx="2"/>
          </p:nvPr>
        </p:nvSpPr>
        <p:spPr>
          <a:xfrm>
            <a:off x="481000" y="1989125"/>
            <a:ext cx="1763712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간편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발송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현황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삭제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6_shape10"/>
          <p:cNvSpPr/>
          <p:nvPr>
            <p:ph type="body" idx="1"/>
          </p:nvPr>
        </p:nvSpPr>
        <p:spPr>
          <a:xfrm>
            <a:off x="467544" y="4909939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고객정보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</p:txBody>
      </p:sp>
      <p:sp>
        <p:nvSpPr>
          <p:cNvPr id="13" name="slide6_shape11"/>
          <p:cNvSpPr/>
          <p:nvPr>
            <p:ph type="body" idx="1"/>
          </p:nvPr>
        </p:nvSpPr>
        <p:spPr>
          <a:xfrm>
            <a:off x="457200" y="5523349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게시판</a:t>
            </a:r>
          </a:p>
        </p:txBody>
      </p:sp>
      <p:sp>
        <p:nvSpPr>
          <p:cNvPr id="14" name="slide6_shape12"/>
          <p:cNvSpPr/>
          <p:nvPr/>
        </p:nvSpPr>
        <p:spPr>
          <a:xfrm>
            <a:off x="2405583" y="1921942"/>
            <a:ext cx="63722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900">
                <a:solidFill>
                  <a:srgbClr val="000000"/>
                </a:solidFill>
                <a:ea typeface="나눔고딕"/>
              </a:rPr>
              <a:t>번호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이름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전화번호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 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이메일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어른인원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아동인원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총인원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여행일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여행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시간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 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상품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금액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기타문의사항</a:t>
            </a:r>
            <a:r>
              <a:rPr lang="en-US" altLang="ko-KR" sz="900">
                <a:solidFill>
                  <a:srgbClr val="000000"/>
                </a:solidFill>
                <a:latin typeface="나눔고딕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나눔고딕"/>
              </a:rPr>
              <a:t>견적요청날짜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100">
                <a:solidFill>
                  <a:srgbClr val="000000"/>
                </a:solidFill>
                <a:latin typeface="+mn-lt"/>
              </a:rPr>
              <a:t>[</a:t>
            </a:r>
            <a:r>
              <a:rPr lang="ko-KR" altLang="ko-KR" sz="1100">
                <a:solidFill>
                  <a:srgbClr val="000000"/>
                </a:solidFill>
                <a:ea typeface="나눔고딕"/>
              </a:rPr>
              <a:t>검색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] [</a:t>
            </a:r>
            <a:r>
              <a:rPr lang="ko-KR" altLang="ko-KR" sz="1100">
                <a:solidFill>
                  <a:srgbClr val="000000"/>
                </a:solidFill>
                <a:ea typeface="나눔고딕"/>
              </a:rPr>
              <a:t>견적발송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]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 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[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삭제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] [리스트]</a:t>
            </a:r>
          </a:p>
        </p:txBody>
      </p:sp>
      <p:sp>
        <p:nvSpPr>
          <p:cNvPr id="15" name="slide6_shape13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MAIN PAGE - GUIDE LOG IN</a:t>
            </a:r>
            <a:endParaRPr sz="16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lide6_shape14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6_shape15"/>
          <p:cNvSpPr/>
          <p:nvPr/>
        </p:nvSpPr>
        <p:spPr>
          <a:xfrm>
            <a:off x="2471200" y="5575739"/>
            <a:ext cx="58388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ID    </a:t>
            </a: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조회수</a:t>
            </a: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비밀글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답변하기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리스트로</a:t>
            </a:r>
            <a:r>
              <a:rPr lang="en-US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돌아가기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</a:t>
            </a:r>
          </a:p>
        </p:txBody>
      </p:sp>
      <p:sp>
        <p:nvSpPr>
          <p:cNvPr id="18" name="slide6_shape16"/>
          <p:cNvSpPr/>
          <p:nvPr/>
        </p:nvSpPr>
        <p:spPr>
          <a:xfrm>
            <a:off x="2472728" y="4899124"/>
            <a:ext cx="58388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ID    PASS    </a:t>
            </a: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전화번호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이메일</a:t>
            </a: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en-US" altLang="ko-KR" sz="11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 </a:t>
            </a:r>
          </a:p>
        </p:txBody>
      </p:sp>
      <p:sp>
        <p:nvSpPr>
          <p:cNvPr id="19" name="slide6_shape17"/>
          <p:cNvSpPr/>
          <p:nvPr/>
        </p:nvSpPr>
        <p:spPr>
          <a:xfrm>
            <a:off x="2411760" y="3356992"/>
            <a:ext cx="58388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1100">
                <a:solidFill>
                  <a:srgbClr val="000000"/>
                </a:solidFill>
                <a:ea typeface="+mn-ea"/>
              </a:rPr>
              <a:t>번호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ID    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총비용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계좌번호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이름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지불날짜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100">
                <a:solidFill>
                  <a:srgbClr val="000000"/>
                </a:solidFill>
                <a:latin typeface="+mn-lt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1100">
                <a:solidFill>
                  <a:srgbClr val="000000"/>
                </a:solidFill>
                <a:latin typeface="+mn-lt"/>
              </a:rPr>
              <a:t>[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검색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][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리스트로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100">
                <a:solidFill>
                  <a:srgbClr val="000000"/>
                </a:solidFill>
                <a:ea typeface="+mn-ea"/>
              </a:rPr>
              <a:t>돌아가기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]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</a:t>
            </a:r>
            <a:r>
              <a:rPr lang="en-US" altLang="ko-KR" sz="1100">
                <a:solidFill>
                  <a:srgbClr val="000000"/>
                </a:solidFill>
                <a:latin typeface="+mn-lt"/>
              </a:rPr>
              <a:t>    </a:t>
            </a:r>
          </a:p>
        </p:txBody>
      </p:sp>
      <p:sp>
        <p:nvSpPr>
          <p:cNvPr id="20" name="nppt_15577915771296301"/>
          <p:cNvSpPr/>
          <p:nvPr/>
        </p:nvSpPr>
        <p:spPr>
          <a:xfrm>
            <a:off x="2352675" y="710755"/>
            <a:ext cx="5924550" cy="923925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chemeClr val="lt1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배너 삽입(광고)</a:t>
            </a:r>
            <a:br>
              <a:rPr lang="en-US" altLang="ko-KR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/>
          <p:nvPr/>
        </p:nvSpPr>
        <p:spPr>
          <a:xfrm>
            <a:off x="323528" y="1772816"/>
            <a:ext cx="1800200" cy="4752528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7_shape2"/>
          <p:cNvSpPr/>
          <p:nvPr/>
        </p:nvSpPr>
        <p:spPr>
          <a:xfrm>
            <a:off x="323528" y="692696"/>
            <a:ext cx="1800200" cy="1008112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7_shape3"/>
          <p:cNvSpPr/>
          <p:nvPr/>
        </p:nvSpPr>
        <p:spPr>
          <a:xfrm>
            <a:off x="395536" y="782415"/>
            <a:ext cx="1604927" cy="1015663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[  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님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1999-99-99(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날짜시간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00:00</a:t>
            </a:r>
            <a:endParaRPr sz="105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lvl="0" defTabSz="914400" latinLnBrk="1">
              <a:spcBef>
                <a:spcPts val="250"/>
              </a:spcBef>
            </a:pP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로그아웃버튼</a:t>
            </a:r>
          </a:p>
          <a:p>
            <a:pPr algn="l" marL="0" defTabSz="914400" latinLnBrk="1"/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7_shape4"/>
          <p:cNvSpPr/>
          <p:nvPr>
            <p:ph type="body" idx="1"/>
          </p:nvPr>
        </p:nvSpPr>
        <p:spPr>
          <a:xfrm>
            <a:off x="467544" y="178303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요청</a:t>
            </a:r>
            <a:r>
              <a:rPr lang="en-US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현황</a:t>
            </a:r>
          </a:p>
        </p:txBody>
      </p:sp>
      <p:sp>
        <p:nvSpPr>
          <p:cNvPr id="7" name="slide7_shape5"/>
          <p:cNvSpPr/>
          <p:nvPr>
            <p:ph sz="half" idx="2"/>
          </p:nvPr>
        </p:nvSpPr>
        <p:spPr>
          <a:xfrm>
            <a:off x="438150" y="4309238"/>
            <a:ext cx="1677987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입력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en-US" sz="12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7_shape6"/>
          <p:cNvSpPr/>
          <p:nvPr>
            <p:ph type="body" idx="1"/>
          </p:nvPr>
        </p:nvSpPr>
        <p:spPr>
          <a:xfrm>
            <a:off x="457200" y="321297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결제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</p:txBody>
      </p:sp>
      <p:sp>
        <p:nvSpPr>
          <p:cNvPr id="9" name="slide7_shape7"/>
          <p:cNvSpPr/>
          <p:nvPr>
            <p:ph sz="half" idx="2"/>
          </p:nvPr>
        </p:nvSpPr>
        <p:spPr>
          <a:xfrm>
            <a:off x="457200" y="3501008"/>
            <a:ext cx="1677987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7_shape8"/>
          <p:cNvSpPr/>
          <p:nvPr>
            <p:ph type="body" idx="1"/>
          </p:nvPr>
        </p:nvSpPr>
        <p:spPr>
          <a:xfrm>
            <a:off x="467544" y="4005064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입력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수정</a:t>
            </a:r>
          </a:p>
        </p:txBody>
      </p:sp>
      <p:sp>
        <p:nvSpPr>
          <p:cNvPr id="11" name="slide7_shape9"/>
          <p:cNvSpPr/>
          <p:nvPr>
            <p:ph sz="half" idx="2"/>
          </p:nvPr>
        </p:nvSpPr>
        <p:spPr>
          <a:xfrm>
            <a:off x="481000" y="1989125"/>
            <a:ext cx="1763712" cy="588963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간편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발송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현황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r>
              <a:rPr lang="ko-KR" altLang="en-US" sz="12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삭제</a:t>
            </a:r>
          </a:p>
          <a:p>
            <a:pPr algn="l" marL="342900" indent="-342900" lvl="0" defTabSz="914400" latinLnBrk="1">
              <a:lnSpc>
                <a:spcPct val="100000"/>
              </a:lnSpc>
              <a:spcBef>
                <a:spcPts val="250"/>
              </a:spcBef>
              <a:buFont typeface="Arial" pitchFamily="2" charset="2"/>
              <a:buChar char="•"/>
            </a:pPr>
            <a:endParaRPr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7_shape10"/>
          <p:cNvSpPr/>
          <p:nvPr>
            <p:ph type="body" idx="1"/>
          </p:nvPr>
        </p:nvSpPr>
        <p:spPr>
          <a:xfrm flipH="1">
            <a:off x="2757414" y="1690520"/>
            <a:ext cx="4151312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300"/>
              </a:spcBef>
              <a:buNone/>
            </a:pPr>
            <a:r>
              <a:rPr lang="ko-KR" altLang="ko-KR" sz="1400" b="1">
                <a:solidFill>
                  <a:srgbClr val="000000"/>
                </a:solidFill>
                <a:ea typeface="+mn-ea"/>
              </a:rPr>
              <a:t>상품</a:t>
            </a:r>
            <a:r>
              <a:rPr lang="en-US" altLang="ko-KR" sz="14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400" b="1">
                <a:solidFill>
                  <a:srgbClr val="000000"/>
                </a:solidFill>
                <a:ea typeface="+mn-ea"/>
              </a:rPr>
              <a:t>입력</a:t>
            </a:r>
          </a:p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-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상품을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입력해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주십시요</a:t>
            </a:r>
          </a:p>
        </p:txBody>
      </p:sp>
      <p:sp>
        <p:nvSpPr>
          <p:cNvPr id="13" name="slide7_shape11"/>
          <p:cNvSpPr/>
          <p:nvPr>
            <p:ph type="body" idx="1"/>
          </p:nvPr>
        </p:nvSpPr>
        <p:spPr>
          <a:xfrm>
            <a:off x="467544" y="4909939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고객정보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확인</a:t>
            </a:r>
          </a:p>
        </p:txBody>
      </p:sp>
      <p:sp>
        <p:nvSpPr>
          <p:cNvPr id="14" name="slide7_shape12"/>
          <p:cNvSpPr/>
          <p:nvPr>
            <p:ph type="body" idx="1"/>
          </p:nvPr>
        </p:nvSpPr>
        <p:spPr>
          <a:xfrm>
            <a:off x="457200" y="5523349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게시판</a:t>
            </a:r>
          </a:p>
        </p:txBody>
      </p:sp>
      <p:sp>
        <p:nvSpPr>
          <p:cNvPr id="15" name="slide7_shape13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MAIN PAGE - GUIDE LOG IN</a:t>
            </a:r>
            <a:endParaRPr sz="16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lide7_shape14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2555801" y="2203718"/>
          <a:ext cx="5904656" cy="372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  <a:gridCol w="1476164"/>
                <a:gridCol w="1476164"/>
              </a:tblGrid>
              <a:tr h="432048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 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</a:t>
                      </a:r>
                      <a:r>
                        <a:rPr lang="ko-KR" altLang="ko-KR" sz="120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 ]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/>
                        <a:t>   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/>
                        <a:t>   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/>
                        <a:t>    ]</a:t>
                      </a: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</a:rPr>
                        <a:t> </a:t>
                      </a:r>
                      <a:r>
                        <a:rPr lang="ko-KR" altLang="ko-KR" sz="1200">
                          <a:ea typeface="+mn-ea"/>
                        </a:rPr>
                        <a:t>상품이름</a:t>
                      </a:r>
                      <a:r>
                        <a:rPr lang="en-US" altLang="ko-KR" sz="1200">
                          <a:latin typeface="+mn-ea"/>
                        </a:rPr>
                        <a:t>  ]</a:t>
                      </a:r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latin typeface="+mn-ea"/>
                        </a:rPr>
                        <a:t>[ </a:t>
                      </a:r>
                      <a:r>
                        <a:rPr lang="ko-KR" altLang="ko-KR" sz="1200">
                          <a:ea typeface="+mn-ea"/>
                        </a:rPr>
                        <a:t>가격</a:t>
                      </a:r>
                      <a:r>
                        <a:rPr lang="en-US" altLang="ko-KR" sz="1200">
                          <a:latin typeface="+mn-ea"/>
                        </a:rPr>
                        <a:t> ]</a:t>
                      </a:r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latin typeface="+mn-ea"/>
                        </a:rPr>
                        <a:t>[상품 설명]</a:t>
                      </a:r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a typeface="나눔고딕"/>
                        </a:rPr>
                        <a:t>[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a typeface="나눔고딕"/>
                        </a:rPr>
                        <a:t>[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a typeface="나눔고딕"/>
                        </a:rPr>
                        <a:t>[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ea typeface="나눔고딕"/>
                        </a:rPr>
                        <a:t>[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200"/>
                        <a:t>[</a:t>
                      </a:r>
                      <a:r>
                        <a:rPr lang="en-US" altLang="ko-KR" sz="1200">
                          <a:latin typeface="+mn-ea"/>
                          <a:ea typeface="+mn-ea"/>
                        </a:rPr>
                        <a:t>    ]</a:t>
                      </a:r>
                    </a:p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  <a:p>
                      <a:pPr marL="0">
                        <a:lnSpc>
                          <a:spcPct val="100000"/>
                        </a:lnSpc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slide7_shape15"/>
          <p:cNvSpPr/>
          <p:nvPr/>
        </p:nvSpPr>
        <p:spPr>
          <a:xfrm>
            <a:off x="4960417" y="594250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400">
                <a:solidFill>
                  <a:schemeClr val="tx1">
                    <a:alpha val="100000"/>
                  </a:schemeClr>
                </a:solidFill>
                <a:ea typeface="+mn-ea"/>
              </a:rPr>
              <a:t>수정하기</a:t>
            </a:r>
          </a:p>
        </p:txBody>
      </p:sp>
      <p:sp>
        <p:nvSpPr>
          <p:cNvPr id="19" name="slide7_shape16"/>
          <p:cNvSpPr/>
          <p:nvPr/>
        </p:nvSpPr>
        <p:spPr>
          <a:xfrm>
            <a:off x="6174842" y="594250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재입력</a:t>
            </a:r>
          </a:p>
        </p:txBody>
      </p:sp>
      <p:sp>
        <p:nvSpPr>
          <p:cNvPr id="20" name="slide7_shape17"/>
          <p:cNvSpPr/>
          <p:nvPr/>
        </p:nvSpPr>
        <p:spPr>
          <a:xfrm>
            <a:off x="7327367" y="594250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1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</a:t>
            </a:r>
          </a:p>
        </p:txBody>
      </p:sp>
      <p:sp>
        <p:nvSpPr>
          <p:cNvPr id="21" name="nppt_15577915771296498"/>
          <p:cNvSpPr/>
          <p:nvPr/>
        </p:nvSpPr>
        <p:spPr>
          <a:xfrm>
            <a:off x="2352675" y="710755"/>
            <a:ext cx="5924550" cy="923925"/>
          </a:xfrm>
          <a:prstGeom prst="roundRect">
            <a:avLst/>
          </a:prstGeom>
          <a:solidFill>
            <a:srgbClr val="2da2bf"/>
          </a:solidFill>
          <a:ln w="25400" cap="flat">
            <a:solidFill>
              <a:srgbClr val="ffffff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배너 삽입(광고)</a:t>
            </a:r>
            <a:br>
              <a:rPr lang="en-US" altLang="ko-KR"/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323528" y="1772816"/>
            <a:ext cx="1800200" cy="4752528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8_shape2"/>
          <p:cNvSpPr/>
          <p:nvPr/>
        </p:nvSpPr>
        <p:spPr>
          <a:xfrm>
            <a:off x="323528" y="692696"/>
            <a:ext cx="1800200" cy="1008112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8_shape3"/>
          <p:cNvSpPr/>
          <p:nvPr>
            <p:ph type="body" idx="1"/>
          </p:nvPr>
        </p:nvSpPr>
        <p:spPr>
          <a:xfrm>
            <a:off x="414585" y="357301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>
                <a:solidFill>
                  <a:srgbClr val="000000"/>
                </a:solidFill>
                <a:ea typeface="+mn-ea"/>
              </a:rPr>
              <a:t>결제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확인</a:t>
            </a:r>
          </a:p>
        </p:txBody>
      </p:sp>
      <p:sp>
        <p:nvSpPr>
          <p:cNvPr id="6" name="slide8_shape4"/>
          <p:cNvSpPr/>
          <p:nvPr>
            <p:ph type="body" idx="1"/>
          </p:nvPr>
        </p:nvSpPr>
        <p:spPr>
          <a:xfrm>
            <a:off x="395536" y="4159300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게시판</a:t>
            </a:r>
          </a:p>
        </p:txBody>
      </p:sp>
      <p:sp>
        <p:nvSpPr>
          <p:cNvPr id="7" name="slide8_shape5"/>
          <p:cNvSpPr/>
          <p:nvPr>
            <p:ph type="body" idx="1"/>
          </p:nvPr>
        </p:nvSpPr>
        <p:spPr>
          <a:xfrm>
            <a:off x="395536" y="4951388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탈퇴</a:t>
            </a:r>
          </a:p>
        </p:txBody>
      </p:sp>
      <p:sp>
        <p:nvSpPr>
          <p:cNvPr id="8" name="slide8_shape6"/>
          <p:cNvSpPr/>
          <p:nvPr/>
        </p:nvSpPr>
        <p:spPr>
          <a:xfrm>
            <a:off x="2289745" y="1844824"/>
            <a:ext cx="696277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900">
                <a:solidFill>
                  <a:srgbClr val="000000"/>
                </a:solidFill>
                <a:ea typeface="+mn-ea"/>
              </a:rPr>
              <a:t>번호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이름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전화번호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 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이메일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어른인원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아동인원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총인원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 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여행일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  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여행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시간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 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상품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금액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기타문의사항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견적요청날짜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lt"/>
              </a:rPr>
              <a:t/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lt"/>
              </a:rPr>
              <a:t>[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글쓰기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][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수정하기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][</a:t>
            </a:r>
            <a:r>
              <a:rPr lang="ko-KR" altLang="ko-KR" sz="900">
                <a:solidFill>
                  <a:srgbClr val="000000"/>
                </a:solidFill>
                <a:ea typeface="+mn-ea"/>
              </a:rPr>
              <a:t>검색</a:t>
            </a:r>
            <a:r>
              <a:rPr lang="en-US" altLang="ko-KR" sz="900">
                <a:solidFill>
                  <a:srgbClr val="000000"/>
                </a:solidFill>
                <a:latin typeface="+mn-lt"/>
              </a:rPr>
              <a:t>]</a:t>
            </a:r>
          </a:p>
          <a:p>
            <a:pPr algn="l" marL="0">
              <a:lnSpc>
                <a:spcPct val="100000"/>
              </a:lnSpc>
              <a:buNone/>
            </a:pPr>
            <a:r>
              <a:rPr lang="en-US" altLang="ko-KR" sz="900">
                <a:solidFill>
                  <a:srgbClr val="000000"/>
                </a:solidFill>
                <a:latin typeface="+mn-lt"/>
              </a:rPr>
              <a:t>---상품 클릭하면 설명 페이지로 넘어감</a:t>
            </a:r>
          </a:p>
        </p:txBody>
      </p:sp>
      <p:sp>
        <p:nvSpPr>
          <p:cNvPr id="9" name="slide8_shape7"/>
          <p:cNvSpPr/>
          <p:nvPr/>
        </p:nvSpPr>
        <p:spPr>
          <a:xfrm>
            <a:off x="2289745" y="3573016"/>
            <a:ext cx="58388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여행일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금액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결제확인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8_shape8"/>
          <p:cNvSpPr/>
          <p:nvPr/>
        </p:nvSpPr>
        <p:spPr>
          <a:xfrm>
            <a:off x="2283568" y="4179044"/>
            <a:ext cx="5838825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ID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제목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내용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조회수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 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비밀글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algn="l" marL="0" defTabSz="914400" latinLnBrk="1"/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답변하기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댓글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리스트로</a:t>
            </a:r>
            <a:r>
              <a:rPr lang="en-US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돌아가기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lide8_shape9"/>
          <p:cNvSpPr/>
          <p:nvPr>
            <p:ph type="body" idx="1"/>
          </p:nvPr>
        </p:nvSpPr>
        <p:spPr>
          <a:xfrm>
            <a:off x="414585" y="1916832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요청</a:t>
            </a:r>
          </a:p>
        </p:txBody>
      </p:sp>
      <p:sp>
        <p:nvSpPr>
          <p:cNvPr id="12" name="slide8_shape10"/>
          <p:cNvSpPr/>
          <p:nvPr>
            <p:ph type="body" idx="1"/>
          </p:nvPr>
        </p:nvSpPr>
        <p:spPr>
          <a:xfrm>
            <a:off x="414585" y="2636912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>
                <a:solidFill>
                  <a:srgbClr val="000000"/>
                </a:solidFill>
                <a:ea typeface="+mn-ea"/>
              </a:rPr>
              <a:t>견적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확인</a:t>
            </a:r>
          </a:p>
        </p:txBody>
      </p:sp>
      <p:sp>
        <p:nvSpPr>
          <p:cNvPr id="13" name="slide8_shape11"/>
          <p:cNvSpPr/>
          <p:nvPr/>
        </p:nvSpPr>
        <p:spPr>
          <a:xfrm>
            <a:off x="2289745" y="2564904"/>
            <a:ext cx="6962775" cy="7413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번호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전화번호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어른인원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아동인원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총인원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여행일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 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여행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시간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상품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금액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기타문의사항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견적요청날짜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견적받은날짜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[</a:t>
            </a:r>
            <a:r>
              <a:rPr lang="ko-KR" altLang="en-US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9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]</a:t>
            </a:r>
            <a:endParaRPr sz="9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8_shape12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MAIN PAGE - GUEST LOG IN</a:t>
            </a:r>
            <a:endParaRPr sz="16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lide8_shape13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8_shape14"/>
          <p:cNvSpPr/>
          <p:nvPr/>
        </p:nvSpPr>
        <p:spPr>
          <a:xfrm>
            <a:off x="395536" y="782414"/>
            <a:ext cx="1604927" cy="10156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[  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님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1999-99-99(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날짜시간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00:00</a:t>
            </a:r>
            <a:endParaRPr sz="105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lvl="0" defTabSz="914400" latinLnBrk="1">
              <a:spcBef>
                <a:spcPts val="250"/>
              </a:spcBef>
            </a:pP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로그아웃버튼</a:t>
            </a:r>
          </a:p>
          <a:p>
            <a:pPr algn="l" marL="0" defTabSz="914400" latinLnBrk="1"/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slide8_group1"/>
          <p:cNvGrpSpPr>
            <a:grpSpLocks/>
          </p:cNvGrpSpPr>
          <p:nvPr/>
        </p:nvGrpSpPr>
        <p:grpSpPr>
          <a:xfrm>
            <a:off x="2296169" y="4941168"/>
            <a:ext cx="3810000" cy="893700"/>
            <a:chOff x="2296169" y="4941168"/>
            <a:chExt cx="3810000" cy="893700"/>
          </a:xfrm>
        </p:grpSpPr>
        <p:sp>
          <p:nvSpPr>
            <p:cNvPr id="18" name="slide8_shape15"/>
            <p:cNvSpPr/>
            <p:nvPr/>
          </p:nvSpPr>
          <p:spPr>
            <a:xfrm>
              <a:off x="2296169" y="4941168"/>
              <a:ext cx="3810000" cy="893700"/>
            </a:xfrm>
            <a:prstGeom prst="rect">
              <a:avLst/>
            </a:prstGeom>
            <a:noFill/>
            <a:ln w="25400" cap="flat">
              <a:noFill/>
              <a:prstDash val="solid"/>
            </a:ln>
          </p:spPr>
          <p:txBody>
            <a:bodyPr lIns="90000" tIns="46800" rIns="90000" bIns="46800" anchor="t"/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정말로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회원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탈퇴를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하시겠습</a:t>
              </a:r>
              <a:r>
                <a:rPr lang="ko-KR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니</a:t>
              </a: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까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?</a:t>
              </a:r>
              <a:endParaRPr sz="9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모든</a:t>
              </a:r>
              <a:r>
                <a:rPr lang="en-US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내용이</a:t>
              </a:r>
              <a:r>
                <a:rPr lang="en-US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en-US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삭제됩니다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.</a:t>
              </a:r>
            </a:p>
            <a:p>
              <a:pPr algn="l" marL="0" defTabSz="914400" latinLnBrk="1">
                <a:lnSpc>
                  <a:spcPct val="100000"/>
                </a:lnSpc>
                <a:buNone/>
              </a:pPr>
              <a:endParaRPr sz="900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algn="l" marL="0" defTabSz="914400" latinLnBrk="1">
                <a:lnSpc>
                  <a:spcPct val="100000"/>
                </a:lnSpc>
                <a:buNone/>
              </a:pP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네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            </a:t>
              </a:r>
              <a:r>
                <a:rPr lang="ko-KR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아니오</a:t>
              </a:r>
              <a:r>
                <a:rPr lang="en-US" altLang="ko-KR" sz="900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ea"/>
                  <a:cs typeface="+mn-cs"/>
                </a:rPr>
                <a:t> </a:t>
              </a:r>
            </a:p>
            <a:p>
              <a:pPr algn="l" marL="0" defTabSz="914400" latinLnBrk="1">
                <a:lnSpc>
                  <a:spcPct val="100000"/>
                </a:lnSpc>
                <a:buNone/>
              </a:pPr>
              <a:endParaRPr sz="9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6"/>
            <p:cNvSpPr/>
            <p:nvPr/>
          </p:nvSpPr>
          <p:spPr>
            <a:xfrm>
              <a:off x="2728217" y="5373216"/>
              <a:ext cx="144016" cy="144016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7"/>
            <p:cNvSpPr/>
            <p:nvPr/>
          </p:nvSpPr>
          <p:spPr>
            <a:xfrm>
              <a:off x="3664321" y="5373216"/>
              <a:ext cx="144016" cy="144016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dk1">
                  <a:shade val="50000"/>
                </a:scheme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2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nppt_15577915771296566"/>
          <p:cNvSpPr/>
          <p:nvPr/>
        </p:nvSpPr>
        <p:spPr>
          <a:xfrm>
            <a:off x="2352675" y="710755"/>
            <a:ext cx="5924550" cy="923925"/>
          </a:xfrm>
          <a:prstGeom prst="roundRect">
            <a:avLst/>
          </a:prstGeom>
          <a:solidFill>
            <a:srgbClr val="2da2bf"/>
          </a:solidFill>
          <a:ln w="25400" cap="flat">
            <a:solidFill>
              <a:srgbClr val="ffffff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배너 삽입(광고)</a:t>
            </a:r>
            <a:br>
              <a:rPr lang="en-US" altLang="ko-KR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577915771293220"/>
          <p:cNvSpPr/>
          <p:nvPr/>
        </p:nvSpPr>
        <p:spPr>
          <a:xfrm>
            <a:off x="323528" y="1772816"/>
            <a:ext cx="1800200" cy="4752528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nppt_15577915771293224"/>
          <p:cNvSpPr/>
          <p:nvPr/>
        </p:nvSpPr>
        <p:spPr>
          <a:xfrm>
            <a:off x="323528" y="692696"/>
            <a:ext cx="1800200" cy="1008112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dk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nppt_15577915771293228"/>
          <p:cNvSpPr/>
          <p:nvPr>
            <p:ph type="body" idx="1"/>
          </p:nvPr>
        </p:nvSpPr>
        <p:spPr>
          <a:xfrm>
            <a:off x="414585" y="3573016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>
                <a:solidFill>
                  <a:srgbClr val="000000"/>
                </a:solidFill>
                <a:ea typeface="+mn-ea"/>
              </a:rPr>
              <a:t>결제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확인</a:t>
            </a:r>
          </a:p>
        </p:txBody>
      </p:sp>
      <p:sp>
        <p:nvSpPr>
          <p:cNvPr id="6" name="nppt_15577915771293229"/>
          <p:cNvSpPr/>
          <p:nvPr>
            <p:ph type="body" idx="1"/>
          </p:nvPr>
        </p:nvSpPr>
        <p:spPr>
          <a:xfrm>
            <a:off x="395536" y="4159300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게시판</a:t>
            </a:r>
          </a:p>
        </p:txBody>
      </p:sp>
      <p:sp>
        <p:nvSpPr>
          <p:cNvPr id="7" name="nppt_15577915771293230"/>
          <p:cNvSpPr/>
          <p:nvPr>
            <p:ph type="body" idx="1"/>
          </p:nvPr>
        </p:nvSpPr>
        <p:spPr>
          <a:xfrm>
            <a:off x="395536" y="4951388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회원</a:t>
            </a:r>
            <a:r>
              <a:rPr lang="en-US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탈퇴</a:t>
            </a:r>
          </a:p>
        </p:txBody>
      </p:sp>
      <p:sp>
        <p:nvSpPr>
          <p:cNvPr id="8" name="nppt_15577915771293243"/>
          <p:cNvSpPr/>
          <p:nvPr>
            <p:ph type="body" idx="1"/>
          </p:nvPr>
        </p:nvSpPr>
        <p:spPr>
          <a:xfrm>
            <a:off x="414585" y="1916832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 indent="0" lvl="0" defTabSz="914400" latinLnBrk="1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견적</a:t>
            </a:r>
            <a:r>
              <a:rPr lang="en-US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요청</a:t>
            </a:r>
          </a:p>
        </p:txBody>
      </p:sp>
      <p:sp>
        <p:nvSpPr>
          <p:cNvPr id="9" name="nppt_15577915771293244"/>
          <p:cNvSpPr/>
          <p:nvPr>
            <p:ph type="body" idx="1"/>
          </p:nvPr>
        </p:nvSpPr>
        <p:spPr>
          <a:xfrm>
            <a:off x="414585" y="2636912"/>
            <a:ext cx="1668463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r>
              <a:rPr lang="ko-KR" altLang="ko-KR" sz="1200" b="1">
                <a:solidFill>
                  <a:srgbClr val="000000"/>
                </a:solidFill>
                <a:ea typeface="+mn-ea"/>
              </a:rPr>
              <a:t>견적</a:t>
            </a:r>
            <a:r>
              <a:rPr lang="en-US" altLang="ko-KR" sz="1200" b="1">
                <a:solidFill>
                  <a:srgbClr val="000000"/>
                </a:solidFill>
                <a:latin typeface="+mn-lt"/>
              </a:rPr>
              <a:t> </a:t>
            </a:r>
            <a:r>
              <a:rPr lang="ko-KR" altLang="ko-KR" sz="1200" b="1">
                <a:solidFill>
                  <a:srgbClr val="000000"/>
                </a:solidFill>
                <a:ea typeface="+mn-ea"/>
              </a:rPr>
              <a:t>확인</a:t>
            </a:r>
          </a:p>
        </p:txBody>
      </p:sp>
      <p:sp>
        <p:nvSpPr>
          <p:cNvPr id="10" name="nppt_15577915771293249"/>
          <p:cNvSpPr/>
          <p:nvPr/>
        </p:nvSpPr>
        <p:spPr>
          <a:xfrm>
            <a:off x="395536" y="146596"/>
            <a:ext cx="3810000" cy="5461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6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MAIN PAGE - GUEST LOG IN</a:t>
            </a:r>
            <a:endParaRPr sz="1600" b="1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nppt_15577915771293253"/>
          <p:cNvCxnSpPr/>
          <p:nvPr/>
        </p:nvCxnSpPr>
        <p:spPr>
          <a:xfrm>
            <a:off x="467544" y="548680"/>
            <a:ext cx="7776864" cy="0"/>
          </a:xfrm>
          <a:prstGeom prst="line">
            <a:avLst/>
          </a:prstGeom>
          <a:ln w="9525" cap="flat">
            <a:solidFill>
              <a:schemeClr val="accent1">
                <a:shade val="95000"/>
                <a:satMod val="10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ppt_15577915771293256"/>
          <p:cNvSpPr/>
          <p:nvPr/>
        </p:nvSpPr>
        <p:spPr>
          <a:xfrm>
            <a:off x="395536" y="782414"/>
            <a:ext cx="1604927" cy="1015663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l" marL="0" lvl="0" defTabSz="914400" latinLnBrk="1">
              <a:spcBef>
                <a:spcPts val="250"/>
              </a:spcBef>
            </a:pP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[  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ID </a:t>
            </a:r>
            <a:r>
              <a:rPr lang="en-US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]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님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1999-99-99(</a:t>
            </a: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날짜시간</a:t>
            </a: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l" marL="0" lvl="0" defTabSz="914400" latinLnBrk="1">
              <a:spcBef>
                <a:spcPts val="250"/>
              </a:spcBef>
            </a:pPr>
            <a:r>
              <a:rPr lang="en-US" altLang="ko-KR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00:00</a:t>
            </a:r>
            <a:endParaRPr sz="1050" b="1" kern="1200">
              <a:solidFill>
                <a:schemeClr val="tx1">
                  <a:alpha val="100000"/>
                </a:schemeClr>
              </a:solidFill>
              <a:latin typeface="+mn-lt"/>
              <a:ea typeface="+mn-ea"/>
              <a:cs typeface="+mn-cs"/>
            </a:endParaRPr>
          </a:p>
          <a:p>
            <a:pPr algn="l" marL="0" lvl="0" defTabSz="914400" latinLnBrk="1">
              <a:spcBef>
                <a:spcPts val="250"/>
              </a:spcBef>
            </a:pPr>
            <a:r>
              <a:rPr lang="ko-KR" altLang="en-US" sz="105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rPr>
              <a:t>로그아웃버튼</a:t>
            </a:r>
          </a:p>
          <a:p>
            <a:pPr algn="l" marL="0" defTabSz="914400" latinLnBrk="1"/>
            <a:endParaRPr sz="105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838450" y="2775818"/>
          <a:ext cx="5715000" cy="112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44"/>
                <a:gridCol w="615950"/>
                <a:gridCol w="4483106"/>
              </a:tblGrid>
              <a:tr h="370840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이름</a:t>
                      </a:r>
                      <a:r>
                        <a:rPr altLang="ko-KR" sz="1800">
                          <a:latin typeface="+mn-ea"/>
                          <a:ea typeface="+mn-ea"/>
                        </a:rPr>
                        <a:t> 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>상품 설명</a:t>
                      </a:r>
                    </a:p>
                  </a:txBody>
                  <a:tcPr marT="46800" marR="90000" marL="90000" marB="46800"/>
                </a:tc>
              </a:tr>
              <a:tr h="2079263"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 b="0"/>
                        <a:t> </a:t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/>
                      </a:r>
                    </a:p>
                  </a:txBody>
                  <a:tcPr marT="46800" marR="90000" marL="90000" marB="46800"/>
                </a:tc>
                <a:tc>
                  <a:txBody>
                    <a:bodyPr/>
                    <a:lstStyle/>
                    <a:p>
                      <a:pPr algn="l" marL="0">
                        <a:lnSpc>
                          <a:spcPct val="100000"/>
                        </a:lnSpc>
                        <a:buNone/>
                      </a:pPr>
                      <a:r>
                        <a:rPr altLang="ko-KR" sz="1800">
                          <a:latin typeface="+mn-ea"/>
                          <a:ea typeface="+mn-ea"/>
                        </a:rPr>
                        <a:t/>
                      </a:r>
                    </a:p>
                  </a:txBody>
                  <a:tcPr marT="46800" marR="90000" marL="90000" marB="46800"/>
                </a:tc>
              </a:tr>
            </a:tbl>
          </a:graphicData>
        </a:graphic>
      </p:graphicFrame>
      <p:sp>
        <p:nvSpPr>
          <p:cNvPr id="14" name="nppt_15577915771296584"/>
          <p:cNvSpPr/>
          <p:nvPr/>
        </p:nvSpPr>
        <p:spPr>
          <a:xfrm>
            <a:off x="2352675" y="710755"/>
            <a:ext cx="5924550" cy="923925"/>
          </a:xfrm>
          <a:prstGeom prst="roundRect">
            <a:avLst/>
          </a:prstGeom>
          <a:solidFill>
            <a:srgbClr val="2da2bf"/>
          </a:solidFill>
          <a:ln w="25400" cap="flat">
            <a:solidFill>
              <a:srgbClr val="ffffff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altLang="ko-KR" sz="1800">
                <a:latin typeface="나눔고딕"/>
                <a:ea typeface="나눔고딕"/>
              </a:rPr>
              <a:t>배너 삽입(광고)</a:t>
            </a:r>
            <a:br>
              <a:rPr lang="en-US" altLang="ko-KR"/>
            </a:br>
          </a:p>
        </p:txBody>
      </p:sp>
      <p:sp>
        <p:nvSpPr>
          <p:cNvPr id="15" name="nppt_15577915771296976"/>
          <p:cNvSpPr/>
          <p:nvPr>
            <p:ph type="body" idx="1"/>
          </p:nvPr>
        </p:nvSpPr>
        <p:spPr>
          <a:xfrm flipH="1">
            <a:off x="2757414" y="2102000"/>
            <a:ext cx="4151312" cy="277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l" marL="0">
              <a:lnSpc>
                <a:spcPct val="100000"/>
              </a:lnSpc>
              <a:spcBef>
                <a:spcPts val="300"/>
              </a:spcBef>
              <a:buNone/>
            </a:pPr>
            <a:r>
              <a:rPr lang="ko-KR" altLang="ko-KR" sz="1400" b="1">
                <a:solidFill>
                  <a:srgbClr val="000000"/>
                </a:solidFill>
                <a:ea typeface="나눔고딕"/>
              </a:rPr>
              <a:t>상품</a:t>
            </a:r>
            <a:r>
              <a:rPr lang="en-US" altLang="ko-KR" sz="1400" b="1">
                <a:solidFill>
                  <a:srgbClr val="000000"/>
                </a:solidFill>
                <a:latin typeface="나눔고딕"/>
              </a:rPr>
              <a:t> 상세 확인 페이지</a:t>
            </a:r>
          </a:p>
          <a:p>
            <a:pPr algn="l" marL="0">
              <a:lnSpc>
                <a:spcPct val="100000"/>
              </a:lnSpc>
              <a:spcBef>
                <a:spcPts val="250"/>
              </a:spcBef>
              <a:buNone/>
            </a:pPr>
            <a:endParaRPr lang="ko-KR" altLang="en-US"/>
          </a:p>
        </p:txBody>
      </p:sp>
      <p:sp>
        <p:nvSpPr>
          <p:cNvPr id="16" name="nppt_15577915771297148"/>
          <p:cNvSpPr/>
          <p:nvPr/>
        </p:nvSpPr>
        <p:spPr>
          <a:xfrm>
            <a:off x="6174842" y="5942503"/>
            <a:ext cx="10001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400">
                <a:solidFill>
                  <a:srgbClr val="000000"/>
                </a:solidFill>
                <a:ea typeface="나눔고딕"/>
              </a:rPr>
              <a:t>리스트로</a:t>
            </a:r>
          </a:p>
        </p:txBody>
      </p:sp>
      <p:sp>
        <p:nvSpPr>
          <p:cNvPr id="17" name="nppt_15577915771297176"/>
          <p:cNvSpPr/>
          <p:nvPr/>
        </p:nvSpPr>
        <p:spPr>
          <a:xfrm>
            <a:off x="7332117" y="5942503"/>
            <a:ext cx="1343025" cy="32385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anchor="ctr"/>
          <a:lstStyle/>
          <a:p>
            <a:pPr algn="ctr" marL="0">
              <a:lnSpc>
                <a:spcPct val="100000"/>
              </a:lnSpc>
              <a:buNone/>
            </a:pPr>
            <a:r>
              <a:rPr lang="ko-KR" altLang="ko-KR" sz="1400">
                <a:solidFill>
                  <a:srgbClr val="000000"/>
                </a:solidFill>
                <a:ea typeface="나눔고딕"/>
              </a:rPr>
              <a:t>장바구니 담기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여행 견적 프로그램_E팀_20190510</dc:title>
  <dc:creator>핸즈로션(lasser)</dc:creator>
  <cp:lastModifiedBy>핸즈로션(lasser)</cp:lastModifiedBy>
  <dcterms:modified xsi:type="dcterms:W3CDTF">2019-05-14T00:02:24Z</dcterms:modified>
</cp:coreProperties>
</file>