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85" r:id="rId6"/>
    <p:sldId id="266" r:id="rId7"/>
    <p:sldId id="260" r:id="rId8"/>
    <p:sldId id="283" r:id="rId9"/>
    <p:sldId id="269" r:id="rId10"/>
    <p:sldId id="270" r:id="rId11"/>
    <p:sldId id="271" r:id="rId12"/>
    <p:sldId id="272" r:id="rId13"/>
    <p:sldId id="281" r:id="rId14"/>
    <p:sldId id="282" r:id="rId15"/>
    <p:sldId id="273" r:id="rId16"/>
    <p:sldId id="284" r:id="rId17"/>
    <p:sldId id="279" r:id="rId18"/>
    <p:sldId id="275" r:id="rId19"/>
    <p:sldId id="276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77E5-DB53-46FC-910B-C1120CE31890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18B3-1955-44D0-9466-69AF42A18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14434" y="5929330"/>
            <a:ext cx="3272408" cy="7143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2400" b="1" dirty="0" smtClean="0">
                <a:solidFill>
                  <a:schemeClr val="tx1"/>
                </a:solidFill>
              </a:rPr>
              <a:t>Name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 </a:t>
            </a:r>
            <a:r>
              <a:rPr lang="ko-KR" altLang="en-US" sz="2400" b="1" dirty="0" smtClean="0"/>
              <a:t>허민정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최은미</a:t>
            </a:r>
            <a:endParaRPr lang="en-US" altLang="ko-KR" sz="2400" b="1" dirty="0" smtClean="0"/>
          </a:p>
          <a:p>
            <a:pPr algn="l"/>
            <a:r>
              <a:rPr lang="en-US" altLang="ko-KR" sz="2400" b="1" dirty="0" smtClean="0"/>
              <a:t>	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51991" y="433127"/>
            <a:ext cx="4436033" cy="59482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 견적 프로그램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197" y="571480"/>
            <a:ext cx="4002803" cy="40719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 가입 수정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9302" y="5172891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가입 회원의 내용 수정 및 탈퇴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29850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786190"/>
            <a:ext cx="298700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214422"/>
            <a:ext cx="3143272" cy="29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89302" y="457200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가입은 최소한의 정보만 입력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4546" y="128586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72066" y="328612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14942" y="557214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게시판 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48130" y="4000504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소통을 위한 게시판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관리자에게 간단한 질문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회원들관의</a:t>
            </a:r>
            <a:r>
              <a:rPr lang="ko-KR" altLang="en-US" sz="1600" dirty="0" smtClean="0"/>
              <a:t> 정보교환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4852990" cy="244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928934"/>
            <a:ext cx="27729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928662" y="257174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7752" y="285749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 주문하기 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4000504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구성 확인 후 상세 보기를 통하여</a:t>
            </a:r>
            <a:endParaRPr lang="en-US" altLang="ko-KR" dirty="0" smtClean="0"/>
          </a:p>
          <a:p>
            <a:r>
              <a:rPr lang="ko-KR" altLang="en-US" dirty="0" smtClean="0"/>
              <a:t>상품 확인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장바구니 담기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357718" cy="239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286124"/>
            <a:ext cx="407315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974369" y="189220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8193" y="598335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장바구니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5214950"/>
            <a:ext cx="68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장바구니를 통해 상품 주문하기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주문 내역에서 비용확인 가능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5143536" cy="22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357562"/>
            <a:ext cx="534450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714348" y="1928802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3438" y="292893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00892" y="392906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메인페이지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85381" y="528638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간편 견적과 회원 견적으로 나눠서 관리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10526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85381" y="585789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관리와 고객 관리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간편견적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95240" y="4000504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주문 상태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주문 상태를 확인하여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 가능</a:t>
            </a:r>
            <a:endParaRPr lang="ko-KR" altLang="en-US" sz="1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357298"/>
            <a:ext cx="687569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399924" y="233540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견적 상세 확인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5488560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간편 견적으로 들어온 요청리스트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상태 확인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58016" y="2214554"/>
            <a:ext cx="35719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00826" y="2214554"/>
            <a:ext cx="35719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간편견적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471488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견적 금액 직접 입력하여 메일 발송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3429024" cy="468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71934" y="5357826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상태를 </a:t>
            </a:r>
            <a:r>
              <a:rPr lang="ko-KR" altLang="en-US" dirty="0" err="1" smtClean="0"/>
              <a:t>상태창에서</a:t>
            </a:r>
            <a:r>
              <a:rPr lang="ko-KR" altLang="en-US" dirty="0" smtClean="0"/>
              <a:t> 골라서</a:t>
            </a:r>
            <a:endParaRPr lang="en-US" altLang="ko-KR" dirty="0" smtClean="0"/>
          </a:p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157161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상세 내역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0100" y="4929198"/>
            <a:ext cx="250033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0100" y="5429264"/>
            <a:ext cx="250033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회원견적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5715016"/>
            <a:ext cx="820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회원견적은 메일로 견적 발송 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게스트 페이지 에서 바로 견적 확인가능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19213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786058"/>
            <a:ext cx="2509730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1285860"/>
            <a:ext cx="4500594" cy="127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4348" y="3429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주문내역 확인 가능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2571744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상세보기로 상세내역 확인 가능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429520" y="485776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 관리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5500702"/>
            <a:ext cx="738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관리를 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리스트에서 내용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가능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14422"/>
            <a:ext cx="3126520" cy="262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214422"/>
            <a:ext cx="3396235" cy="170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357298"/>
            <a:ext cx="1791411" cy="226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3714752"/>
            <a:ext cx="3199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대분류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놀거리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마사지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투어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기타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 가능</a:t>
            </a:r>
            <a:endParaRPr lang="ko-KR" altLang="en-US" sz="11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2928934"/>
            <a:ext cx="2838449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91080" y="4714884"/>
            <a:ext cx="2610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상세보기로 상품 내용 확인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500430" y="3286124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15338" y="2500306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15140" y="441171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 정보 확인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0100" y="507207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 리스트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기능</a:t>
            </a:r>
            <a:endParaRPr lang="en-US" altLang="ko-KR" dirty="0" smtClean="0"/>
          </a:p>
          <a:p>
            <a:r>
              <a:rPr lang="ko-KR" altLang="en-US" dirty="0" smtClean="0"/>
              <a:t>기존 회원에겐 광고 메일 발송 가능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57364"/>
            <a:ext cx="71437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72198" y="1928802"/>
            <a:ext cx="1669201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428604"/>
            <a:ext cx="8496944" cy="5712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71538" y="1000108"/>
            <a:ext cx="7000924" cy="121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 견적 프로그램이란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1538" y="2643182"/>
            <a:ext cx="7000924" cy="121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2.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 및 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1538" y="4214818"/>
            <a:ext cx="7000924" cy="121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3.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- DB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-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게스트 페이지 구성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-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페이지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538" y="857232"/>
            <a:ext cx="7072362" cy="47863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끝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714348" y="1571612"/>
            <a:ext cx="8001056" cy="40005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1. </a:t>
            </a:r>
            <a:r>
              <a:rPr lang="ko-KR" altLang="en-US" sz="2000" dirty="0" smtClean="0">
                <a:solidFill>
                  <a:schemeClr val="tx1"/>
                </a:solidFill>
              </a:rPr>
              <a:t>여행 상품의 가격을 정확히 알고 싶지만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  기존에는 카페 가입이나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홈페이지 가입을 통해서만 가격 확인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  가능한 것을 착안하여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 소비자가 여행사의 견적을 쉽게 받아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</a:t>
            </a:r>
            <a:r>
              <a:rPr lang="ko-KR" altLang="en-US" sz="2000" dirty="0" smtClean="0">
                <a:solidFill>
                  <a:schemeClr val="tx1"/>
                </a:solidFill>
              </a:rPr>
              <a:t> 볼 수 있도록 프로그램을 제작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</a:rPr>
              <a:t>기존 사이트 가입을 통한 상품 견적 확인도 가능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 견적 프로그램이란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…?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572132" y="1589030"/>
            <a:ext cx="2571768" cy="9112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Tomcat 9.0</a:t>
            </a:r>
            <a:endParaRPr lang="bg-BG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641284"/>
            <a:ext cx="3077001" cy="788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7224" y="2998606"/>
            <a:ext cx="3077001" cy="788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3495" y="4424553"/>
            <a:ext cx="3077001" cy="788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32" y="2874914"/>
            <a:ext cx="2571768" cy="9112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MySQL</a:t>
            </a:r>
            <a:endParaRPr lang="bg-BG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2132" y="4303674"/>
            <a:ext cx="2571768" cy="9112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Java, </a:t>
            </a:r>
          </a:p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JSP</a:t>
            </a:r>
            <a:endParaRPr lang="bg-BG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 및 툴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43372" y="2571744"/>
            <a:ext cx="1285884" cy="1643074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08" y="4559866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견적 </a:t>
            </a:r>
            <a:r>
              <a:rPr lang="en-US" altLang="ko-KR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>
                <a:solidFill>
                  <a:srgbClr val="FF0000"/>
                </a:solidFill>
              </a:rPr>
              <a:t> 비회원 견적 </a:t>
            </a:r>
            <a:r>
              <a:rPr lang="en-US" altLang="ko-KR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>
                <a:solidFill>
                  <a:srgbClr val="FF0000"/>
                </a:solidFill>
              </a:rPr>
              <a:t>로 나뉨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회원은 </a:t>
            </a:r>
            <a:r>
              <a:rPr lang="en-US" altLang="ko-KR" dirty="0" smtClean="0">
                <a:solidFill>
                  <a:srgbClr val="FF0000"/>
                </a:solidFill>
              </a:rPr>
              <a:t>ID</a:t>
            </a:r>
            <a:r>
              <a:rPr lang="ko-KR" altLang="en-US" dirty="0" smtClean="0">
                <a:solidFill>
                  <a:srgbClr val="FF0000"/>
                </a:solidFill>
              </a:rPr>
              <a:t>로 비회원은 </a:t>
            </a:r>
            <a:r>
              <a:rPr lang="en-US" altLang="ko-KR" dirty="0" smtClean="0">
                <a:solidFill>
                  <a:srgbClr val="FF0000"/>
                </a:solidFill>
              </a:rPr>
              <a:t>Email</a:t>
            </a:r>
            <a:r>
              <a:rPr lang="ko-KR" altLang="en-US" dirty="0" smtClean="0">
                <a:solidFill>
                  <a:srgbClr val="FF0000"/>
                </a:solidFill>
              </a:rPr>
              <a:t>로 관리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139340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14348" y="300037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Toboard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게시판 보드</a:t>
            </a:r>
            <a:endParaRPr lang="ko-KR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357298"/>
            <a:ext cx="155244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500826" y="518191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Toproduct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상품 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5857892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Toorder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가입한 회원의 견적내용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15140" y="2559602"/>
            <a:ext cx="9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Tomember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회원 정보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2066" y="33575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Tocost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간편견적 내용</a:t>
            </a:r>
            <a:endParaRPr lang="ko-KR" alt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357422" y="2428868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Tobcomment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게시판 </a:t>
            </a:r>
            <a:r>
              <a:rPr lang="ko-KR" altLang="en-US" sz="1200" dirty="0" err="1" smtClean="0"/>
              <a:t>댓</a:t>
            </a:r>
            <a:r>
              <a:rPr lang="ko-KR" altLang="en-US" sz="1200" dirty="0" err="1" smtClean="0"/>
              <a:t>글</a:t>
            </a:r>
            <a:endParaRPr lang="ko-KR" altLang="en-US" sz="12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208927"/>
            <a:ext cx="1428760" cy="207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1214422"/>
            <a:ext cx="1500198" cy="130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000504"/>
            <a:ext cx="1404435" cy="16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826" y="3954573"/>
            <a:ext cx="1628778" cy="118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 견적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571612"/>
            <a:ext cx="2239354" cy="414340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0" name="slide5_shape35"/>
          <p:cNvSpPr/>
          <p:nvPr/>
        </p:nvSpPr>
        <p:spPr>
          <a:xfrm>
            <a:off x="1258475" y="5192925"/>
            <a:ext cx="20250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간편견적</a:t>
            </a:r>
            <a:r>
              <a:rPr lang="en-US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바로</a:t>
            </a:r>
            <a:r>
              <a:rPr lang="en-US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가기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36"/>
          <p:cNvSpPr/>
          <p:nvPr/>
        </p:nvSpPr>
        <p:spPr>
          <a:xfrm rot="7595074">
            <a:off x="3341244" y="2761095"/>
            <a:ext cx="2151894" cy="864096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latinLnBrk="1"/>
            <a:endParaRPr sz="1800" b="1" kern="12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4942" y="1214422"/>
            <a:ext cx="2000264" cy="178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네이버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카페에서 게시판을 통하여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(URL)</a:t>
            </a:r>
            <a:r>
              <a:rPr lang="ko-KR" altLang="en-US" sz="1400" dirty="0" smtClean="0">
                <a:solidFill>
                  <a:schemeClr val="tx1"/>
                </a:solidFill>
              </a:rPr>
              <a:t>을 이용 간편견적 팝업을 띄움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143248"/>
            <a:ext cx="2928699" cy="320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5_shape36"/>
          <p:cNvSpPr/>
          <p:nvPr/>
        </p:nvSpPr>
        <p:spPr>
          <a:xfrm rot="485847">
            <a:off x="3470236" y="5186228"/>
            <a:ext cx="1670665" cy="703879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latinLnBrk="1"/>
            <a:endParaRPr sz="1800" b="1" kern="12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7884" y="3214686"/>
            <a:ext cx="164307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158" y="6072206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</a:t>
            </a:r>
            <a:r>
              <a:rPr lang="ko-KR" altLang="en-US" dirty="0" smtClean="0">
                <a:solidFill>
                  <a:srgbClr val="FF0000"/>
                </a:solidFill>
              </a:rPr>
              <a:t>가입 필요 없이 견적 요청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이메일로</a:t>
            </a:r>
            <a:r>
              <a:rPr lang="ko-KR" altLang="en-US" dirty="0" smtClean="0">
                <a:solidFill>
                  <a:srgbClr val="FF0000"/>
                </a:solidFill>
              </a:rPr>
              <a:t> 구분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페이지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506941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929066"/>
            <a:ext cx="282730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143372" y="464344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로그인과 관리자 </a:t>
            </a:r>
            <a:r>
              <a:rPr lang="ko-KR" altLang="en-US" dirty="0" err="1" smtClean="0"/>
              <a:t>로그인으로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6248" y="2643182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96561" y="532964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메인페이지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5603" y="571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169640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86124"/>
            <a:ext cx="203705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785926"/>
            <a:ext cx="5072098" cy="36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57150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9454" y="5715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114298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Home,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2858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7224" y="2428868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7224" y="4000504"/>
            <a:ext cx="1714512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29124" y="2143116"/>
            <a:ext cx="3929090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00958" y="178592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72396" y="521495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14678" y="2071678"/>
            <a:ext cx="1143008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071538" y="2786058"/>
            <a:ext cx="357190" cy="1071570"/>
          </a:xfrm>
          <a:prstGeom prst="downArrow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3643306" y="5072074"/>
            <a:ext cx="214314" cy="642942"/>
          </a:xfrm>
          <a:prstGeom prst="downArrow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929586" y="5500702"/>
            <a:ext cx="142876" cy="285752"/>
          </a:xfrm>
          <a:prstGeom prst="downArrow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7858148" y="1500174"/>
            <a:ext cx="142876" cy="285752"/>
          </a:xfrm>
          <a:prstGeom prst="downArrow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000628" y="1643050"/>
            <a:ext cx="357190" cy="428628"/>
          </a:xfrm>
          <a:prstGeom prst="downArrow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91" y="217103"/>
            <a:ext cx="8496944" cy="907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구성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게스트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메인페이지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408" y="6381328"/>
            <a:ext cx="64807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8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666826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6525344"/>
            <a:ext cx="7920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5000636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주문과 관리자와 소통할 수 있는 게시판으로 간단한 구성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6248" y="2643182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380158"/>
            <a:ext cx="6550315" cy="34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425</Words>
  <Application>Microsoft Office PowerPoint</Application>
  <PresentationFormat>화면 슬라이드 쇼(4:3)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허민정</dc:creator>
  <cp:lastModifiedBy>it</cp:lastModifiedBy>
  <cp:revision>48</cp:revision>
  <dcterms:created xsi:type="dcterms:W3CDTF">2019-03-20T10:33:11Z</dcterms:created>
  <dcterms:modified xsi:type="dcterms:W3CDTF">2019-06-14T01:36:22Z</dcterms:modified>
</cp:coreProperties>
</file>