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7438" autoAdjust="0"/>
  </p:normalViewPr>
  <p:slideViewPr>
    <p:cSldViewPr snapToGrid="0">
      <p:cViewPr varScale="1">
        <p:scale>
          <a:sx n="90" d="100"/>
          <a:sy n="90" d="100"/>
        </p:scale>
        <p:origin x="46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EE4A-6CC4-493F-8174-54DED7DC575C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2F51-4BBD-4964-849D-FE4D7DE94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8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2F51-4BBD-4964-849D-FE4D7DE940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1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2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1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10DD-562A-48D7-AA7A-BD046A1CC71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D814-D8F0-4605-9CF1-CA0802DC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A1C3DFA-F481-4487-86AD-944C7F10E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32"/>
          <a:stretch/>
        </p:blipFill>
        <p:spPr>
          <a:xfrm>
            <a:off x="1275906" y="0"/>
            <a:ext cx="5582094" cy="10630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2460E9-DFE2-4B1C-A8D8-916654F1944A}"/>
              </a:ext>
            </a:extLst>
          </p:cNvPr>
          <p:cNvSpPr/>
          <p:nvPr/>
        </p:nvSpPr>
        <p:spPr>
          <a:xfrm>
            <a:off x="308343" y="180650"/>
            <a:ext cx="967563" cy="3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0B38A55-C297-4A98-96C2-866474DA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94972"/>
            <a:ext cx="6858000" cy="355461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04E89A-1F74-4DA1-93AD-A8A3E571F071}"/>
              </a:ext>
            </a:extLst>
          </p:cNvPr>
          <p:cNvSpPr/>
          <p:nvPr/>
        </p:nvSpPr>
        <p:spPr>
          <a:xfrm>
            <a:off x="303026" y="2587798"/>
            <a:ext cx="6251945" cy="2956671"/>
          </a:xfrm>
          <a:prstGeom prst="roundRect">
            <a:avLst>
              <a:gd name="adj" fmla="val 1564"/>
            </a:avLst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69A4D4D-FF2D-4CF8-8849-A62691378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00089"/>
            <a:ext cx="6858000" cy="1391911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1505F2-7D4C-4ACD-82E9-11A9AE968443}"/>
              </a:ext>
            </a:extLst>
          </p:cNvPr>
          <p:cNvSpPr/>
          <p:nvPr/>
        </p:nvSpPr>
        <p:spPr>
          <a:xfrm>
            <a:off x="675165" y="7114339"/>
            <a:ext cx="1818167" cy="2115879"/>
          </a:xfrm>
          <a:prstGeom prst="roundRect">
            <a:avLst>
              <a:gd name="adj" fmla="val 497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B669F-77AA-4213-82E6-033EC8ED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940B3-0671-44BB-91E0-AD4E81E8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</Words>
  <Application>Microsoft Office PowerPoint</Application>
  <PresentationFormat>와이드스크린</PresentationFormat>
  <Paragraphs>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Mr. Joshua Smith</dc:creator>
  <cp:lastModifiedBy>Mr. Joshua Smith</cp:lastModifiedBy>
  <cp:revision>3</cp:revision>
  <dcterms:created xsi:type="dcterms:W3CDTF">2021-02-21T16:41:29Z</dcterms:created>
  <dcterms:modified xsi:type="dcterms:W3CDTF">2021-02-21T17:19:30Z</dcterms:modified>
</cp:coreProperties>
</file>