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>
        <p:scale>
          <a:sx n="75" d="100"/>
          <a:sy n="75" d="100"/>
        </p:scale>
        <p:origin x="51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BA82DE-3191-46C5-8A8F-006A6C6A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165098"/>
            <a:ext cx="4351868" cy="3263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7B7F96-F4AD-4ECC-937C-B916B9D6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68" y="3666459"/>
            <a:ext cx="4158905" cy="31191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42FBD-E471-4634-A91F-FEDA592E8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27" y="3594099"/>
            <a:ext cx="4351868" cy="32639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8C8698-6394-4DAD-9F8D-DD5DCEF25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40" y="330198"/>
            <a:ext cx="4351868" cy="32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0C30CE-03C3-468A-85B9-44858ED9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184150"/>
            <a:ext cx="4538133" cy="340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9FF684-331E-4C05-BAEF-64DB3D5F4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801" y="3632700"/>
            <a:ext cx="4156467" cy="311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5BB9B-43E5-4B38-BCBE-522BE19B1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1" y="3587750"/>
            <a:ext cx="4538134" cy="3403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2C0354-DBDC-4822-9A74-846A4FC1B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2" y="311650"/>
            <a:ext cx="4326466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46E9D0-2DA3-414E-AAB0-23DF8977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6" y="146300"/>
            <a:ext cx="4478533" cy="3358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BF3C9B-A335-478F-A72B-539B3926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3594100"/>
            <a:ext cx="4447896" cy="33359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04985D-EA26-4D61-82AA-232666B2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40" y="3505200"/>
            <a:ext cx="4447896" cy="3335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D2830E-D8E3-4120-9308-4BCCB78B7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68" y="222500"/>
            <a:ext cx="4447896" cy="33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</dc:creator>
  <cp:lastModifiedBy>坐飞机 乌鸦</cp:lastModifiedBy>
  <cp:revision>31</cp:revision>
  <dcterms:created xsi:type="dcterms:W3CDTF">2018-04-27T02:38:00Z</dcterms:created>
  <dcterms:modified xsi:type="dcterms:W3CDTF">2018-04-27T10:25:54Z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