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817" r:id="rId5"/>
    <p:sldId id="8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7FDA-C7D4-4714-88BD-3B3F2E0AE79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8760-466F-41E1-906A-6DEF7BBFB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6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2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28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BA82DE-3191-46C5-8A8F-006A6C6A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165098"/>
            <a:ext cx="4351868" cy="3263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7B7F96-F4AD-4ECC-937C-B916B9D6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68" y="3666459"/>
            <a:ext cx="4158905" cy="31191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42FBD-E471-4634-A91F-FEDA592E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3594099"/>
            <a:ext cx="4351868" cy="32639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8C8698-6394-4DAD-9F8D-DD5DCEF25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40" y="330198"/>
            <a:ext cx="4351868" cy="32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0C30CE-03C3-468A-85B9-44858ED9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184150"/>
            <a:ext cx="4538133" cy="340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9FF684-331E-4C05-BAEF-64DB3D5F4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01" y="3632700"/>
            <a:ext cx="4156467" cy="311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5BB9B-43E5-4B38-BCBE-522BE19B1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3587750"/>
            <a:ext cx="4538134" cy="3403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2C0354-DBDC-4822-9A74-846A4FC1B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2" y="311650"/>
            <a:ext cx="4326466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46E9D0-2DA3-414E-AAB0-23DF8977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6" y="146300"/>
            <a:ext cx="4478533" cy="335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BF3C9B-A335-478F-A72B-539B3926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3594100"/>
            <a:ext cx="4447896" cy="33359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04985D-EA26-4D61-82AA-232666B2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40" y="3505200"/>
            <a:ext cx="4447896" cy="3335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D2830E-D8E3-4120-9308-4BCCB78B7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222500"/>
            <a:ext cx="4447896" cy="33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二、基于模式转移特性的驾驶风格评测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919535" y="1033408"/>
            <a:ext cx="7912442" cy="4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dirty="0"/>
              <a:t> 基于互信息的指标优选算法（</a:t>
            </a:r>
            <a:r>
              <a:rPr lang="en-US" altLang="zh-CN" dirty="0"/>
              <a:t>Joint Mutual Information</a:t>
            </a:r>
            <a:r>
              <a:rPr lang="zh-CN" altLang="en-US" dirty="0"/>
              <a:t>，</a:t>
            </a:r>
            <a:r>
              <a:rPr lang="en-US" altLang="zh-CN" dirty="0"/>
              <a:t>JMI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769946" y="5129733"/>
                <a:ext cx="6363706" cy="1583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正常型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较激进型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激进型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：已遴选指标集</a:t>
                </a:r>
                <a:endParaRPr lang="en-US" altLang="zh-CN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：第</a:t>
                </a:r>
                <a:r>
                  <a:rPr lang="en-US" altLang="zh-CN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个指标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与标签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之前的</a:t>
                </a:r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相关性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：第</m:t>
                    </m:r>
                    <m:r>
                      <m:rPr>
                        <m:nor/>
                      </m:rPr>
                      <a:rPr lang="en-US" altLang="zh-CN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与第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</a:t>
                </a:r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冗余度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：第</m:t>
                    </m:r>
                    <m:r>
                      <m:rPr>
                        <m:nor/>
                      </m:rPr>
                      <a:rPr lang="en-US" altLang="zh-CN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与第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之间的</m:t>
                    </m:r>
                  </m:oMath>
                </a14:m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互补性</a:t>
                </a:r>
                <a:endParaRPr 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5129733"/>
                <a:ext cx="6363706" cy="1583767"/>
              </a:xfrm>
              <a:prstGeom prst="rect">
                <a:avLst/>
              </a:prstGeom>
              <a:blipFill>
                <a:blip r:embed="rId4"/>
                <a:stretch>
                  <a:fillRect t="-1923" r="-287" b="-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06872" y="5129733"/>
            <a:ext cx="3404388" cy="12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综合考虑了候选指标之间的相关性，冗余度，互补性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可更优的表达不同分类之间的特性差异，提高分类精度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876" y="1822813"/>
            <a:ext cx="3322074" cy="189574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21514" y="1569061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熵与互信息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221514" y="391874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性能指标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jmi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176075" y="497332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序列搜索算法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</m:t>
                              </m:r>
                              <m: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jmi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←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∪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  <a:blipFill>
                <a:blip r:embed="rId9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 animBg="1"/>
      <p:bldP spid="15" grpId="0"/>
      <p:bldP spid="12" grpId="0"/>
      <p:bldP spid="1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二、基于模式转移特性的驾驶风格评测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919535" y="1033408"/>
            <a:ext cx="7912442" cy="4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dirty="0"/>
              <a:t> 基于互信息的指标优选算法（</a:t>
            </a:r>
            <a:r>
              <a:rPr lang="en-US" altLang="zh-CN" dirty="0"/>
              <a:t>Joint Mutual Information</a:t>
            </a:r>
            <a:r>
              <a:rPr lang="zh-CN" altLang="en-US" dirty="0"/>
              <a:t>，</a:t>
            </a:r>
            <a:r>
              <a:rPr lang="en-US" altLang="zh-CN" dirty="0"/>
              <a:t>JMI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06872" y="5129733"/>
            <a:ext cx="3404388" cy="12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综合考虑了候选指标之间的相关性，冗余度，互补性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可更优的表达不同分类之间的特性差异，提高分类精度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876" y="1822813"/>
            <a:ext cx="3322074" cy="189574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21514" y="1569061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熵与互信息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221514" y="391874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性能指标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jmi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176075" y="497332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序列搜索算法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</m:t>
                              </m:r>
                              <m: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jmi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←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∪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  <a:blipFill>
                <a:blip r:embed="rId8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2" grpId="0"/>
      <p:bldP spid="16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515</Words>
  <Application>Microsoft Office PowerPoint</Application>
  <PresentationFormat>宽屏</PresentationFormat>
  <Paragraphs>46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坐飞机 乌鸦</cp:lastModifiedBy>
  <cp:revision>32</cp:revision>
  <dcterms:created xsi:type="dcterms:W3CDTF">2018-04-27T02:38:00Z</dcterms:created>
  <dcterms:modified xsi:type="dcterms:W3CDTF">2018-04-30T12:44:49Z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