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6"/>
    <p:restoredTop sz="94637"/>
  </p:normalViewPr>
  <p:slideViewPr>
    <p:cSldViewPr snapToGrid="0" snapToObjects="1">
      <p:cViewPr varScale="1">
        <p:scale>
          <a:sx n="104" d="100"/>
          <a:sy n="104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4995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1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9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3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1591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8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4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71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584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02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B02A-8A79-6842-8056-9775E6A1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ED0A2-04A2-5A4A-8FB6-64265ADCD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Jing Wang (Jane) </a:t>
            </a:r>
          </a:p>
          <a:p>
            <a:r>
              <a:rPr lang="en-US" dirty="0"/>
              <a:t>CS 5002 finial project</a:t>
            </a:r>
          </a:p>
        </p:txBody>
      </p:sp>
    </p:spTree>
    <p:extLst>
      <p:ext uri="{BB962C8B-B14F-4D97-AF65-F5344CB8AC3E}">
        <p14:creationId xmlns:p14="http://schemas.microsoft.com/office/powerpoint/2010/main" val="120655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E655-79DC-5648-9090-DE73EF23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move in certain direction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9A5FAC-52C1-0D46-902F-D15903262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871" y="3620441"/>
            <a:ext cx="4561071" cy="20090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499DF9-4F41-D74F-9809-2B386AB9C3C6}"/>
              </a:ext>
            </a:extLst>
          </p:cNvPr>
          <p:cNvSpPr/>
          <p:nvPr/>
        </p:nvSpPr>
        <p:spPr>
          <a:xfrm>
            <a:off x="1371600" y="2421950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shift_cell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board[],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test[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4E56D-CCF8-6148-B471-C415E0CB19FF}"/>
              </a:ext>
            </a:extLst>
          </p:cNvPr>
          <p:cNvSpPr/>
          <p:nvPr/>
        </p:nvSpPr>
        <p:spPr>
          <a:xfrm>
            <a:off x="1371600" y="1907754"/>
            <a:ext cx="7051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combine_cell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board[],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test[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4359E-4E9E-C84A-A7BF-81744491ED54}"/>
              </a:ext>
            </a:extLst>
          </p:cNvPr>
          <p:cNvSpPr/>
          <p:nvPr/>
        </p:nvSpPr>
        <p:spPr>
          <a:xfrm>
            <a:off x="1371600" y="3833767"/>
            <a:ext cx="3252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shift||combine;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2A10B-9D75-0842-8BF9-08176F664A94}"/>
              </a:ext>
            </a:extLst>
          </p:cNvPr>
          <p:cNvSpPr/>
          <p:nvPr/>
        </p:nvSpPr>
        <p:spPr>
          <a:xfrm>
            <a:off x="1371600" y="3385797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Moveboard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board[],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test[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61CCE-CEF1-FD45-87A6-E98F38E530B8}"/>
              </a:ext>
            </a:extLst>
          </p:cNvPr>
          <p:cNvSpPr/>
          <p:nvPr/>
        </p:nvSpPr>
        <p:spPr>
          <a:xfrm>
            <a:off x="8518022" y="1798858"/>
            <a:ext cx="2145323" cy="35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Can combine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E5C9A-BEB8-DF43-8228-944A7EB75AC3}"/>
              </a:ext>
            </a:extLst>
          </p:cNvPr>
          <p:cNvSpPr/>
          <p:nvPr/>
        </p:nvSpPr>
        <p:spPr>
          <a:xfrm>
            <a:off x="1511937" y="4624962"/>
            <a:ext cx="3112477" cy="50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Move in that direction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D17B-6AF1-524D-901D-2AA7DCD20A52}"/>
              </a:ext>
            </a:extLst>
          </p:cNvPr>
          <p:cNvSpPr/>
          <p:nvPr/>
        </p:nvSpPr>
        <p:spPr>
          <a:xfrm>
            <a:off x="8518022" y="2361928"/>
            <a:ext cx="2145323" cy="35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Can shift</a:t>
            </a:r>
          </a:p>
        </p:txBody>
      </p:sp>
    </p:spTree>
    <p:extLst>
      <p:ext uri="{BB962C8B-B14F-4D97-AF65-F5344CB8AC3E}">
        <p14:creationId xmlns:p14="http://schemas.microsoft.com/office/powerpoint/2010/main" val="362129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D6D4-4B33-B84D-87D7-168AE7E6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and lose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4F30A-03C5-9245-B867-40F61882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77" y="1136831"/>
            <a:ext cx="3505200" cy="2069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CDF13-815A-BB4A-AF49-499A10CF9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77" y="3407491"/>
            <a:ext cx="3505200" cy="2663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1E6C03-0003-DF47-A3A1-F802F675FFCC}"/>
              </a:ext>
            </a:extLst>
          </p:cNvPr>
          <p:cNvSpPr/>
          <p:nvPr/>
        </p:nvSpPr>
        <p:spPr>
          <a:xfrm>
            <a:off x="797168" y="3697260"/>
            <a:ext cx="6670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((</a:t>
            </a:r>
            <a:r>
              <a:rPr lang="en-US" dirty="0" err="1">
                <a:solidFill>
                  <a:srgbClr val="31595D"/>
                </a:solidFill>
                <a:latin typeface="Menlo" panose="020B0609030804020204" pitchFamily="49" charset="0"/>
              </a:rPr>
              <a:t>Moveboard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test_board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4F8187"/>
                </a:solidFill>
                <a:latin typeface="Menlo" panose="020B0609030804020204" pitchFamily="49" charset="0"/>
              </a:rPr>
              <a:t>up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))||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(</a:t>
            </a:r>
            <a:r>
              <a:rPr lang="en-US" dirty="0" err="1">
                <a:solidFill>
                  <a:srgbClr val="31595D"/>
                </a:solidFill>
                <a:latin typeface="Menlo" panose="020B0609030804020204" pitchFamily="49" charset="0"/>
              </a:rPr>
              <a:t>Moveboard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test_board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4F8187"/>
                </a:solidFill>
                <a:latin typeface="Menlo" panose="020B0609030804020204" pitchFamily="49" charset="0"/>
              </a:rPr>
              <a:t> down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))||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(</a:t>
            </a:r>
            <a:r>
              <a:rPr lang="en-US" dirty="0" err="1">
                <a:solidFill>
                  <a:srgbClr val="31595D"/>
                </a:solidFill>
                <a:latin typeface="Menlo" panose="020B0609030804020204" pitchFamily="49" charset="0"/>
              </a:rPr>
              <a:t>Moveboard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test_board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4F8187"/>
                </a:solidFill>
                <a:latin typeface="Menlo" panose="020B0609030804020204" pitchFamily="49" charset="0"/>
              </a:rPr>
              <a:t> 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))||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(</a:t>
            </a:r>
            <a:r>
              <a:rPr lang="en-US" dirty="0" err="1">
                <a:solidFill>
                  <a:srgbClr val="31595D"/>
                </a:solidFill>
                <a:latin typeface="Menlo" panose="020B0609030804020204" pitchFamily="49" charset="0"/>
              </a:rPr>
              <a:t>Moveboard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test_board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4F8187"/>
                </a:solidFill>
                <a:latin typeface="Menlo" panose="020B0609030804020204" pitchFamily="49" charset="0"/>
              </a:rPr>
              <a:t> right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))){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"\</a:t>
            </a:r>
            <a:r>
              <a:rPr lang="en-US" dirty="0" err="1">
                <a:solidFill>
                  <a:srgbClr val="D12F1B"/>
                </a:solidFill>
                <a:latin typeface="Menlo" panose="020B0609030804020204" pitchFamily="49" charset="0"/>
              </a:rPr>
              <a:t>nYou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 Lose!\n\n"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A2DA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34B2-A812-3146-9EB7-1ADA966904E2}"/>
              </a:ext>
            </a:extLst>
          </p:cNvPr>
          <p:cNvSpPr/>
          <p:nvPr/>
        </p:nvSpPr>
        <p:spPr>
          <a:xfrm>
            <a:off x="1371600" y="3148968"/>
            <a:ext cx="3270738" cy="5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Copy current 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ADDE2-2609-D848-AA1D-C38B8F4C1970}"/>
              </a:ext>
            </a:extLst>
          </p:cNvPr>
          <p:cNvSpPr/>
          <p:nvPr/>
        </p:nvSpPr>
        <p:spPr>
          <a:xfrm>
            <a:off x="1371600" y="14330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78492A"/>
                </a:solidFill>
                <a:latin typeface="Menlo" panose="020B060903080402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(board[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 == </a:t>
            </a:r>
            <a:r>
              <a:rPr lang="en-US" dirty="0">
                <a:solidFill>
                  <a:srgbClr val="78492A"/>
                </a:solidFill>
                <a:latin typeface="Menlo" panose="020B0609030804020204" pitchFamily="49" charset="0"/>
              </a:rPr>
              <a:t>GOAL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-US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"\</a:t>
            </a:r>
            <a:r>
              <a:rPr lang="en-US" dirty="0" err="1">
                <a:solidFill>
                  <a:srgbClr val="D12F1B"/>
                </a:solidFill>
                <a:latin typeface="Menlo" panose="020B0609030804020204" pitchFamily="49" charset="0"/>
              </a:rPr>
              <a:t>nYou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 Win!\n\n"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A2DA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43260F-F6C4-3C4D-8034-5573CA09DCD9}"/>
              </a:ext>
            </a:extLst>
          </p:cNvPr>
          <p:cNvSpPr/>
          <p:nvPr/>
        </p:nvSpPr>
        <p:spPr>
          <a:xfrm>
            <a:off x="6893173" y="4169779"/>
            <a:ext cx="703384" cy="53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#f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E38E1-BCF3-4B49-97D4-5D2BFF43E795}"/>
              </a:ext>
            </a:extLst>
          </p:cNvPr>
          <p:cNvSpPr/>
          <p:nvPr/>
        </p:nvSpPr>
        <p:spPr>
          <a:xfrm>
            <a:off x="6922482" y="1428750"/>
            <a:ext cx="703384" cy="53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#t</a:t>
            </a:r>
          </a:p>
        </p:txBody>
      </p:sp>
    </p:spTree>
    <p:extLst>
      <p:ext uri="{BB962C8B-B14F-4D97-AF65-F5344CB8AC3E}">
        <p14:creationId xmlns:p14="http://schemas.microsoft.com/office/powerpoint/2010/main" val="89631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E74CFB-EAAD-43E9-BDAC-AAE4F8E86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title="Background Shape">
            <a:extLst>
              <a:ext uri="{FF2B5EF4-FFF2-40B4-BE49-F238E27FC236}">
                <a16:creationId xmlns:a16="http://schemas.microsoft.com/office/drawing/2014/main" id="{D6E31D67-858D-409A-863E-EE8DEB9CC1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5156B-2E23-BC4D-809A-CA6D5878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17" y="1480930"/>
            <a:ext cx="677855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959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B816-8815-7943-978B-91395B63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610" y="509868"/>
            <a:ext cx="9601200" cy="1485900"/>
          </a:xfrm>
        </p:spPr>
        <p:txBody>
          <a:bodyPr/>
          <a:lstStyle/>
          <a:p>
            <a:r>
              <a:rPr lang="en-US" dirty="0"/>
              <a:t>Goal is 2048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E798AD-FBED-6B44-BDF8-B344FBA9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030" y="1650134"/>
            <a:ext cx="3567782" cy="3581400"/>
          </a:xfrm>
        </p:spPr>
      </p:pic>
      <p:pic>
        <p:nvPicPr>
          <p:cNvPr id="8" name="e7tXfKOomf-dVO5Uzc2BuSIrR8fXALUJbnStZncurlo.mp4">
            <a:hlinkClick r:id="" action="ppaction://media"/>
            <a:extLst>
              <a:ext uri="{FF2B5EF4-FFF2-40B4-BE49-F238E27FC236}">
                <a16:creationId xmlns:a16="http://schemas.microsoft.com/office/drawing/2014/main" id="{77A755AF-1583-9F40-B258-239AE79DAA1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16002" y="1426477"/>
            <a:ext cx="3856798" cy="387234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6650CDA-C821-694D-8860-787EC21632E7}"/>
              </a:ext>
            </a:extLst>
          </p:cNvPr>
          <p:cNvSpPr/>
          <p:nvPr/>
        </p:nvSpPr>
        <p:spPr>
          <a:xfrm rot="10800000">
            <a:off x="900809" y="2969959"/>
            <a:ext cx="939113" cy="46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A040953-4E3E-B940-8DAA-D5F6B0934F52}"/>
              </a:ext>
            </a:extLst>
          </p:cNvPr>
          <p:cNvSpPr/>
          <p:nvPr/>
        </p:nvSpPr>
        <p:spPr>
          <a:xfrm rot="5400000">
            <a:off x="3347225" y="5536694"/>
            <a:ext cx="939113" cy="46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B57A349-CB20-AA44-99EF-D47A3B0695A8}"/>
              </a:ext>
            </a:extLst>
          </p:cNvPr>
          <p:cNvSpPr/>
          <p:nvPr/>
        </p:nvSpPr>
        <p:spPr>
          <a:xfrm rot="16200000">
            <a:off x="3545600" y="948888"/>
            <a:ext cx="939113" cy="46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B6F99F9-C430-B14E-9D7A-BFBFFD5F4F86}"/>
              </a:ext>
            </a:extLst>
          </p:cNvPr>
          <p:cNvSpPr/>
          <p:nvPr/>
        </p:nvSpPr>
        <p:spPr>
          <a:xfrm>
            <a:off x="5629449" y="3270133"/>
            <a:ext cx="939113" cy="46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B66AA-E8E9-0A44-87AC-EF24076A340C}"/>
              </a:ext>
            </a:extLst>
          </p:cNvPr>
          <p:cNvSpPr txBox="1"/>
          <p:nvPr/>
        </p:nvSpPr>
        <p:spPr>
          <a:xfrm>
            <a:off x="945291" y="718591"/>
            <a:ext cx="260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4*4 board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FE8C7-5926-B54B-9160-0FFC21205774}"/>
              </a:ext>
            </a:extLst>
          </p:cNvPr>
          <p:cNvSpPr txBox="1"/>
          <p:nvPr/>
        </p:nvSpPr>
        <p:spPr>
          <a:xfrm>
            <a:off x="4608589" y="5653165"/>
            <a:ext cx="5378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Random 2(80%) or 4(20%)</a:t>
            </a:r>
          </a:p>
        </p:txBody>
      </p:sp>
    </p:spTree>
    <p:extLst>
      <p:ext uri="{BB962C8B-B14F-4D97-AF65-F5344CB8AC3E}">
        <p14:creationId xmlns:p14="http://schemas.microsoft.com/office/powerpoint/2010/main" val="28226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7ED8D-F9E7-6240-A557-BD1C5C77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52" y="2618603"/>
            <a:ext cx="2934191" cy="2928299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1E147744-D964-C24D-A6ED-4D91BCE81F83}"/>
              </a:ext>
            </a:extLst>
          </p:cNvPr>
          <p:cNvSpPr/>
          <p:nvPr/>
        </p:nvSpPr>
        <p:spPr>
          <a:xfrm rot="10800000">
            <a:off x="1186248" y="3637909"/>
            <a:ext cx="753762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FF7BC72-9EAE-F642-A4F2-0AB17D665F90}"/>
              </a:ext>
            </a:extLst>
          </p:cNvPr>
          <p:cNvSpPr/>
          <p:nvPr/>
        </p:nvSpPr>
        <p:spPr>
          <a:xfrm rot="16200000">
            <a:off x="2945552" y="1676400"/>
            <a:ext cx="753762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7244-159B-A746-8B1D-BD09DE0DA5D7}"/>
              </a:ext>
            </a:extLst>
          </p:cNvPr>
          <p:cNvSpPr/>
          <p:nvPr/>
        </p:nvSpPr>
        <p:spPr>
          <a:xfrm>
            <a:off x="1391420" y="639463"/>
            <a:ext cx="3175686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Can’t move ”up” “left”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A482F8-0B59-4146-BDC8-67F69D4D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78" y="892776"/>
            <a:ext cx="4858951" cy="4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603F-5147-F249-BA68-6DA1A5F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760043" cy="537519"/>
          </a:xfrm>
        </p:spPr>
        <p:txBody>
          <a:bodyPr>
            <a:normAutofit fontScale="90000"/>
          </a:bodyPr>
          <a:lstStyle/>
          <a:p>
            <a:r>
              <a:rPr lang="en-US" dirty="0"/>
              <a:t>Why I want to make it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1981-298E-5044-9926-C76907DA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9626"/>
            <a:ext cx="9601200" cy="4955059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tictac</a:t>
            </a:r>
            <a:r>
              <a:rPr lang="en-US" b="1" dirty="0"/>
              <a:t> game</a:t>
            </a:r>
          </a:p>
          <a:p>
            <a:r>
              <a:rPr lang="en-US" dirty="0"/>
              <a:t>Each input cell number-&gt; new board</a:t>
            </a:r>
          </a:p>
          <a:p>
            <a:r>
              <a:rPr lang="en-US" dirty="0"/>
              <a:t>Waiting for the next number</a:t>
            </a:r>
          </a:p>
          <a:p>
            <a:r>
              <a:rPr lang="en-US" dirty="0"/>
              <a:t>Stop: win or lose</a:t>
            </a:r>
          </a:p>
          <a:p>
            <a:endParaRPr lang="en-US" dirty="0"/>
          </a:p>
          <a:p>
            <a:r>
              <a:rPr lang="en-US" b="1" dirty="0"/>
              <a:t>The 2048 game</a:t>
            </a:r>
          </a:p>
          <a:p>
            <a:r>
              <a:rPr lang="en-US" dirty="0"/>
              <a:t>Each direction -&gt; new board</a:t>
            </a:r>
          </a:p>
          <a:p>
            <a:r>
              <a:rPr lang="en-US" dirty="0"/>
              <a:t>Waiting for the next direction</a:t>
            </a:r>
          </a:p>
          <a:p>
            <a:r>
              <a:rPr lang="en-US" dirty="0"/>
              <a:t>Stop: (win) 2048 or (lose) No move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CA8F1-7DFE-704F-99B1-837E9913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1" y="1223319"/>
            <a:ext cx="3367355" cy="46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7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B7F7-0810-9940-8278-716735AD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3272"/>
          </a:xfrm>
        </p:spPr>
        <p:txBody>
          <a:bodyPr/>
          <a:lstStyle/>
          <a:p>
            <a:r>
              <a:rPr lang="en-US" dirty="0"/>
              <a:t>Creating the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B957F-2FF8-D445-80DE-C019BDBB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045" y="3589733"/>
            <a:ext cx="3039974" cy="19498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F411B9-50F5-9347-AD77-FA9E6A3D2FCE}"/>
              </a:ext>
            </a:extLst>
          </p:cNvPr>
          <p:cNvSpPr/>
          <p:nvPr/>
        </p:nvSpPr>
        <p:spPr>
          <a:xfrm>
            <a:off x="1490837" y="1701907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board[</a:t>
            </a:r>
            <a:r>
              <a:rPr lang="en-US" dirty="0">
                <a:solidFill>
                  <a:srgbClr val="78492A"/>
                </a:solidFill>
                <a:latin typeface="Menlo" panose="020B060903080402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7D37C-1309-DF43-B9BA-13EC17020BB0}"/>
              </a:ext>
            </a:extLst>
          </p:cNvPr>
          <p:cNvSpPr/>
          <p:nvPr/>
        </p:nvSpPr>
        <p:spPr>
          <a:xfrm>
            <a:off x="1371600" y="2817340"/>
            <a:ext cx="534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78492A"/>
                </a:solidFill>
                <a:latin typeface="Menlo" panose="020B0609030804020204" pitchFamily="49" charset="0"/>
              </a:rPr>
              <a:t>sprintf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(string[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board[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605B5-93D6-334D-BA04-7A321BD5CF4F}"/>
              </a:ext>
            </a:extLst>
          </p:cNvPr>
          <p:cNvSpPr/>
          <p:nvPr/>
        </p:nvSpPr>
        <p:spPr>
          <a:xfrm>
            <a:off x="1490837" y="32720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" %4s | %4s | %4s | %4s | 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string[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string[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string[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string[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D28B52-1C22-7243-9F0C-00B5982A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45" y="957071"/>
            <a:ext cx="2836910" cy="1860269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3A38CAA9-C012-8042-AB65-4A1F3DAF5913}"/>
              </a:ext>
            </a:extLst>
          </p:cNvPr>
          <p:cNvSpPr/>
          <p:nvPr/>
        </p:nvSpPr>
        <p:spPr>
          <a:xfrm>
            <a:off x="9348275" y="2987227"/>
            <a:ext cx="407514" cy="569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3A5C-96B0-6A4A-B117-552AB9A0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Put random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1076F-FF93-FB44-9168-C10473C31817}"/>
              </a:ext>
            </a:extLst>
          </p:cNvPr>
          <p:cNvSpPr/>
          <p:nvPr/>
        </p:nvSpPr>
        <p:spPr>
          <a:xfrm>
            <a:off x="1556017" y="2839556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E1E81"/>
                </a:solidFill>
                <a:latin typeface="Menlo" panose="020B060903080402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E1E81"/>
                </a:solidFill>
                <a:latin typeface="Menlo" panose="020B060903080402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US" dirty="0">
              <a:solidFill>
                <a:srgbClr val="BA2DA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F3B0F-4F04-AE4B-AB6F-5D3D83EF538D}"/>
              </a:ext>
            </a:extLst>
          </p:cNvPr>
          <p:cNvSpPr/>
          <p:nvPr/>
        </p:nvSpPr>
        <p:spPr>
          <a:xfrm>
            <a:off x="1556017" y="1987034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D12F1B"/>
                </a:solidFill>
                <a:latin typeface="Menlo" panose="020B0609030804020204" pitchFamily="49" charset="0"/>
              </a:rPr>
              <a:t>time.h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78492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C386B-D39E-7D4C-80A3-0118D8B51C77}"/>
              </a:ext>
            </a:extLst>
          </p:cNvPr>
          <p:cNvSpPr/>
          <p:nvPr/>
        </p:nvSpPr>
        <p:spPr>
          <a:xfrm>
            <a:off x="1556017" y="2413295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D12F1B"/>
                </a:solidFill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12F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AC355-CB3E-3249-96DA-5B5474874F72}"/>
              </a:ext>
            </a:extLst>
          </p:cNvPr>
          <p:cNvSpPr/>
          <p:nvPr/>
        </p:nvSpPr>
        <p:spPr>
          <a:xfrm>
            <a:off x="1556017" y="4623785"/>
            <a:ext cx="492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newnumber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 ={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F3527A-C5AD-2346-8FA8-8191D06E390F}"/>
              </a:ext>
            </a:extLst>
          </p:cNvPr>
          <p:cNvSpPr/>
          <p:nvPr/>
        </p:nvSpPr>
        <p:spPr>
          <a:xfrm>
            <a:off x="1556017" y="3265817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r = </a:t>
            </a:r>
            <a:r>
              <a:rPr lang="en-US" dirty="0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C33A1-48AB-E340-BD68-8F820D06E3B5}"/>
              </a:ext>
            </a:extLst>
          </p:cNvPr>
          <p:cNvSpPr/>
          <p:nvPr/>
        </p:nvSpPr>
        <p:spPr>
          <a:xfrm>
            <a:off x="1556017" y="5050046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r = </a:t>
            </a:r>
            <a:r>
              <a:rPr lang="en-US" dirty="0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()%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4AFBF5-F47D-FD4B-B762-9CD60D6C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369" y="1867213"/>
            <a:ext cx="3425848" cy="22077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BD6415-4229-704F-A4A4-A5759CD1C939}"/>
              </a:ext>
            </a:extLst>
          </p:cNvPr>
          <p:cNvSpPr/>
          <p:nvPr/>
        </p:nvSpPr>
        <p:spPr>
          <a:xfrm>
            <a:off x="7731369" y="4623785"/>
            <a:ext cx="3425848" cy="79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4: 20%  2: 80%</a:t>
            </a:r>
          </a:p>
        </p:txBody>
      </p:sp>
    </p:spTree>
    <p:extLst>
      <p:ext uri="{BB962C8B-B14F-4D97-AF65-F5344CB8AC3E}">
        <p14:creationId xmlns:p14="http://schemas.microsoft.com/office/powerpoint/2010/main" val="334150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5E6B-6005-034B-AF60-805F7B8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arrow key as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3CE5F-5F9C-6447-B613-F14619F75F84}"/>
              </a:ext>
            </a:extLst>
          </p:cNvPr>
          <p:cNvSpPr/>
          <p:nvPr/>
        </p:nvSpPr>
        <p:spPr>
          <a:xfrm>
            <a:off x="1771844" y="2041993"/>
            <a:ext cx="5205046" cy="214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b="1" dirty="0"/>
              <a:t>By pressing one arrow key </a:t>
            </a:r>
            <a:r>
              <a:rPr lang="en-US" sz="2400" b="1" dirty="0" err="1"/>
              <a:t>getch</a:t>
            </a:r>
            <a:r>
              <a:rPr lang="en-US" sz="2400" b="1" dirty="0"/>
              <a:t> will push three values into the buffer:</a:t>
            </a:r>
          </a:p>
          <a:p>
            <a:pPr fontAlgn="base"/>
            <a:r>
              <a:rPr lang="en-US" sz="2400" b="1" dirty="0"/>
              <a:t>'\033'</a:t>
            </a:r>
          </a:p>
          <a:p>
            <a:pPr fontAlgn="base"/>
            <a:r>
              <a:rPr lang="en-US" sz="2400" b="1" dirty="0"/>
              <a:t>'['</a:t>
            </a:r>
          </a:p>
          <a:p>
            <a:pPr fontAlgn="base"/>
            <a:r>
              <a:rPr lang="en-US" sz="2400" b="1" dirty="0"/>
              <a:t>'A', 'B', 'C' or 'D'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4325E-32B2-CC44-8AAB-B5E6592DC535}"/>
              </a:ext>
            </a:extLst>
          </p:cNvPr>
          <p:cNvSpPr/>
          <p:nvPr/>
        </p:nvSpPr>
        <p:spPr>
          <a:xfrm>
            <a:off x="3886200" y="1509981"/>
            <a:ext cx="5831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  <a:latin typeface="Open Sans"/>
              </a:rPr>
              <a:t>get a single character from the console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B5C3A-3E51-C849-BF40-E36309001344}"/>
              </a:ext>
            </a:extLst>
          </p:cNvPr>
          <p:cNvSpPr/>
          <p:nvPr/>
        </p:nvSpPr>
        <p:spPr>
          <a:xfrm>
            <a:off x="1771844" y="1509981"/>
            <a:ext cx="1201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333333"/>
                </a:solidFill>
                <a:latin typeface="open sans"/>
              </a:rPr>
              <a:t>getch</a:t>
            </a:r>
            <a:r>
              <a:rPr lang="en-US" sz="2800" dirty="0">
                <a:solidFill>
                  <a:srgbClr val="333333"/>
                </a:solidFill>
                <a:latin typeface="open sans"/>
              </a:rPr>
              <a:t>()</a:t>
            </a:r>
            <a:endParaRPr lang="en-US" sz="28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20AB3-9AFF-7143-8689-8F170DD6698D}"/>
              </a:ext>
            </a:extLst>
          </p:cNvPr>
          <p:cNvSpPr/>
          <p:nvPr/>
        </p:nvSpPr>
        <p:spPr>
          <a:xfrm>
            <a:off x="1771844" y="4420352"/>
            <a:ext cx="5205046" cy="1846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My system:</a:t>
            </a:r>
          </a:p>
          <a:p>
            <a:r>
              <a:rPr lang="en-US" sz="2400" b="1" dirty="0"/>
              <a:t>239</a:t>
            </a:r>
          </a:p>
          <a:p>
            <a:r>
              <a:rPr lang="en-US" sz="2400" b="1" dirty="0"/>
              <a:t>156</a:t>
            </a:r>
          </a:p>
          <a:p>
            <a:r>
              <a:rPr lang="en-US" sz="2400" b="1" dirty="0"/>
              <a:t>128, 129, 130, 131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D73F9-6875-F444-AC12-AF12F159FDA2}"/>
              </a:ext>
            </a:extLst>
          </p:cNvPr>
          <p:cNvSpPr/>
          <p:nvPr/>
        </p:nvSpPr>
        <p:spPr>
          <a:xfrm>
            <a:off x="6976890" y="2732130"/>
            <a:ext cx="53901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1595D"/>
                </a:solidFill>
                <a:latin typeface="Menlo" panose="020B060903080402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128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"up"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        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    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129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"down"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130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"left"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                      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131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panose="020B0609030804020204" pitchFamily="49" charset="0"/>
              </a:rPr>
              <a:t>"right"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8D579-EDCC-7643-BF7A-6C03D3D6054E}"/>
              </a:ext>
            </a:extLst>
          </p:cNvPr>
          <p:cNvSpPr/>
          <p:nvPr/>
        </p:nvSpPr>
        <p:spPr>
          <a:xfrm>
            <a:off x="7110046" y="2066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31595D"/>
                </a:solidFill>
                <a:latin typeface="Menlo" panose="020B060903080402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==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239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31595D"/>
                </a:solidFill>
                <a:latin typeface="Menlo" panose="020B060903080402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0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F439-5F53-9047-A0E1-DBC8A143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number towards directions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29398-8263-AB44-BF6F-B2733C5E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68" y="1861525"/>
            <a:ext cx="3829425" cy="38886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6606E-C48E-7443-846E-8FB127547EA3}"/>
              </a:ext>
            </a:extLst>
          </p:cNvPr>
          <p:cNvSpPr/>
          <p:nvPr/>
        </p:nvSpPr>
        <p:spPr>
          <a:xfrm>
            <a:off x="1371600" y="1802368"/>
            <a:ext cx="590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shift_cell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board[],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C1A5-156C-524C-950E-5E2184D2D31F}"/>
              </a:ext>
            </a:extLst>
          </p:cNvPr>
          <p:cNvSpPr/>
          <p:nvPr/>
        </p:nvSpPr>
        <p:spPr>
          <a:xfrm>
            <a:off x="1371600" y="2457858"/>
            <a:ext cx="7877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combine_cell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board[],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CB50A-D503-904C-BD48-A5F08F0C18AD}"/>
              </a:ext>
            </a:extLst>
          </p:cNvPr>
          <p:cNvSpPr/>
          <p:nvPr/>
        </p:nvSpPr>
        <p:spPr>
          <a:xfrm>
            <a:off x="1371600" y="31595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j&lt;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6AAF6-D859-434E-83B2-13F2A5F83BCF}"/>
              </a:ext>
            </a:extLst>
          </p:cNvPr>
          <p:cNvSpPr/>
          <p:nvPr/>
        </p:nvSpPr>
        <p:spPr>
          <a:xfrm>
            <a:off x="1371600" y="41381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testup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3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3BDF-EC2A-3E4C-B1B6-FC098D5D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directions-representing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D937F-7107-5B4D-8D8D-818E774D8AE6}"/>
              </a:ext>
            </a:extLst>
          </p:cNvPr>
          <p:cNvSpPr/>
          <p:nvPr/>
        </p:nvSpPr>
        <p:spPr>
          <a:xfrm>
            <a:off x="6172200" y="39036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right[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F7045-5039-EF43-A0E0-F80E7F445C9C}"/>
              </a:ext>
            </a:extLst>
          </p:cNvPr>
          <p:cNvSpPr/>
          <p:nvPr/>
        </p:nvSpPr>
        <p:spPr>
          <a:xfrm>
            <a:off x="1371600" y="39036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left[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                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F3945-F3DC-7A4C-95A4-D5E324AB17F4}"/>
              </a:ext>
            </a:extLst>
          </p:cNvPr>
          <p:cNvSpPr/>
          <p:nvPr/>
        </p:nvSpPr>
        <p:spPr>
          <a:xfrm>
            <a:off x="1371600" y="17693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up[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D9F6D-1F21-164D-975A-EBEC3C7329D5}"/>
              </a:ext>
            </a:extLst>
          </p:cNvPr>
          <p:cNvSpPr/>
          <p:nvPr/>
        </p:nvSpPr>
        <p:spPr>
          <a:xfrm>
            <a:off x="6096000" y="17693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down[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CDCF792-BE19-DE4C-A9B2-25299188C60E}"/>
              </a:ext>
            </a:extLst>
          </p:cNvPr>
          <p:cNvSpPr/>
          <p:nvPr/>
        </p:nvSpPr>
        <p:spPr>
          <a:xfrm rot="10800000">
            <a:off x="4659923" y="2171700"/>
            <a:ext cx="527539" cy="817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4B609BB-D05B-A340-AAE9-A2BFDDA18F4E}"/>
              </a:ext>
            </a:extLst>
          </p:cNvPr>
          <p:cNvSpPr/>
          <p:nvPr/>
        </p:nvSpPr>
        <p:spPr>
          <a:xfrm>
            <a:off x="9302260" y="2169214"/>
            <a:ext cx="527539" cy="817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756030B-0103-EC4A-B90C-6E3E939F676B}"/>
              </a:ext>
            </a:extLst>
          </p:cNvPr>
          <p:cNvSpPr/>
          <p:nvPr/>
        </p:nvSpPr>
        <p:spPr>
          <a:xfrm rot="16200000">
            <a:off x="7331318" y="5265939"/>
            <a:ext cx="527539" cy="817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3439373-9A43-7943-A43B-29385915597B}"/>
              </a:ext>
            </a:extLst>
          </p:cNvPr>
          <p:cNvSpPr/>
          <p:nvPr/>
        </p:nvSpPr>
        <p:spPr>
          <a:xfrm rot="5400000">
            <a:off x="2303584" y="5259727"/>
            <a:ext cx="527539" cy="817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79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{9B2FBC4F-7EC1-CF46-A7CC-D66EB9F86E9F}tf10001072</Template>
  <TotalTime>1093</TotalTime>
  <Words>444</Words>
  <Application>Microsoft Macintosh PowerPoint</Application>
  <PresentationFormat>Widescreen</PresentationFormat>
  <Paragraphs>115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</vt:lpstr>
      <vt:lpstr>open sans</vt:lpstr>
      <vt:lpstr>Arial</vt:lpstr>
      <vt:lpstr>Franklin Gothic Book</vt:lpstr>
      <vt:lpstr>Menlo</vt:lpstr>
      <vt:lpstr>Crop</vt:lpstr>
      <vt:lpstr>2048</vt:lpstr>
      <vt:lpstr>Goal is 2048</vt:lpstr>
      <vt:lpstr>PowerPoint Presentation</vt:lpstr>
      <vt:lpstr>Why I want to make it in C</vt:lpstr>
      <vt:lpstr>Creating the board</vt:lpstr>
      <vt:lpstr>Put random number</vt:lpstr>
      <vt:lpstr>Get arrow key as input</vt:lpstr>
      <vt:lpstr>Move the number towards directions</vt:lpstr>
      <vt:lpstr>4 directions-representing matrix</vt:lpstr>
      <vt:lpstr>Can’t move in certain direction</vt:lpstr>
      <vt:lpstr>Win and lose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Jing Wang</dc:creator>
  <cp:lastModifiedBy>Jing Wang</cp:lastModifiedBy>
  <cp:revision>19</cp:revision>
  <dcterms:created xsi:type="dcterms:W3CDTF">2018-04-26T02:32:17Z</dcterms:created>
  <dcterms:modified xsi:type="dcterms:W3CDTF">2018-04-26T20:45:40Z</dcterms:modified>
</cp:coreProperties>
</file>