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1256" r:id="rId2"/>
    <p:sldId id="1257" r:id="rId3"/>
    <p:sldId id="1261" r:id="rId4"/>
    <p:sldId id="1262" r:id="rId5"/>
    <p:sldId id="1263" r:id="rId6"/>
    <p:sldId id="1264" r:id="rId7"/>
    <p:sldId id="1265" r:id="rId8"/>
    <p:sldId id="1266" r:id="rId9"/>
    <p:sldId id="1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E0FA"/>
    <a:srgbClr val="0000A8"/>
    <a:srgbClr val="CDBDE8"/>
    <a:srgbClr val="F56F6F"/>
    <a:srgbClr val="2FB050"/>
    <a:srgbClr val="E40000"/>
    <a:srgbClr val="DB0004"/>
    <a:srgbClr val="EC86A6"/>
    <a:srgbClr val="8DDFB0"/>
    <a:srgbClr val="FFF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486"/>
    <p:restoredTop sz="72139"/>
  </p:normalViewPr>
  <p:slideViewPr>
    <p:cSldViewPr snapToGrid="0" snapToObjects="1">
      <p:cViewPr varScale="1">
        <p:scale>
          <a:sx n="76" d="100"/>
          <a:sy n="76" d="100"/>
        </p:scale>
        <p:origin x="-1668" y="-84"/>
      </p:cViewPr>
      <p:guideLst>
        <p:guide orient="horz" pos="3312"/>
        <p:guide pos="4656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89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88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30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5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932316"/>
            <a:ext cx="10515600" cy="89462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alibri" panose="020F0502020204030204"/>
              </a:rPr>
              <a:t>Synthesis of all we studied up until now: </a:t>
            </a:r>
            <a:r>
              <a:rPr lang="en-US" dirty="0">
                <a:latin typeface="Calibri" panose="020F0502020204030204"/>
              </a:rPr>
              <a:t>a day in the life of a web request</a:t>
            </a:r>
            <a:endParaRPr lang="en-US" sz="4400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xmlns="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7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Synthesis: a day in the life of a web request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xmlns="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xmlns="" id="{A4B12346-C21D-2B4E-816C-10F5298F6A06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38263"/>
            <a:ext cx="1127311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69875">
              <a:defRPr/>
            </a:pPr>
            <a:r>
              <a:rPr lang="en-US" sz="3200" dirty="0"/>
              <a:t>our journey down the protocol stack is now complete!</a:t>
            </a:r>
          </a:p>
          <a:p>
            <a:pPr lvl="1">
              <a:defRPr/>
            </a:pPr>
            <a:r>
              <a:rPr lang="en-US" sz="2800" dirty="0"/>
              <a:t>application, transport, network, link</a:t>
            </a:r>
          </a:p>
          <a:p>
            <a:pPr marL="400050" indent="-269875">
              <a:defRPr/>
            </a:pPr>
            <a:r>
              <a:rPr lang="en-US" sz="3200" dirty="0"/>
              <a:t>putting-it-all-together: synthesis!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</a:rPr>
              <a:t>goal: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identify, review, understand protocols (at all layers) involved in seemingly simple scenario: requesting www page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</a:rPr>
              <a:t>scenario: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student attaches laptop to campus network, requests/receives www.google.com 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97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day in the life: scenario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94" name="Freeform 406">
            <a:extLst>
              <a:ext uri="{FF2B5EF4-FFF2-40B4-BE49-F238E27FC236}">
                <a16:creationId xmlns:a16="http://schemas.microsoft.com/office/drawing/2014/main" xmlns="" id="{DCFC0C20-D1CF-7E43-8947-76A7AA00BE54}"/>
              </a:ext>
            </a:extLst>
          </p:cNvPr>
          <p:cNvSpPr>
            <a:spLocks/>
          </p:cNvSpPr>
          <p:nvPr/>
        </p:nvSpPr>
        <p:spPr bwMode="auto">
          <a:xfrm>
            <a:off x="5037166" y="1832733"/>
            <a:ext cx="3494531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xmlns="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6" name="Text Box 34">
            <a:extLst>
              <a:ext uri="{FF2B5EF4-FFF2-40B4-BE49-F238E27FC236}">
                <a16:creationId xmlns:a16="http://schemas.microsoft.com/office/drawing/2014/main" xmlns="" id="{0EC90E30-BDF4-6845-B171-AFEA17208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669" y="239413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xmlns="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xmlns="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xmlns="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xmlns="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xmlns="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5" name="Line 93">
            <a:extLst>
              <a:ext uri="{FF2B5EF4-FFF2-40B4-BE49-F238E27FC236}">
                <a16:creationId xmlns:a16="http://schemas.microsoft.com/office/drawing/2014/main" xmlns="" id="{902226A1-23A8-5E45-B02B-D52E29D10C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5382" y="2772055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6" name="Freeform 94">
            <a:extLst>
              <a:ext uri="{FF2B5EF4-FFF2-40B4-BE49-F238E27FC236}">
                <a16:creationId xmlns:a16="http://schemas.microsoft.com/office/drawing/2014/main" xmlns="" id="{07E407AD-1B7D-E549-AA8A-0678AF643944}"/>
              </a:ext>
            </a:extLst>
          </p:cNvPr>
          <p:cNvSpPr>
            <a:spLocks/>
          </p:cNvSpPr>
          <p:nvPr/>
        </p:nvSpPr>
        <p:spPr bwMode="auto">
          <a:xfrm>
            <a:off x="1169707" y="4751667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2" name="Line 134">
            <a:extLst>
              <a:ext uri="{FF2B5EF4-FFF2-40B4-BE49-F238E27FC236}">
                <a16:creationId xmlns:a16="http://schemas.microsoft.com/office/drawing/2014/main" xmlns="" id="{AC887D7C-204D-A748-960E-D69E195B2E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0607" y="3680105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3" name="Text Box 135">
            <a:extLst>
              <a:ext uri="{FF2B5EF4-FFF2-40B4-BE49-F238E27FC236}">
                <a16:creationId xmlns:a16="http://schemas.microsoft.com/office/drawing/2014/main" xmlns="" id="{D67BC013-3254-664B-A94F-9584B5921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495" y="5623205"/>
            <a:ext cx="1809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Google</a:t>
            </a:r>
            <a:r>
              <a:rPr lang="ja-JP" altLang="en-US" sz="1600" i="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altLang="ja-JP" sz="1600" i="0" dirty="0">
                <a:solidFill>
                  <a:srgbClr val="000000"/>
                </a:solidFill>
                <a:latin typeface="Arial" charset="0"/>
              </a:rPr>
              <a:t>s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64.233.160.0/19 </a:t>
            </a:r>
          </a:p>
        </p:txBody>
      </p:sp>
      <p:sp>
        <p:nvSpPr>
          <p:cNvPr id="384" name="Line 136">
            <a:extLst>
              <a:ext uri="{FF2B5EF4-FFF2-40B4-BE49-F238E27FC236}">
                <a16:creationId xmlns:a16="http://schemas.microsoft.com/office/drawing/2014/main" xmlns="" id="{2E2C2A25-D917-F543-AD3E-DCBDD122C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9795" y="5499380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5" name="Text Box 137">
            <a:extLst>
              <a:ext uri="{FF2B5EF4-FFF2-40B4-BE49-F238E27FC236}">
                <a16:creationId xmlns:a16="http://schemas.microsoft.com/office/drawing/2014/main" xmlns="" id="{6A8FAC84-3043-6D45-97D6-4021E3C55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357" y="5891492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386" name="Text Box 138">
            <a:extLst>
              <a:ext uri="{FF2B5EF4-FFF2-40B4-BE49-F238E27FC236}">
                <a16:creationId xmlns:a16="http://schemas.microsoft.com/office/drawing/2014/main" xmlns="" id="{255B4B55-A4E8-1B4E-A407-15BF2F1BD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607" y="5597805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sp>
        <p:nvSpPr>
          <p:cNvPr id="387" name="Text Box 139">
            <a:extLst>
              <a:ext uri="{FF2B5EF4-FFF2-40B4-BE49-F238E27FC236}">
                <a16:creationId xmlns:a16="http://schemas.microsoft.com/office/drawing/2014/main" xmlns="" id="{FEDEE7BD-5BB3-834E-9E96-6E5E6F328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855" y="1962523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406" name="Group 167">
            <a:extLst>
              <a:ext uri="{FF2B5EF4-FFF2-40B4-BE49-F238E27FC236}">
                <a16:creationId xmlns:a16="http://schemas.microsoft.com/office/drawing/2014/main" xmlns="" id="{4B437F21-E39F-2D47-801D-47D6E1DCFF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90932" y="3667405"/>
            <a:ext cx="400050" cy="152400"/>
            <a:chOff x="3228" y="1776"/>
            <a:chExt cx="252" cy="96"/>
          </a:xfrm>
        </p:grpSpPr>
        <p:sp>
          <p:nvSpPr>
            <p:cNvPr id="407" name="Line 168">
              <a:extLst>
                <a:ext uri="{FF2B5EF4-FFF2-40B4-BE49-F238E27FC236}">
                  <a16:creationId xmlns:a16="http://schemas.microsoft.com/office/drawing/2014/main" xmlns="" id="{FD263C27-58D8-2D47-ADBE-98E05BF46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Line 169">
              <a:extLst>
                <a:ext uri="{FF2B5EF4-FFF2-40B4-BE49-F238E27FC236}">
                  <a16:creationId xmlns:a16="http://schemas.microsoft.com/office/drawing/2014/main" xmlns="" id="{1376D243-074B-CA4C-9F9E-2BB1CDAD77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9" name="Group 170">
            <a:extLst>
              <a:ext uri="{FF2B5EF4-FFF2-40B4-BE49-F238E27FC236}">
                <a16:creationId xmlns:a16="http://schemas.microsoft.com/office/drawing/2014/main" xmlns="" id="{89C5EF8B-605B-7041-AC6D-4101A34A58A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6043332" y="3143530"/>
            <a:ext cx="400050" cy="152400"/>
            <a:chOff x="3228" y="1776"/>
            <a:chExt cx="252" cy="96"/>
          </a:xfrm>
        </p:grpSpPr>
        <p:sp>
          <p:nvSpPr>
            <p:cNvPr id="410" name="Line 171">
              <a:extLst>
                <a:ext uri="{FF2B5EF4-FFF2-40B4-BE49-F238E27FC236}">
                  <a16:creationId xmlns:a16="http://schemas.microsoft.com/office/drawing/2014/main" xmlns="" id="{5BFB55E0-99B2-EC4D-9167-5F6A68411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1" name="Line 172">
              <a:extLst>
                <a:ext uri="{FF2B5EF4-FFF2-40B4-BE49-F238E27FC236}">
                  <a16:creationId xmlns:a16="http://schemas.microsoft.com/office/drawing/2014/main" xmlns="" id="{95837E2C-9EAD-CF49-A1EF-B21C973DF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12" name="Group 173">
            <a:extLst>
              <a:ext uri="{FF2B5EF4-FFF2-40B4-BE49-F238E27FC236}">
                <a16:creationId xmlns:a16="http://schemas.microsoft.com/office/drawing/2014/main" xmlns="" id="{F6A40979-43D2-704B-969C-6B0676980AD1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8143595" y="3834092"/>
            <a:ext cx="400050" cy="152400"/>
            <a:chOff x="3228" y="1776"/>
            <a:chExt cx="252" cy="96"/>
          </a:xfrm>
        </p:grpSpPr>
        <p:sp>
          <p:nvSpPr>
            <p:cNvPr id="413" name="Line 174">
              <a:extLst>
                <a:ext uri="{FF2B5EF4-FFF2-40B4-BE49-F238E27FC236}">
                  <a16:creationId xmlns:a16="http://schemas.microsoft.com/office/drawing/2014/main" xmlns="" id="{D6D8176C-16F1-C248-BB4F-CB9E2BF4D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Line 175">
              <a:extLst>
                <a:ext uri="{FF2B5EF4-FFF2-40B4-BE49-F238E27FC236}">
                  <a16:creationId xmlns:a16="http://schemas.microsoft.com/office/drawing/2014/main" xmlns="" id="{8D77D5DF-B71C-D140-B9A7-018DB4E32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15" name="Group 176">
            <a:extLst>
              <a:ext uri="{FF2B5EF4-FFF2-40B4-BE49-F238E27FC236}">
                <a16:creationId xmlns:a16="http://schemas.microsoft.com/office/drawing/2014/main" xmlns="" id="{9BF7D1D3-B886-864B-9B3F-F3E421F73C9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319682" y="3853142"/>
            <a:ext cx="295275" cy="114300"/>
            <a:chOff x="3228" y="1776"/>
            <a:chExt cx="252" cy="96"/>
          </a:xfrm>
        </p:grpSpPr>
        <p:sp>
          <p:nvSpPr>
            <p:cNvPr id="416" name="Line 177">
              <a:extLst>
                <a:ext uri="{FF2B5EF4-FFF2-40B4-BE49-F238E27FC236}">
                  <a16:creationId xmlns:a16="http://schemas.microsoft.com/office/drawing/2014/main" xmlns="" id="{4250E1AF-18F0-8443-8630-B06C6E212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Line 178">
              <a:extLst>
                <a:ext uri="{FF2B5EF4-FFF2-40B4-BE49-F238E27FC236}">
                  <a16:creationId xmlns:a16="http://schemas.microsoft.com/office/drawing/2014/main" xmlns="" id="{2F337031-708D-0345-B849-EFBB00027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18" name="Group 179">
            <a:extLst>
              <a:ext uri="{FF2B5EF4-FFF2-40B4-BE49-F238E27FC236}">
                <a16:creationId xmlns:a16="http://schemas.microsoft.com/office/drawing/2014/main" xmlns="" id="{17458F55-A4E9-E343-A909-61C9FE09D648}"/>
              </a:ext>
            </a:extLst>
          </p:cNvPr>
          <p:cNvGrpSpPr>
            <a:grpSpLocks/>
          </p:cNvGrpSpPr>
          <p:nvPr/>
        </p:nvGrpSpPr>
        <p:grpSpPr bwMode="auto">
          <a:xfrm rot="409689" flipH="1" flipV="1">
            <a:off x="7591145" y="3195917"/>
            <a:ext cx="452437" cy="57150"/>
            <a:chOff x="3228" y="1776"/>
            <a:chExt cx="252" cy="96"/>
          </a:xfrm>
        </p:grpSpPr>
        <p:sp>
          <p:nvSpPr>
            <p:cNvPr id="419" name="Line 180">
              <a:extLst>
                <a:ext uri="{FF2B5EF4-FFF2-40B4-BE49-F238E27FC236}">
                  <a16:creationId xmlns:a16="http://schemas.microsoft.com/office/drawing/2014/main" xmlns="" id="{A5F6AD72-9626-8349-ABF3-0102515337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0" name="Line 181">
              <a:extLst>
                <a:ext uri="{FF2B5EF4-FFF2-40B4-BE49-F238E27FC236}">
                  <a16:creationId xmlns:a16="http://schemas.microsoft.com/office/drawing/2014/main" xmlns="" id="{DEE5409B-29C8-524D-AE34-7C4D42D5F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21" name="Group 182">
            <a:extLst>
              <a:ext uri="{FF2B5EF4-FFF2-40B4-BE49-F238E27FC236}">
                <a16:creationId xmlns:a16="http://schemas.microsoft.com/office/drawing/2014/main" xmlns="" id="{9D12F4D2-1155-9D4D-B6B0-6F1CD5C9D7EC}"/>
              </a:ext>
            </a:extLst>
          </p:cNvPr>
          <p:cNvGrpSpPr>
            <a:grpSpLocks/>
          </p:cNvGrpSpPr>
          <p:nvPr/>
        </p:nvGrpSpPr>
        <p:grpSpPr bwMode="auto">
          <a:xfrm>
            <a:off x="6733895" y="3400705"/>
            <a:ext cx="295275" cy="114300"/>
            <a:chOff x="3228" y="1776"/>
            <a:chExt cx="252" cy="96"/>
          </a:xfrm>
        </p:grpSpPr>
        <p:sp>
          <p:nvSpPr>
            <p:cNvPr id="422" name="Line 183">
              <a:extLst>
                <a:ext uri="{FF2B5EF4-FFF2-40B4-BE49-F238E27FC236}">
                  <a16:creationId xmlns:a16="http://schemas.microsoft.com/office/drawing/2014/main" xmlns="" id="{D1974B22-4265-D74B-B7F0-C9FC82538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184">
              <a:extLst>
                <a:ext uri="{FF2B5EF4-FFF2-40B4-BE49-F238E27FC236}">
                  <a16:creationId xmlns:a16="http://schemas.microsoft.com/office/drawing/2014/main" xmlns="" id="{F76668FA-365B-9340-9C68-9DF2CCC88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24" name="Group 185">
            <a:extLst>
              <a:ext uri="{FF2B5EF4-FFF2-40B4-BE49-F238E27FC236}">
                <a16:creationId xmlns:a16="http://schemas.microsoft.com/office/drawing/2014/main" xmlns="" id="{93EE81E8-57E8-A74D-A86D-F04EBC78377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72070" y="3400705"/>
            <a:ext cx="295275" cy="114300"/>
            <a:chOff x="3228" y="1776"/>
            <a:chExt cx="252" cy="96"/>
          </a:xfrm>
        </p:grpSpPr>
        <p:sp>
          <p:nvSpPr>
            <p:cNvPr id="425" name="Line 186">
              <a:extLst>
                <a:ext uri="{FF2B5EF4-FFF2-40B4-BE49-F238E27FC236}">
                  <a16:creationId xmlns:a16="http://schemas.microsoft.com/office/drawing/2014/main" xmlns="" id="{651EF8CB-186A-BE47-904E-5976B7E8B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6" name="Line 187">
              <a:extLst>
                <a:ext uri="{FF2B5EF4-FFF2-40B4-BE49-F238E27FC236}">
                  <a16:creationId xmlns:a16="http://schemas.microsoft.com/office/drawing/2014/main" xmlns="" id="{8A988057-1892-544E-BF10-27FD203EF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27" name="Group 188">
            <a:extLst>
              <a:ext uri="{FF2B5EF4-FFF2-40B4-BE49-F238E27FC236}">
                <a16:creationId xmlns:a16="http://schemas.microsoft.com/office/drawing/2014/main" xmlns="" id="{215EB25C-038C-054D-BC89-CF04D9A19EEA}"/>
              </a:ext>
            </a:extLst>
          </p:cNvPr>
          <p:cNvGrpSpPr>
            <a:grpSpLocks/>
          </p:cNvGrpSpPr>
          <p:nvPr/>
        </p:nvGrpSpPr>
        <p:grpSpPr bwMode="auto">
          <a:xfrm>
            <a:off x="5786157" y="5348567"/>
            <a:ext cx="295275" cy="114300"/>
            <a:chOff x="3228" y="1776"/>
            <a:chExt cx="252" cy="96"/>
          </a:xfrm>
        </p:grpSpPr>
        <p:sp>
          <p:nvSpPr>
            <p:cNvPr id="428" name="Line 189">
              <a:extLst>
                <a:ext uri="{FF2B5EF4-FFF2-40B4-BE49-F238E27FC236}">
                  <a16:creationId xmlns:a16="http://schemas.microsoft.com/office/drawing/2014/main" xmlns="" id="{3B82F97E-C192-7342-B085-36B102ECDF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9" name="Line 190">
              <a:extLst>
                <a:ext uri="{FF2B5EF4-FFF2-40B4-BE49-F238E27FC236}">
                  <a16:creationId xmlns:a16="http://schemas.microsoft.com/office/drawing/2014/main" xmlns="" id="{9A37EBF3-9533-FD41-808F-6C0609986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0" name="Group 191">
            <a:extLst>
              <a:ext uri="{FF2B5EF4-FFF2-40B4-BE49-F238E27FC236}">
                <a16:creationId xmlns:a16="http://schemas.microsoft.com/office/drawing/2014/main" xmlns="" id="{B32F95ED-229D-6648-9BFC-AFD7ABF83F4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424332" y="5348567"/>
            <a:ext cx="295275" cy="114300"/>
            <a:chOff x="3228" y="1776"/>
            <a:chExt cx="252" cy="96"/>
          </a:xfrm>
        </p:grpSpPr>
        <p:sp>
          <p:nvSpPr>
            <p:cNvPr id="431" name="Line 192">
              <a:extLst>
                <a:ext uri="{FF2B5EF4-FFF2-40B4-BE49-F238E27FC236}">
                  <a16:creationId xmlns:a16="http://schemas.microsoft.com/office/drawing/2014/main" xmlns="" id="{65E8BC10-05D3-C34C-943F-DDBD70967F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Line 193">
              <a:extLst>
                <a:ext uri="{FF2B5EF4-FFF2-40B4-BE49-F238E27FC236}">
                  <a16:creationId xmlns:a16="http://schemas.microsoft.com/office/drawing/2014/main" xmlns="" id="{F56DE982-F6BE-2E4E-B482-BD554EF993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3" name="Group 194">
            <a:extLst>
              <a:ext uri="{FF2B5EF4-FFF2-40B4-BE49-F238E27FC236}">
                <a16:creationId xmlns:a16="http://schemas.microsoft.com/office/drawing/2014/main" xmlns="" id="{B5251DF1-1955-4844-9BEA-E14C7EF19014}"/>
              </a:ext>
            </a:extLst>
          </p:cNvPr>
          <p:cNvGrpSpPr>
            <a:grpSpLocks/>
          </p:cNvGrpSpPr>
          <p:nvPr/>
        </p:nvGrpSpPr>
        <p:grpSpPr bwMode="auto">
          <a:xfrm>
            <a:off x="4019270" y="5705755"/>
            <a:ext cx="295275" cy="114300"/>
            <a:chOff x="3228" y="1776"/>
            <a:chExt cx="252" cy="96"/>
          </a:xfrm>
        </p:grpSpPr>
        <p:sp>
          <p:nvSpPr>
            <p:cNvPr id="434" name="Line 195">
              <a:extLst>
                <a:ext uri="{FF2B5EF4-FFF2-40B4-BE49-F238E27FC236}">
                  <a16:creationId xmlns:a16="http://schemas.microsoft.com/office/drawing/2014/main" xmlns="" id="{5B08B7F4-6EB5-564D-BE13-B4FEB3CBB5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5" name="Line 196">
              <a:extLst>
                <a:ext uri="{FF2B5EF4-FFF2-40B4-BE49-F238E27FC236}">
                  <a16:creationId xmlns:a16="http://schemas.microsoft.com/office/drawing/2014/main" xmlns="" id="{946C2213-325C-E84B-9659-2AFC1000D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6" name="Group 197">
            <a:extLst>
              <a:ext uri="{FF2B5EF4-FFF2-40B4-BE49-F238E27FC236}">
                <a16:creationId xmlns:a16="http://schemas.microsoft.com/office/drawing/2014/main" xmlns="" id="{216FE334-0B3A-BB4D-935E-B7579EF70E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57445" y="5705755"/>
            <a:ext cx="295275" cy="114300"/>
            <a:chOff x="3228" y="1776"/>
            <a:chExt cx="252" cy="96"/>
          </a:xfrm>
        </p:grpSpPr>
        <p:sp>
          <p:nvSpPr>
            <p:cNvPr id="437" name="Line 198">
              <a:extLst>
                <a:ext uri="{FF2B5EF4-FFF2-40B4-BE49-F238E27FC236}">
                  <a16:creationId xmlns:a16="http://schemas.microsoft.com/office/drawing/2014/main" xmlns="" id="{5EF8F833-297C-2547-A52E-393B13D323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Line 199">
              <a:extLst>
                <a:ext uri="{FF2B5EF4-FFF2-40B4-BE49-F238E27FC236}">
                  <a16:creationId xmlns:a16="http://schemas.microsoft.com/office/drawing/2014/main" xmlns="" id="{53D60A8F-075E-9247-822F-ADFF08B958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9" name="Group 200">
            <a:extLst>
              <a:ext uri="{FF2B5EF4-FFF2-40B4-BE49-F238E27FC236}">
                <a16:creationId xmlns:a16="http://schemas.microsoft.com/office/drawing/2014/main" xmlns="" id="{6CA836E5-5453-874C-898E-6388424546B7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862232" y="5410480"/>
            <a:ext cx="295275" cy="114300"/>
            <a:chOff x="3228" y="1776"/>
            <a:chExt cx="252" cy="96"/>
          </a:xfrm>
        </p:grpSpPr>
        <p:sp>
          <p:nvSpPr>
            <p:cNvPr id="440" name="Line 201">
              <a:extLst>
                <a:ext uri="{FF2B5EF4-FFF2-40B4-BE49-F238E27FC236}">
                  <a16:creationId xmlns:a16="http://schemas.microsoft.com/office/drawing/2014/main" xmlns="" id="{98AC627A-5198-EE48-8EF3-D196EFC392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41" name="Line 202">
              <a:extLst>
                <a:ext uri="{FF2B5EF4-FFF2-40B4-BE49-F238E27FC236}">
                  <a16:creationId xmlns:a16="http://schemas.microsoft.com/office/drawing/2014/main" xmlns="" id="{DB13157A-201E-1441-90AA-E7B6C48D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42" name="Text Box 34">
            <a:extLst>
              <a:ext uri="{FF2B5EF4-FFF2-40B4-BE49-F238E27FC236}">
                <a16:creationId xmlns:a16="http://schemas.microsoft.com/office/drawing/2014/main" xmlns="" id="{9910609B-BB13-F84A-BC05-D467BC066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342" y="3666845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school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68.80.2.0/24</a:t>
            </a:r>
          </a:p>
        </p:txBody>
      </p:sp>
      <p:grpSp>
        <p:nvGrpSpPr>
          <p:cNvPr id="445" name="Group 405">
            <a:extLst>
              <a:ext uri="{FF2B5EF4-FFF2-40B4-BE49-F238E27FC236}">
                <a16:creationId xmlns:a16="http://schemas.microsoft.com/office/drawing/2014/main" xmlns="" id="{7ADC43EB-565B-D74B-B4AD-8DAAC293AFE6}"/>
              </a:ext>
            </a:extLst>
          </p:cNvPr>
          <p:cNvGrpSpPr>
            <a:grpSpLocks/>
          </p:cNvGrpSpPr>
          <p:nvPr/>
        </p:nvGrpSpPr>
        <p:grpSpPr bwMode="auto">
          <a:xfrm>
            <a:off x="849686" y="1873155"/>
            <a:ext cx="1473201" cy="1119188"/>
            <a:chOff x="135" y="833"/>
            <a:chExt cx="928" cy="705"/>
          </a:xfrm>
        </p:grpSpPr>
        <p:grpSp>
          <p:nvGrpSpPr>
            <p:cNvPr id="446" name="Group 400">
              <a:extLst>
                <a:ext uri="{FF2B5EF4-FFF2-40B4-BE49-F238E27FC236}">
                  <a16:creationId xmlns:a16="http://schemas.microsoft.com/office/drawing/2014/main" xmlns="" id="{C938F6AC-3134-154F-9613-9F35FFB58D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" y="833"/>
              <a:ext cx="928" cy="705"/>
              <a:chOff x="135" y="833"/>
              <a:chExt cx="928" cy="705"/>
            </a:xfrm>
          </p:grpSpPr>
          <p:sp>
            <p:nvSpPr>
              <p:cNvPr id="448" name="Freeform 398">
                <a:extLst>
                  <a:ext uri="{FF2B5EF4-FFF2-40B4-BE49-F238E27FC236}">
                    <a16:creationId xmlns:a16="http://schemas.microsoft.com/office/drawing/2014/main" xmlns="" id="{C179A28F-2595-1D4A-A69C-95773C4D6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" y="836"/>
                <a:ext cx="928" cy="70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connsiteX0" fmla="*/ 10000 w 10000"/>
                  <a:gd name="connsiteY0" fmla="*/ 10000 h 10000"/>
                  <a:gd name="connsiteX1" fmla="*/ 0 w 10000"/>
                  <a:gd name="connsiteY1" fmla="*/ 7215 h 10000"/>
                  <a:gd name="connsiteX2" fmla="*/ 6179 w 10000"/>
                  <a:gd name="connsiteY2" fmla="*/ 5246 h 10000"/>
                  <a:gd name="connsiteX3" fmla="*/ 7573 w 10000"/>
                  <a:gd name="connsiteY3" fmla="*/ 0 h 10000"/>
                  <a:gd name="connsiteX4" fmla="*/ 9561 w 10000"/>
                  <a:gd name="connsiteY4" fmla="*/ 7933 h 10000"/>
                  <a:gd name="connsiteX5" fmla="*/ 10000 w 10000"/>
                  <a:gd name="connsiteY5" fmla="*/ 10000 h 10000"/>
                  <a:gd name="connsiteX0" fmla="*/ 10000 w 10180"/>
                  <a:gd name="connsiteY0" fmla="*/ 10000 h 10000"/>
                  <a:gd name="connsiteX1" fmla="*/ 0 w 10180"/>
                  <a:gd name="connsiteY1" fmla="*/ 7215 h 10000"/>
                  <a:gd name="connsiteX2" fmla="*/ 6179 w 10180"/>
                  <a:gd name="connsiteY2" fmla="*/ 5246 h 10000"/>
                  <a:gd name="connsiteX3" fmla="*/ 7573 w 10180"/>
                  <a:gd name="connsiteY3" fmla="*/ 0 h 10000"/>
                  <a:gd name="connsiteX4" fmla="*/ 10151 w 10180"/>
                  <a:gd name="connsiteY4" fmla="*/ 8116 h 10000"/>
                  <a:gd name="connsiteX5" fmla="*/ 10000 w 10180"/>
                  <a:gd name="connsiteY5" fmla="*/ 10000 h 10000"/>
                  <a:gd name="connsiteX0" fmla="*/ 9573 w 10167"/>
                  <a:gd name="connsiteY0" fmla="*/ 10658 h 10658"/>
                  <a:gd name="connsiteX1" fmla="*/ 0 w 10167"/>
                  <a:gd name="connsiteY1" fmla="*/ 7215 h 10658"/>
                  <a:gd name="connsiteX2" fmla="*/ 6179 w 10167"/>
                  <a:gd name="connsiteY2" fmla="*/ 5246 h 10658"/>
                  <a:gd name="connsiteX3" fmla="*/ 7573 w 10167"/>
                  <a:gd name="connsiteY3" fmla="*/ 0 h 10658"/>
                  <a:gd name="connsiteX4" fmla="*/ 10151 w 10167"/>
                  <a:gd name="connsiteY4" fmla="*/ 8116 h 10658"/>
                  <a:gd name="connsiteX5" fmla="*/ 9573 w 10167"/>
                  <a:gd name="connsiteY5" fmla="*/ 10658 h 10658"/>
                  <a:gd name="connsiteX0" fmla="*/ 9573 w 10167"/>
                  <a:gd name="connsiteY0" fmla="*/ 10658 h 10658"/>
                  <a:gd name="connsiteX1" fmla="*/ 0 w 10167"/>
                  <a:gd name="connsiteY1" fmla="*/ 7215 h 10658"/>
                  <a:gd name="connsiteX2" fmla="*/ 7688 w 10167"/>
                  <a:gd name="connsiteY2" fmla="*/ 7111 h 10658"/>
                  <a:gd name="connsiteX3" fmla="*/ 7573 w 10167"/>
                  <a:gd name="connsiteY3" fmla="*/ 0 h 10658"/>
                  <a:gd name="connsiteX4" fmla="*/ 10151 w 10167"/>
                  <a:gd name="connsiteY4" fmla="*/ 8116 h 10658"/>
                  <a:gd name="connsiteX5" fmla="*/ 9573 w 10167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788"/>
                  <a:gd name="connsiteY0" fmla="*/ 10658 h 10658"/>
                  <a:gd name="connsiteX1" fmla="*/ 0 w 10788"/>
                  <a:gd name="connsiteY1" fmla="*/ 7178 h 10658"/>
                  <a:gd name="connsiteX2" fmla="*/ 8180 w 10788"/>
                  <a:gd name="connsiteY2" fmla="*/ 7111 h 10658"/>
                  <a:gd name="connsiteX3" fmla="*/ 8065 w 10788"/>
                  <a:gd name="connsiteY3" fmla="*/ 0 h 10658"/>
                  <a:gd name="connsiteX4" fmla="*/ 10774 w 10788"/>
                  <a:gd name="connsiteY4" fmla="*/ 8153 h 10658"/>
                  <a:gd name="connsiteX5" fmla="*/ 10065 w 10788"/>
                  <a:gd name="connsiteY5" fmla="*/ 10658 h 10658"/>
                  <a:gd name="connsiteX0" fmla="*/ 10065 w 10788"/>
                  <a:gd name="connsiteY0" fmla="*/ 10658 h 10658"/>
                  <a:gd name="connsiteX1" fmla="*/ 0 w 10788"/>
                  <a:gd name="connsiteY1" fmla="*/ 7178 h 10658"/>
                  <a:gd name="connsiteX2" fmla="*/ 8180 w 10788"/>
                  <a:gd name="connsiteY2" fmla="*/ 7111 h 10658"/>
                  <a:gd name="connsiteX3" fmla="*/ 8065 w 10788"/>
                  <a:gd name="connsiteY3" fmla="*/ 0 h 10658"/>
                  <a:gd name="connsiteX4" fmla="*/ 10774 w 10788"/>
                  <a:gd name="connsiteY4" fmla="*/ 8153 h 10658"/>
                  <a:gd name="connsiteX5" fmla="*/ 10065 w 10788"/>
                  <a:gd name="connsiteY5" fmla="*/ 10658 h 10658"/>
                  <a:gd name="connsiteX0" fmla="*/ 10065 w 10788"/>
                  <a:gd name="connsiteY0" fmla="*/ 9086 h 9086"/>
                  <a:gd name="connsiteX1" fmla="*/ 0 w 10788"/>
                  <a:gd name="connsiteY1" fmla="*/ 5606 h 9086"/>
                  <a:gd name="connsiteX2" fmla="*/ 8180 w 10788"/>
                  <a:gd name="connsiteY2" fmla="*/ 5539 h 9086"/>
                  <a:gd name="connsiteX3" fmla="*/ 8196 w 10788"/>
                  <a:gd name="connsiteY3" fmla="*/ 0 h 9086"/>
                  <a:gd name="connsiteX4" fmla="*/ 10774 w 10788"/>
                  <a:gd name="connsiteY4" fmla="*/ 6581 h 9086"/>
                  <a:gd name="connsiteX5" fmla="*/ 10065 w 10788"/>
                  <a:gd name="connsiteY5" fmla="*/ 9086 h 9086"/>
                  <a:gd name="connsiteX0" fmla="*/ 9330 w 10000"/>
                  <a:gd name="connsiteY0" fmla="*/ 10000 h 10000"/>
                  <a:gd name="connsiteX1" fmla="*/ 0 w 10000"/>
                  <a:gd name="connsiteY1" fmla="*/ 6170 h 10000"/>
                  <a:gd name="connsiteX2" fmla="*/ 7582 w 10000"/>
                  <a:gd name="connsiteY2" fmla="*/ 6096 h 10000"/>
                  <a:gd name="connsiteX3" fmla="*/ 7597 w 10000"/>
                  <a:gd name="connsiteY3" fmla="*/ 0 h 10000"/>
                  <a:gd name="connsiteX4" fmla="*/ 9987 w 10000"/>
                  <a:gd name="connsiteY4" fmla="*/ 7243 h 10000"/>
                  <a:gd name="connsiteX5" fmla="*/ 9330 w 10000"/>
                  <a:gd name="connsiteY5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9330" y="10000"/>
                    </a:moveTo>
                    <a:cubicBezTo>
                      <a:pt x="6768" y="8563"/>
                      <a:pt x="6152" y="7769"/>
                      <a:pt x="0" y="6170"/>
                    </a:cubicBezTo>
                    <a:lnTo>
                      <a:pt x="7582" y="6096"/>
                    </a:lnTo>
                    <a:cubicBezTo>
                      <a:pt x="7547" y="3488"/>
                      <a:pt x="7633" y="2608"/>
                      <a:pt x="7597" y="0"/>
                    </a:cubicBezTo>
                    <a:cubicBezTo>
                      <a:pt x="8698" y="5472"/>
                      <a:pt x="8887" y="5795"/>
                      <a:pt x="9987" y="7243"/>
                    </a:cubicBezTo>
                    <a:cubicBezTo>
                      <a:pt x="10122" y="8001"/>
                      <a:pt x="9194" y="9242"/>
                      <a:pt x="9330" y="100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bg1">
                      <a:lumMod val="75000"/>
                    </a:schemeClr>
                  </a:gs>
                </a:gsLst>
                <a:lin ang="129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49" name="Group 392">
                <a:extLst>
                  <a:ext uri="{FF2B5EF4-FFF2-40B4-BE49-F238E27FC236}">
                    <a16:creationId xmlns:a16="http://schemas.microsoft.com/office/drawing/2014/main" xmlns="" id="{83AD51F0-9101-A543-80D3-A9F7AF82FF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" y="840"/>
                <a:ext cx="694" cy="432"/>
                <a:chOff x="2579" y="1533"/>
                <a:chExt cx="1078" cy="507"/>
              </a:xfrm>
            </p:grpSpPr>
            <p:pic>
              <p:nvPicPr>
                <p:cNvPr id="451" name="Picture 393">
                  <a:extLst>
                    <a:ext uri="{FF2B5EF4-FFF2-40B4-BE49-F238E27FC236}">
                      <a16:creationId xmlns:a16="http://schemas.microsoft.com/office/drawing/2014/main" xmlns="" id="{1BCDC5B2-F988-9143-89C7-9C8B60430D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533"/>
                  <a:ext cx="1078" cy="5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52" name="Rectangle 394">
                  <a:extLst>
                    <a:ext uri="{FF2B5EF4-FFF2-40B4-BE49-F238E27FC236}">
                      <a16:creationId xmlns:a16="http://schemas.microsoft.com/office/drawing/2014/main" xmlns="" id="{901E2284-7277-BA40-BA42-E36F213101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3" y="1580"/>
                  <a:ext cx="957" cy="4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50" name="Rectangle 399">
                <a:extLst>
                  <a:ext uri="{FF2B5EF4-FFF2-40B4-BE49-F238E27FC236}">
                    <a16:creationId xmlns:a16="http://schemas.microsoft.com/office/drawing/2014/main" xmlns="" id="{6C65E453-463D-E84E-A45A-FC0C58E3D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" y="833"/>
                <a:ext cx="696" cy="43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47" name="Text Box 402">
              <a:extLst>
                <a:ext uri="{FF2B5EF4-FFF2-40B4-BE49-F238E27FC236}">
                  <a16:creationId xmlns:a16="http://schemas.microsoft.com/office/drawing/2014/main" xmlns="" id="{3C4B58BF-EC83-3448-9336-11CAA5654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" y="938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browser</a:t>
              </a:r>
            </a:p>
          </p:txBody>
        </p:sp>
      </p:grpSp>
      <p:grpSp>
        <p:nvGrpSpPr>
          <p:cNvPr id="514" name="Group 248">
            <a:extLst>
              <a:ext uri="{FF2B5EF4-FFF2-40B4-BE49-F238E27FC236}">
                <a16:creationId xmlns:a16="http://schemas.microsoft.com/office/drawing/2014/main" xmlns="" id="{91C14C6F-2EE6-3240-8AAA-3947FAB43848}"/>
              </a:ext>
            </a:extLst>
          </p:cNvPr>
          <p:cNvGrpSpPr>
            <a:grpSpLocks/>
          </p:cNvGrpSpPr>
          <p:nvPr/>
        </p:nvGrpSpPr>
        <p:grpSpPr bwMode="auto">
          <a:xfrm>
            <a:off x="7299045" y="2164042"/>
            <a:ext cx="358775" cy="623888"/>
            <a:chOff x="4140" y="429"/>
            <a:chExt cx="1425" cy="2396"/>
          </a:xfrm>
        </p:grpSpPr>
        <p:sp>
          <p:nvSpPr>
            <p:cNvPr id="515" name="Freeform 148">
              <a:extLst>
                <a:ext uri="{FF2B5EF4-FFF2-40B4-BE49-F238E27FC236}">
                  <a16:creationId xmlns:a16="http://schemas.microsoft.com/office/drawing/2014/main" xmlns="" id="{FC56F9D5-F006-AE4F-BA67-7D1F703E6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6" name="Rectangle 149">
              <a:extLst>
                <a:ext uri="{FF2B5EF4-FFF2-40B4-BE49-F238E27FC236}">
                  <a16:creationId xmlns:a16="http://schemas.microsoft.com/office/drawing/2014/main" xmlns="" id="{8E14C426-4828-3846-9E1A-A00801760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7" name="Freeform 150">
              <a:extLst>
                <a:ext uri="{FF2B5EF4-FFF2-40B4-BE49-F238E27FC236}">
                  <a16:creationId xmlns:a16="http://schemas.microsoft.com/office/drawing/2014/main" xmlns="" id="{990610A6-3D92-C54C-95B3-9B1B16EE6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8" name="Freeform 151">
              <a:extLst>
                <a:ext uri="{FF2B5EF4-FFF2-40B4-BE49-F238E27FC236}">
                  <a16:creationId xmlns:a16="http://schemas.microsoft.com/office/drawing/2014/main" xmlns="" id="{C6D5BA6D-F609-0B41-9849-C02719D4F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9" name="Rectangle 152">
              <a:extLst>
                <a:ext uri="{FF2B5EF4-FFF2-40B4-BE49-F238E27FC236}">
                  <a16:creationId xmlns:a16="http://schemas.microsoft.com/office/drawing/2014/main" xmlns="" id="{AD421E89-6D59-A94B-BAB4-497A316D0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0" name="Group 153">
              <a:extLst>
                <a:ext uri="{FF2B5EF4-FFF2-40B4-BE49-F238E27FC236}">
                  <a16:creationId xmlns:a16="http://schemas.microsoft.com/office/drawing/2014/main" xmlns="" id="{270B98D5-4811-2E48-AAAD-CB85678ED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45" name="AutoShape 154">
                <a:extLst>
                  <a:ext uri="{FF2B5EF4-FFF2-40B4-BE49-F238E27FC236}">
                    <a16:creationId xmlns:a16="http://schemas.microsoft.com/office/drawing/2014/main" xmlns="" id="{46178474-736E-FD41-A5E3-5728F65BB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6" name="AutoShape 155">
                <a:extLst>
                  <a:ext uri="{FF2B5EF4-FFF2-40B4-BE49-F238E27FC236}">
                    <a16:creationId xmlns:a16="http://schemas.microsoft.com/office/drawing/2014/main" xmlns="" id="{F736FB7D-255C-A44D-8B6A-3CB3FF40B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1" name="Rectangle 156">
              <a:extLst>
                <a:ext uri="{FF2B5EF4-FFF2-40B4-BE49-F238E27FC236}">
                  <a16:creationId xmlns:a16="http://schemas.microsoft.com/office/drawing/2014/main" xmlns="" id="{7C75FE92-DDC8-1C4D-9889-6547F1459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2" name="Group 157">
              <a:extLst>
                <a:ext uri="{FF2B5EF4-FFF2-40B4-BE49-F238E27FC236}">
                  <a16:creationId xmlns:a16="http://schemas.microsoft.com/office/drawing/2014/main" xmlns="" id="{45DBCF88-E72F-4043-B48F-B52AFDDB99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3" name="AutoShape 158">
                <a:extLst>
                  <a:ext uri="{FF2B5EF4-FFF2-40B4-BE49-F238E27FC236}">
                    <a16:creationId xmlns:a16="http://schemas.microsoft.com/office/drawing/2014/main" xmlns="" id="{4A3AA05D-99CF-9749-BDB7-B2547C333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4" name="AutoShape 159">
                <a:extLst>
                  <a:ext uri="{FF2B5EF4-FFF2-40B4-BE49-F238E27FC236}">
                    <a16:creationId xmlns:a16="http://schemas.microsoft.com/office/drawing/2014/main" xmlns="" id="{BD8E6385-6030-7E42-A02E-B6327F244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3" name="Rectangle 160">
              <a:extLst>
                <a:ext uri="{FF2B5EF4-FFF2-40B4-BE49-F238E27FC236}">
                  <a16:creationId xmlns:a16="http://schemas.microsoft.com/office/drawing/2014/main" xmlns="" id="{B7E80E74-2AC2-8D44-B363-37DF3DA37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4" name="Rectangle 161">
              <a:extLst>
                <a:ext uri="{FF2B5EF4-FFF2-40B4-BE49-F238E27FC236}">
                  <a16:creationId xmlns:a16="http://schemas.microsoft.com/office/drawing/2014/main" xmlns="" id="{4BB73F60-D5F2-F641-A0BF-68E3179F4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5" name="Group 162">
              <a:extLst>
                <a:ext uri="{FF2B5EF4-FFF2-40B4-BE49-F238E27FC236}">
                  <a16:creationId xmlns:a16="http://schemas.microsoft.com/office/drawing/2014/main" xmlns="" id="{4039A5BF-4E86-3D4C-91D1-FB1220CD6B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1" name="AutoShape 163">
                <a:extLst>
                  <a:ext uri="{FF2B5EF4-FFF2-40B4-BE49-F238E27FC236}">
                    <a16:creationId xmlns:a16="http://schemas.microsoft.com/office/drawing/2014/main" xmlns="" id="{0E533812-E28D-7848-8C40-F91ACED2A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2" name="AutoShape 164">
                <a:extLst>
                  <a:ext uri="{FF2B5EF4-FFF2-40B4-BE49-F238E27FC236}">
                    <a16:creationId xmlns:a16="http://schemas.microsoft.com/office/drawing/2014/main" xmlns="" id="{65D9F596-07A5-F04C-9DFA-F58CB2440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6" name="Freeform 165">
              <a:extLst>
                <a:ext uri="{FF2B5EF4-FFF2-40B4-BE49-F238E27FC236}">
                  <a16:creationId xmlns:a16="http://schemas.microsoft.com/office/drawing/2014/main" xmlns="" id="{EA1FDC25-5341-AF46-8920-AA0044E93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7" name="Group 166">
              <a:extLst>
                <a:ext uri="{FF2B5EF4-FFF2-40B4-BE49-F238E27FC236}">
                  <a16:creationId xmlns:a16="http://schemas.microsoft.com/office/drawing/2014/main" xmlns="" id="{75ABD85A-8A59-734C-BBAD-F1E8418B6E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39" name="AutoShape 167">
                <a:extLst>
                  <a:ext uri="{FF2B5EF4-FFF2-40B4-BE49-F238E27FC236}">
                    <a16:creationId xmlns:a16="http://schemas.microsoft.com/office/drawing/2014/main" xmlns="" id="{9A2B943C-2EE9-7B42-8D3F-004CD139D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0" name="AutoShape 168">
                <a:extLst>
                  <a:ext uri="{FF2B5EF4-FFF2-40B4-BE49-F238E27FC236}">
                    <a16:creationId xmlns:a16="http://schemas.microsoft.com/office/drawing/2014/main" xmlns="" id="{99435929-42EB-3B4A-9284-715A6D22E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8" name="Rectangle 169">
              <a:extLst>
                <a:ext uri="{FF2B5EF4-FFF2-40B4-BE49-F238E27FC236}">
                  <a16:creationId xmlns:a16="http://schemas.microsoft.com/office/drawing/2014/main" xmlns="" id="{D89E839B-0009-FA43-A322-5B355B725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9" name="Freeform 170">
              <a:extLst>
                <a:ext uri="{FF2B5EF4-FFF2-40B4-BE49-F238E27FC236}">
                  <a16:creationId xmlns:a16="http://schemas.microsoft.com/office/drawing/2014/main" xmlns="" id="{39547BFB-A126-9548-89DA-27B118EDA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0" name="Freeform 171">
              <a:extLst>
                <a:ext uri="{FF2B5EF4-FFF2-40B4-BE49-F238E27FC236}">
                  <a16:creationId xmlns:a16="http://schemas.microsoft.com/office/drawing/2014/main" xmlns="" id="{68DD62BA-94AA-4D4F-8F5B-49633C1D4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1" name="Oval 172">
              <a:extLst>
                <a:ext uri="{FF2B5EF4-FFF2-40B4-BE49-F238E27FC236}">
                  <a16:creationId xmlns:a16="http://schemas.microsoft.com/office/drawing/2014/main" xmlns="" id="{C54F0D87-7775-9345-B4FE-8867291DC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2" name="Freeform 173">
              <a:extLst>
                <a:ext uri="{FF2B5EF4-FFF2-40B4-BE49-F238E27FC236}">
                  <a16:creationId xmlns:a16="http://schemas.microsoft.com/office/drawing/2014/main" xmlns="" id="{AC478874-8B70-6F4C-8BFB-278D3D497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3" name="AutoShape 174">
              <a:extLst>
                <a:ext uri="{FF2B5EF4-FFF2-40B4-BE49-F238E27FC236}">
                  <a16:creationId xmlns:a16="http://schemas.microsoft.com/office/drawing/2014/main" xmlns="" id="{25F181E9-ECE8-6C45-9630-9E557CD92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4" name="AutoShape 175">
              <a:extLst>
                <a:ext uri="{FF2B5EF4-FFF2-40B4-BE49-F238E27FC236}">
                  <a16:creationId xmlns:a16="http://schemas.microsoft.com/office/drawing/2014/main" xmlns="" id="{1E3D4F85-FE81-8540-903A-A59235E02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5" name="Oval 176">
              <a:extLst>
                <a:ext uri="{FF2B5EF4-FFF2-40B4-BE49-F238E27FC236}">
                  <a16:creationId xmlns:a16="http://schemas.microsoft.com/office/drawing/2014/main" xmlns="" id="{BCFB597E-34FF-A143-A5DA-83836FAF5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6" name="Oval 177">
              <a:extLst>
                <a:ext uri="{FF2B5EF4-FFF2-40B4-BE49-F238E27FC236}">
                  <a16:creationId xmlns:a16="http://schemas.microsoft.com/office/drawing/2014/main" xmlns="" id="{A42D8F35-29EC-5646-B86B-9F691B5B6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7" name="Oval 178">
              <a:extLst>
                <a:ext uri="{FF2B5EF4-FFF2-40B4-BE49-F238E27FC236}">
                  <a16:creationId xmlns:a16="http://schemas.microsoft.com/office/drawing/2014/main" xmlns="" id="{CF075237-D0D9-CF4B-A3B2-26C45C78A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8" name="Rectangle 179">
              <a:extLst>
                <a:ext uri="{FF2B5EF4-FFF2-40B4-BE49-F238E27FC236}">
                  <a16:creationId xmlns:a16="http://schemas.microsoft.com/office/drawing/2014/main" xmlns="" id="{253DDF8F-80F2-B14F-97BA-109570D96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xmlns="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xmlns="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xmlns="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xmlns="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xmlns="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xmlns="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xmlns="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xmlns="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xmlns="" id="{D93E1841-88BD-D448-9F73-830397405006}"/>
              </a:ext>
            </a:extLst>
          </p:cNvPr>
          <p:cNvGrpSpPr/>
          <p:nvPr/>
        </p:nvGrpSpPr>
        <p:grpSpPr>
          <a:xfrm>
            <a:off x="5430426" y="3270309"/>
            <a:ext cx="853832" cy="472456"/>
            <a:chOff x="7493876" y="2774731"/>
            <a:chExt cx="1481958" cy="894622"/>
          </a:xfrm>
        </p:grpSpPr>
        <p:sp>
          <p:nvSpPr>
            <p:cNvPr id="598" name="Freeform 597">
              <a:extLst>
                <a:ext uri="{FF2B5EF4-FFF2-40B4-BE49-F238E27FC236}">
                  <a16:creationId xmlns:a16="http://schemas.microsoft.com/office/drawing/2014/main" xmlns="" id="{B359CA66-9104-9E46-ABBC-385E1E4483E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xmlns="" id="{B2D08667-01C3-CD4F-B7A4-167AA296748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xmlns="" id="{4D73295F-19B2-9F4D-BF15-1339ED79C2C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1" name="Freeform 600">
                <a:extLst>
                  <a:ext uri="{FF2B5EF4-FFF2-40B4-BE49-F238E27FC236}">
                    <a16:creationId xmlns:a16="http://schemas.microsoft.com/office/drawing/2014/main" xmlns="" id="{FE20BD82-3369-5A43-99ED-4E445A65AB4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2" name="Freeform 601">
                <a:extLst>
                  <a:ext uri="{FF2B5EF4-FFF2-40B4-BE49-F238E27FC236}">
                    <a16:creationId xmlns:a16="http://schemas.microsoft.com/office/drawing/2014/main" xmlns="" id="{617A137B-1D45-8C4F-8899-54EAB8E1C4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3" name="Freeform 602">
                <a:extLst>
                  <a:ext uri="{FF2B5EF4-FFF2-40B4-BE49-F238E27FC236}">
                    <a16:creationId xmlns:a16="http://schemas.microsoft.com/office/drawing/2014/main" xmlns="" id="{CD807370-376F-5540-BD24-28420E4B43F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4" name="Freeform 603">
                <a:extLst>
                  <a:ext uri="{FF2B5EF4-FFF2-40B4-BE49-F238E27FC236}">
                    <a16:creationId xmlns:a16="http://schemas.microsoft.com/office/drawing/2014/main" xmlns="" id="{6B1DEE97-A3C3-2C4C-B320-BEE84FF767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5" name="Group 604">
            <a:extLst>
              <a:ext uri="{FF2B5EF4-FFF2-40B4-BE49-F238E27FC236}">
                <a16:creationId xmlns:a16="http://schemas.microsoft.com/office/drawing/2014/main" xmlns="" id="{51081915-1C7C-2048-A0F4-CFE36C5B63E9}"/>
              </a:ext>
            </a:extLst>
          </p:cNvPr>
          <p:cNvGrpSpPr/>
          <p:nvPr/>
        </p:nvGrpSpPr>
        <p:grpSpPr>
          <a:xfrm>
            <a:off x="6752719" y="3019298"/>
            <a:ext cx="853832" cy="472456"/>
            <a:chOff x="7493876" y="2774731"/>
            <a:chExt cx="1481958" cy="894622"/>
          </a:xfrm>
        </p:grpSpPr>
        <p:sp>
          <p:nvSpPr>
            <p:cNvPr id="606" name="Freeform 605">
              <a:extLst>
                <a:ext uri="{FF2B5EF4-FFF2-40B4-BE49-F238E27FC236}">
                  <a16:creationId xmlns:a16="http://schemas.microsoft.com/office/drawing/2014/main" xmlns="" id="{2CCD670D-FB4E-4F45-9A28-734AABF3C6D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xmlns="" id="{6B17EE1A-2279-4B41-8A72-8598678AD94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8" name="Group 607">
              <a:extLst>
                <a:ext uri="{FF2B5EF4-FFF2-40B4-BE49-F238E27FC236}">
                  <a16:creationId xmlns:a16="http://schemas.microsoft.com/office/drawing/2014/main" xmlns="" id="{3ECBE2AF-8C50-C347-AA66-6781018D86E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9" name="Freeform 608">
                <a:extLst>
                  <a:ext uri="{FF2B5EF4-FFF2-40B4-BE49-F238E27FC236}">
                    <a16:creationId xmlns:a16="http://schemas.microsoft.com/office/drawing/2014/main" xmlns="" id="{4481D58B-EEDD-EE45-B268-B4EA2246FBE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0" name="Freeform 609">
                <a:extLst>
                  <a:ext uri="{FF2B5EF4-FFF2-40B4-BE49-F238E27FC236}">
                    <a16:creationId xmlns:a16="http://schemas.microsoft.com/office/drawing/2014/main" xmlns="" id="{9896F39B-E74D-2D41-8D9B-5A9CFD8DF4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1" name="Freeform 610">
                <a:extLst>
                  <a:ext uri="{FF2B5EF4-FFF2-40B4-BE49-F238E27FC236}">
                    <a16:creationId xmlns:a16="http://schemas.microsoft.com/office/drawing/2014/main" xmlns="" id="{25BF311A-BCE1-C643-803E-A3F3469DD4D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2" name="Freeform 611">
                <a:extLst>
                  <a:ext uri="{FF2B5EF4-FFF2-40B4-BE49-F238E27FC236}">
                    <a16:creationId xmlns:a16="http://schemas.microsoft.com/office/drawing/2014/main" xmlns="" id="{17FD2B9C-75D3-134E-AC55-315AA4BE8FC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3" name="Group 612">
            <a:extLst>
              <a:ext uri="{FF2B5EF4-FFF2-40B4-BE49-F238E27FC236}">
                <a16:creationId xmlns:a16="http://schemas.microsoft.com/office/drawing/2014/main" xmlns="" id="{60A20BD4-E117-2C49-9814-962578CBD00D}"/>
              </a:ext>
            </a:extLst>
          </p:cNvPr>
          <p:cNvGrpSpPr/>
          <p:nvPr/>
        </p:nvGrpSpPr>
        <p:grpSpPr>
          <a:xfrm>
            <a:off x="7496789" y="3749923"/>
            <a:ext cx="853832" cy="472456"/>
            <a:chOff x="7493876" y="2774731"/>
            <a:chExt cx="1481958" cy="894622"/>
          </a:xfrm>
        </p:grpSpPr>
        <p:sp>
          <p:nvSpPr>
            <p:cNvPr id="614" name="Freeform 613">
              <a:extLst>
                <a:ext uri="{FF2B5EF4-FFF2-40B4-BE49-F238E27FC236}">
                  <a16:creationId xmlns:a16="http://schemas.microsoft.com/office/drawing/2014/main" xmlns="" id="{4E4A0CD1-58ED-A54D-BBFF-12C92719E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xmlns="" id="{C158890B-E991-FF49-8AA1-72A42547860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6" name="Group 615">
              <a:extLst>
                <a:ext uri="{FF2B5EF4-FFF2-40B4-BE49-F238E27FC236}">
                  <a16:creationId xmlns:a16="http://schemas.microsoft.com/office/drawing/2014/main" xmlns="" id="{E8B134DC-D1F8-B34A-9AA5-C82E19D265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7" name="Freeform 616">
                <a:extLst>
                  <a:ext uri="{FF2B5EF4-FFF2-40B4-BE49-F238E27FC236}">
                    <a16:creationId xmlns:a16="http://schemas.microsoft.com/office/drawing/2014/main" xmlns="" id="{46A021F0-A4AA-9D4C-B3CA-33BBC2B3989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" name="Freeform 617">
                <a:extLst>
                  <a:ext uri="{FF2B5EF4-FFF2-40B4-BE49-F238E27FC236}">
                    <a16:creationId xmlns:a16="http://schemas.microsoft.com/office/drawing/2014/main" xmlns="" id="{05568410-5821-3848-8CFE-24A7B103648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xmlns="" id="{1F622DFA-BD68-F84E-B93E-A50B5AFFF14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xmlns="" id="{3CD0E9D0-4C11-1E4C-BDBC-0878BE70EF4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1" name="Group 620">
            <a:extLst>
              <a:ext uri="{FF2B5EF4-FFF2-40B4-BE49-F238E27FC236}">
                <a16:creationId xmlns:a16="http://schemas.microsoft.com/office/drawing/2014/main" xmlns="" id="{D25D3FA7-4E6E-854A-AA36-AA556C5A251C}"/>
              </a:ext>
            </a:extLst>
          </p:cNvPr>
          <p:cNvGrpSpPr/>
          <p:nvPr/>
        </p:nvGrpSpPr>
        <p:grpSpPr>
          <a:xfrm>
            <a:off x="4139507" y="5298141"/>
            <a:ext cx="809010" cy="502026"/>
            <a:chOff x="7493876" y="2774731"/>
            <a:chExt cx="1481958" cy="894622"/>
          </a:xfrm>
        </p:grpSpPr>
        <p:sp>
          <p:nvSpPr>
            <p:cNvPr id="622" name="Freeform 621">
              <a:extLst>
                <a:ext uri="{FF2B5EF4-FFF2-40B4-BE49-F238E27FC236}">
                  <a16:creationId xmlns:a16="http://schemas.microsoft.com/office/drawing/2014/main" xmlns="" id="{5FD51C8E-8595-104A-839D-0A7CCF6C839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xmlns="" id="{7BF2815A-C8DA-D545-BC77-1CE42331895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4" name="Group 623">
              <a:extLst>
                <a:ext uri="{FF2B5EF4-FFF2-40B4-BE49-F238E27FC236}">
                  <a16:creationId xmlns:a16="http://schemas.microsoft.com/office/drawing/2014/main" xmlns="" id="{72683926-F4A5-734E-95F4-F7A096F17AC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5" name="Freeform 624">
                <a:extLst>
                  <a:ext uri="{FF2B5EF4-FFF2-40B4-BE49-F238E27FC236}">
                    <a16:creationId xmlns:a16="http://schemas.microsoft.com/office/drawing/2014/main" xmlns="" id="{2B87A071-D3E2-BF49-BA3E-65F560A24C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6" name="Freeform 625">
                <a:extLst>
                  <a:ext uri="{FF2B5EF4-FFF2-40B4-BE49-F238E27FC236}">
                    <a16:creationId xmlns:a16="http://schemas.microsoft.com/office/drawing/2014/main" xmlns="" id="{D2B17A90-DD53-0F40-85E2-5616E727EB1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xmlns="" id="{91E68B9D-2945-4D42-8E64-070106085C1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xmlns="" id="{FF72236A-B234-BB44-8D95-3F909B257A3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xmlns="" id="{1113BD39-40DA-4143-8341-7A1BCEE81256}"/>
              </a:ext>
            </a:extLst>
          </p:cNvPr>
          <p:cNvGrpSpPr/>
          <p:nvPr/>
        </p:nvGrpSpPr>
        <p:grpSpPr>
          <a:xfrm>
            <a:off x="5872016" y="4978459"/>
            <a:ext cx="809010" cy="502026"/>
            <a:chOff x="7493876" y="2774731"/>
            <a:chExt cx="1481958" cy="894622"/>
          </a:xfrm>
        </p:grpSpPr>
        <p:sp>
          <p:nvSpPr>
            <p:cNvPr id="630" name="Freeform 629">
              <a:extLst>
                <a:ext uri="{FF2B5EF4-FFF2-40B4-BE49-F238E27FC236}">
                  <a16:creationId xmlns:a16="http://schemas.microsoft.com/office/drawing/2014/main" xmlns="" id="{779B4EA8-4BF9-6E4B-95A5-61AE828BF44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xmlns="" id="{F142A987-761B-994C-B2CF-AA70DDB50D2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xmlns="" id="{BB8863E3-F134-5C44-AA71-F1EB9E7FAC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3" name="Freeform 632">
                <a:extLst>
                  <a:ext uri="{FF2B5EF4-FFF2-40B4-BE49-F238E27FC236}">
                    <a16:creationId xmlns:a16="http://schemas.microsoft.com/office/drawing/2014/main" xmlns="" id="{13EFE091-51A0-A84D-8C74-7D49F49E7F5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4" name="Freeform 633">
                <a:extLst>
                  <a:ext uri="{FF2B5EF4-FFF2-40B4-BE49-F238E27FC236}">
                    <a16:creationId xmlns:a16="http://schemas.microsoft.com/office/drawing/2014/main" xmlns="" id="{2007E57F-D7CB-A74F-B077-7439C454C46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5" name="Freeform 634">
                <a:extLst>
                  <a:ext uri="{FF2B5EF4-FFF2-40B4-BE49-F238E27FC236}">
                    <a16:creationId xmlns:a16="http://schemas.microsoft.com/office/drawing/2014/main" xmlns="" id="{1A7A87E3-0D33-1342-9288-FE279ABD0C9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6" name="Freeform 635">
                <a:extLst>
                  <a:ext uri="{FF2B5EF4-FFF2-40B4-BE49-F238E27FC236}">
                    <a16:creationId xmlns:a16="http://schemas.microsoft.com/office/drawing/2014/main" xmlns="" id="{5752FA50-1B28-BD4A-9158-8D5053B30B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xmlns="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xmlns="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xmlns="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xmlns="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xmlns="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xmlns="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xmlns="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xmlns="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xmlns="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xmlns="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xmlns="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xmlns="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xmlns="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xmlns="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xmlns="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xmlns="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xmlns="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xmlns="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xmlns="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xmlns="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xmlns="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xmlns="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xmlns="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xmlns="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xmlns="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xmlns="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xmlns="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xmlns="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xmlns="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xmlns="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xmlns="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xmlns="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xmlns="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xmlns="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73" name="Right Arrow 672">
            <a:extLst>
              <a:ext uri="{FF2B5EF4-FFF2-40B4-BE49-F238E27FC236}">
                <a16:creationId xmlns:a16="http://schemas.microsoft.com/office/drawing/2014/main" xmlns="" id="{B97D521A-528F-F144-A8F1-1DBCAE203C92}"/>
              </a:ext>
            </a:extLst>
          </p:cNvPr>
          <p:cNvSpPr/>
          <p:nvPr/>
        </p:nvSpPr>
        <p:spPr>
          <a:xfrm>
            <a:off x="685800" y="2756646"/>
            <a:ext cx="1313330" cy="511526"/>
          </a:xfrm>
          <a:prstGeom prst="rightArrow">
            <a:avLst/>
          </a:prstGeom>
          <a:gradFill>
            <a:gsLst>
              <a:gs pos="0">
                <a:srgbClr val="FFFFFF">
                  <a:alpha val="67000"/>
                </a:srgbClr>
              </a:gs>
              <a:gs pos="100000">
                <a:srgbClr val="0000A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2" name="Group 681">
            <a:extLst>
              <a:ext uri="{FF2B5EF4-FFF2-40B4-BE49-F238E27FC236}">
                <a16:creationId xmlns:a16="http://schemas.microsoft.com/office/drawing/2014/main" xmlns="" id="{3683399D-A639-394A-8DF7-7F9B7AB6D7B6}"/>
              </a:ext>
            </a:extLst>
          </p:cNvPr>
          <p:cNvGrpSpPr/>
          <p:nvPr/>
        </p:nvGrpSpPr>
        <p:grpSpPr>
          <a:xfrm>
            <a:off x="1373964" y="4541734"/>
            <a:ext cx="1607995" cy="1127080"/>
            <a:chOff x="1373964" y="4541734"/>
            <a:chExt cx="1607995" cy="1127080"/>
          </a:xfrm>
        </p:grpSpPr>
        <p:sp>
          <p:nvSpPr>
            <p:cNvPr id="444" name="Text Box 404">
              <a:extLst>
                <a:ext uri="{FF2B5EF4-FFF2-40B4-BE49-F238E27FC236}">
                  <a16:creationId xmlns:a16="http://schemas.microsoft.com/office/drawing/2014/main" xmlns="" id="{E62F71C0-17AC-E842-AF41-29E05880C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3964" y="4541734"/>
              <a:ext cx="8901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C00000"/>
                  </a:solidFill>
                  <a:latin typeface="+mn-lt"/>
                </a:rPr>
                <a:t>web page</a:t>
              </a:r>
            </a:p>
          </p:txBody>
        </p:sp>
        <p:sp>
          <p:nvSpPr>
            <p:cNvPr id="677" name="Freeform 398">
              <a:extLst>
                <a:ext uri="{FF2B5EF4-FFF2-40B4-BE49-F238E27FC236}">
                  <a16:creationId xmlns:a16="http://schemas.microsoft.com/office/drawing/2014/main" xmlns="" id="{80939846-FA86-F748-B1A5-ABCAB9226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0329" y="4799922"/>
              <a:ext cx="1531630" cy="868892"/>
            </a:xfrm>
            <a:custGeom>
              <a:avLst/>
              <a:gdLst>
                <a:gd name="T0" fmla="*/ 861 w 861"/>
                <a:gd name="T1" fmla="*/ 772 h 772"/>
                <a:gd name="T2" fmla="*/ 0 w 861"/>
                <a:gd name="T3" fmla="*/ 557 h 772"/>
                <a:gd name="T4" fmla="*/ 532 w 861"/>
                <a:gd name="T5" fmla="*/ 405 h 772"/>
                <a:gd name="T6" fmla="*/ 652 w 861"/>
                <a:gd name="T7" fmla="*/ 0 h 772"/>
                <a:gd name="T8" fmla="*/ 861 w 861"/>
                <a:gd name="T9" fmla="*/ 772 h 7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0000 w 10000"/>
                <a:gd name="connsiteY0" fmla="*/ 10000 h 10000"/>
                <a:gd name="connsiteX1" fmla="*/ 0 w 10000"/>
                <a:gd name="connsiteY1" fmla="*/ 7215 h 10000"/>
                <a:gd name="connsiteX2" fmla="*/ 6179 w 10000"/>
                <a:gd name="connsiteY2" fmla="*/ 5246 h 10000"/>
                <a:gd name="connsiteX3" fmla="*/ 7573 w 10000"/>
                <a:gd name="connsiteY3" fmla="*/ 0 h 10000"/>
                <a:gd name="connsiteX4" fmla="*/ 9561 w 10000"/>
                <a:gd name="connsiteY4" fmla="*/ 7933 h 10000"/>
                <a:gd name="connsiteX5" fmla="*/ 10000 w 10000"/>
                <a:gd name="connsiteY5" fmla="*/ 10000 h 10000"/>
                <a:gd name="connsiteX0" fmla="*/ 10000 w 10180"/>
                <a:gd name="connsiteY0" fmla="*/ 10000 h 10000"/>
                <a:gd name="connsiteX1" fmla="*/ 0 w 10180"/>
                <a:gd name="connsiteY1" fmla="*/ 7215 h 10000"/>
                <a:gd name="connsiteX2" fmla="*/ 6179 w 10180"/>
                <a:gd name="connsiteY2" fmla="*/ 5246 h 10000"/>
                <a:gd name="connsiteX3" fmla="*/ 7573 w 10180"/>
                <a:gd name="connsiteY3" fmla="*/ 0 h 10000"/>
                <a:gd name="connsiteX4" fmla="*/ 10151 w 10180"/>
                <a:gd name="connsiteY4" fmla="*/ 8116 h 10000"/>
                <a:gd name="connsiteX5" fmla="*/ 10000 w 10180"/>
                <a:gd name="connsiteY5" fmla="*/ 10000 h 10000"/>
                <a:gd name="connsiteX0" fmla="*/ 9573 w 10167"/>
                <a:gd name="connsiteY0" fmla="*/ 10658 h 10658"/>
                <a:gd name="connsiteX1" fmla="*/ 0 w 10167"/>
                <a:gd name="connsiteY1" fmla="*/ 7215 h 10658"/>
                <a:gd name="connsiteX2" fmla="*/ 6179 w 10167"/>
                <a:gd name="connsiteY2" fmla="*/ 5246 h 10658"/>
                <a:gd name="connsiteX3" fmla="*/ 7573 w 10167"/>
                <a:gd name="connsiteY3" fmla="*/ 0 h 10658"/>
                <a:gd name="connsiteX4" fmla="*/ 10151 w 10167"/>
                <a:gd name="connsiteY4" fmla="*/ 8116 h 10658"/>
                <a:gd name="connsiteX5" fmla="*/ 9573 w 10167"/>
                <a:gd name="connsiteY5" fmla="*/ 10658 h 10658"/>
                <a:gd name="connsiteX0" fmla="*/ 9573 w 10167"/>
                <a:gd name="connsiteY0" fmla="*/ 10658 h 10658"/>
                <a:gd name="connsiteX1" fmla="*/ 0 w 10167"/>
                <a:gd name="connsiteY1" fmla="*/ 7215 h 10658"/>
                <a:gd name="connsiteX2" fmla="*/ 7688 w 10167"/>
                <a:gd name="connsiteY2" fmla="*/ 7111 h 10658"/>
                <a:gd name="connsiteX3" fmla="*/ 7573 w 10167"/>
                <a:gd name="connsiteY3" fmla="*/ 0 h 10658"/>
                <a:gd name="connsiteX4" fmla="*/ 10151 w 10167"/>
                <a:gd name="connsiteY4" fmla="*/ 8116 h 10658"/>
                <a:gd name="connsiteX5" fmla="*/ 9573 w 10167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788"/>
                <a:gd name="connsiteY0" fmla="*/ 10658 h 10658"/>
                <a:gd name="connsiteX1" fmla="*/ 0 w 10788"/>
                <a:gd name="connsiteY1" fmla="*/ 7178 h 10658"/>
                <a:gd name="connsiteX2" fmla="*/ 8180 w 10788"/>
                <a:gd name="connsiteY2" fmla="*/ 7111 h 10658"/>
                <a:gd name="connsiteX3" fmla="*/ 8065 w 10788"/>
                <a:gd name="connsiteY3" fmla="*/ 0 h 10658"/>
                <a:gd name="connsiteX4" fmla="*/ 10774 w 10788"/>
                <a:gd name="connsiteY4" fmla="*/ 8153 h 10658"/>
                <a:gd name="connsiteX5" fmla="*/ 10065 w 10788"/>
                <a:gd name="connsiteY5" fmla="*/ 10658 h 10658"/>
                <a:gd name="connsiteX0" fmla="*/ 10065 w 10788"/>
                <a:gd name="connsiteY0" fmla="*/ 10658 h 10658"/>
                <a:gd name="connsiteX1" fmla="*/ 0 w 10788"/>
                <a:gd name="connsiteY1" fmla="*/ 7178 h 10658"/>
                <a:gd name="connsiteX2" fmla="*/ 8180 w 10788"/>
                <a:gd name="connsiteY2" fmla="*/ 7111 h 10658"/>
                <a:gd name="connsiteX3" fmla="*/ 8065 w 10788"/>
                <a:gd name="connsiteY3" fmla="*/ 0 h 10658"/>
                <a:gd name="connsiteX4" fmla="*/ 10774 w 10788"/>
                <a:gd name="connsiteY4" fmla="*/ 8153 h 10658"/>
                <a:gd name="connsiteX5" fmla="*/ 10065 w 10788"/>
                <a:gd name="connsiteY5" fmla="*/ 10658 h 10658"/>
                <a:gd name="connsiteX0" fmla="*/ 10065 w 10788"/>
                <a:gd name="connsiteY0" fmla="*/ 9086 h 9086"/>
                <a:gd name="connsiteX1" fmla="*/ 0 w 10788"/>
                <a:gd name="connsiteY1" fmla="*/ 5606 h 9086"/>
                <a:gd name="connsiteX2" fmla="*/ 8180 w 10788"/>
                <a:gd name="connsiteY2" fmla="*/ 5539 h 9086"/>
                <a:gd name="connsiteX3" fmla="*/ 8196 w 10788"/>
                <a:gd name="connsiteY3" fmla="*/ 0 h 9086"/>
                <a:gd name="connsiteX4" fmla="*/ 10774 w 10788"/>
                <a:gd name="connsiteY4" fmla="*/ 6581 h 9086"/>
                <a:gd name="connsiteX5" fmla="*/ 10065 w 10788"/>
                <a:gd name="connsiteY5" fmla="*/ 9086 h 9086"/>
                <a:gd name="connsiteX0" fmla="*/ 9330 w 10000"/>
                <a:gd name="connsiteY0" fmla="*/ 10000 h 10000"/>
                <a:gd name="connsiteX1" fmla="*/ 0 w 10000"/>
                <a:gd name="connsiteY1" fmla="*/ 6170 h 10000"/>
                <a:gd name="connsiteX2" fmla="*/ 7582 w 10000"/>
                <a:gd name="connsiteY2" fmla="*/ 6096 h 10000"/>
                <a:gd name="connsiteX3" fmla="*/ 7597 w 10000"/>
                <a:gd name="connsiteY3" fmla="*/ 0 h 10000"/>
                <a:gd name="connsiteX4" fmla="*/ 9987 w 10000"/>
                <a:gd name="connsiteY4" fmla="*/ 7243 h 10000"/>
                <a:gd name="connsiteX5" fmla="*/ 9330 w 10000"/>
                <a:gd name="connsiteY5" fmla="*/ 10000 h 10000"/>
                <a:gd name="connsiteX0" fmla="*/ 8799 w 9995"/>
                <a:gd name="connsiteY0" fmla="*/ 9361 h 9361"/>
                <a:gd name="connsiteX1" fmla="*/ 0 w 9995"/>
                <a:gd name="connsiteY1" fmla="*/ 6170 h 9361"/>
                <a:gd name="connsiteX2" fmla="*/ 7582 w 9995"/>
                <a:gd name="connsiteY2" fmla="*/ 6096 h 9361"/>
                <a:gd name="connsiteX3" fmla="*/ 7597 w 9995"/>
                <a:gd name="connsiteY3" fmla="*/ 0 h 9361"/>
                <a:gd name="connsiteX4" fmla="*/ 9987 w 9995"/>
                <a:gd name="connsiteY4" fmla="*/ 7243 h 9361"/>
                <a:gd name="connsiteX5" fmla="*/ 8799 w 9995"/>
                <a:gd name="connsiteY5" fmla="*/ 9361 h 9361"/>
                <a:gd name="connsiteX0" fmla="*/ 8803 w 8911"/>
                <a:gd name="connsiteY0" fmla="*/ 10000 h 10000"/>
                <a:gd name="connsiteX1" fmla="*/ 0 w 8911"/>
                <a:gd name="connsiteY1" fmla="*/ 6591 h 10000"/>
                <a:gd name="connsiteX2" fmla="*/ 7586 w 8911"/>
                <a:gd name="connsiteY2" fmla="*/ 6512 h 10000"/>
                <a:gd name="connsiteX3" fmla="*/ 7601 w 8911"/>
                <a:gd name="connsiteY3" fmla="*/ 0 h 10000"/>
                <a:gd name="connsiteX4" fmla="*/ 8880 w 8911"/>
                <a:gd name="connsiteY4" fmla="*/ 6748 h 10000"/>
                <a:gd name="connsiteX5" fmla="*/ 8803 w 8911"/>
                <a:gd name="connsiteY5" fmla="*/ 10000 h 10000"/>
                <a:gd name="connsiteX0" fmla="*/ 9879 w 9965"/>
                <a:gd name="connsiteY0" fmla="*/ 10000 h 10000"/>
                <a:gd name="connsiteX1" fmla="*/ 0 w 9965"/>
                <a:gd name="connsiteY1" fmla="*/ 6591 h 10000"/>
                <a:gd name="connsiteX2" fmla="*/ 8513 w 9965"/>
                <a:gd name="connsiteY2" fmla="*/ 6512 h 10000"/>
                <a:gd name="connsiteX3" fmla="*/ 8530 w 9965"/>
                <a:gd name="connsiteY3" fmla="*/ 0 h 10000"/>
                <a:gd name="connsiteX4" fmla="*/ 9965 w 9965"/>
                <a:gd name="connsiteY4" fmla="*/ 6748 h 10000"/>
                <a:gd name="connsiteX5" fmla="*/ 9879 w 9965"/>
                <a:gd name="connsiteY5" fmla="*/ 10000 h 10000"/>
                <a:gd name="connsiteX0" fmla="*/ 9914 w 10000"/>
                <a:gd name="connsiteY0" fmla="*/ 10000 h 10000"/>
                <a:gd name="connsiteX1" fmla="*/ 0 w 10000"/>
                <a:gd name="connsiteY1" fmla="*/ 6591 h 10000"/>
                <a:gd name="connsiteX2" fmla="*/ 8543 w 10000"/>
                <a:gd name="connsiteY2" fmla="*/ 6512 h 10000"/>
                <a:gd name="connsiteX3" fmla="*/ 8560 w 10000"/>
                <a:gd name="connsiteY3" fmla="*/ 0 h 10000"/>
                <a:gd name="connsiteX4" fmla="*/ 10000 w 10000"/>
                <a:gd name="connsiteY4" fmla="*/ 6748 h 10000"/>
                <a:gd name="connsiteX5" fmla="*/ 9914 w 10000"/>
                <a:gd name="connsiteY5" fmla="*/ 10000 h 10000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10257 w 11714"/>
                <a:gd name="connsiteY2" fmla="*/ 6512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9631 w 11714"/>
                <a:gd name="connsiteY2" fmla="*/ 8797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10000 h 10261"/>
                <a:gd name="connsiteX1" fmla="*/ 0 w 11714"/>
                <a:gd name="connsiteY1" fmla="*/ 9319 h 10261"/>
                <a:gd name="connsiteX2" fmla="*/ 9631 w 11714"/>
                <a:gd name="connsiteY2" fmla="*/ 8797 h 10261"/>
                <a:gd name="connsiteX3" fmla="*/ 10274 w 11714"/>
                <a:gd name="connsiteY3" fmla="*/ 0 h 10261"/>
                <a:gd name="connsiteX4" fmla="*/ 11714 w 11714"/>
                <a:gd name="connsiteY4" fmla="*/ 6748 h 10261"/>
                <a:gd name="connsiteX5" fmla="*/ 11628 w 11714"/>
                <a:gd name="connsiteY5" fmla="*/ 10000 h 10261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9631 w 11714"/>
                <a:gd name="connsiteY2" fmla="*/ 8797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9658 w 11714"/>
                <a:gd name="connsiteY2" fmla="*/ 9070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8329 h 8329"/>
                <a:gd name="connsiteX1" fmla="*/ 0 w 11714"/>
                <a:gd name="connsiteY1" fmla="*/ 7648 h 8329"/>
                <a:gd name="connsiteX2" fmla="*/ 9658 w 11714"/>
                <a:gd name="connsiteY2" fmla="*/ 7399 h 8329"/>
                <a:gd name="connsiteX3" fmla="*/ 9784 w 11714"/>
                <a:gd name="connsiteY3" fmla="*/ 0 h 8329"/>
                <a:gd name="connsiteX4" fmla="*/ 11714 w 11714"/>
                <a:gd name="connsiteY4" fmla="*/ 5077 h 8329"/>
                <a:gd name="connsiteX5" fmla="*/ 11628 w 11714"/>
                <a:gd name="connsiteY5" fmla="*/ 8329 h 8329"/>
                <a:gd name="connsiteX0" fmla="*/ 9927 w 10000"/>
                <a:gd name="connsiteY0" fmla="*/ 10000 h 10000"/>
                <a:gd name="connsiteX1" fmla="*/ 0 w 10000"/>
                <a:gd name="connsiteY1" fmla="*/ 9182 h 10000"/>
                <a:gd name="connsiteX2" fmla="*/ 8245 w 10000"/>
                <a:gd name="connsiteY2" fmla="*/ 8883 h 10000"/>
                <a:gd name="connsiteX3" fmla="*/ 8352 w 10000"/>
                <a:gd name="connsiteY3" fmla="*/ 0 h 10000"/>
                <a:gd name="connsiteX4" fmla="*/ 10000 w 10000"/>
                <a:gd name="connsiteY4" fmla="*/ 6096 h 10000"/>
                <a:gd name="connsiteX5" fmla="*/ 9927 w 10000"/>
                <a:gd name="connsiteY5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9927" y="10000"/>
                  </a:moveTo>
                  <a:cubicBezTo>
                    <a:pt x="7231" y="9836"/>
                    <a:pt x="6474" y="9595"/>
                    <a:pt x="0" y="9182"/>
                  </a:cubicBezTo>
                  <a:lnTo>
                    <a:pt x="8245" y="8883"/>
                  </a:lnTo>
                  <a:cubicBezTo>
                    <a:pt x="8212" y="5538"/>
                    <a:pt x="8387" y="3345"/>
                    <a:pt x="8352" y="0"/>
                  </a:cubicBezTo>
                  <a:cubicBezTo>
                    <a:pt x="8852" y="3416"/>
                    <a:pt x="8942" y="4239"/>
                    <a:pt x="10000" y="6096"/>
                  </a:cubicBezTo>
                  <a:cubicBezTo>
                    <a:pt x="9991" y="7928"/>
                    <a:pt x="9934" y="8700"/>
                    <a:pt x="9927" y="1000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75000"/>
                  </a:schemeClr>
                </a:gs>
              </a:gsLst>
              <a:lin ang="129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443" name="Picture 401">
              <a:extLst>
                <a:ext uri="{FF2B5EF4-FFF2-40B4-BE49-F238E27FC236}">
                  <a16:creationId xmlns:a16="http://schemas.microsoft.com/office/drawing/2014/main" xmlns="" id="{6E2D6C5A-5878-8249-B10C-04E17B9327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743" y="4817138"/>
              <a:ext cx="1243012" cy="76835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547" name="Group 248">
            <a:extLst>
              <a:ext uri="{FF2B5EF4-FFF2-40B4-BE49-F238E27FC236}">
                <a16:creationId xmlns:a16="http://schemas.microsoft.com/office/drawing/2014/main" xmlns="" id="{DD74A46B-8CFF-C14D-B141-BB4A8B9E896A}"/>
              </a:ext>
            </a:extLst>
          </p:cNvPr>
          <p:cNvGrpSpPr>
            <a:grpSpLocks/>
          </p:cNvGrpSpPr>
          <p:nvPr/>
        </p:nvGrpSpPr>
        <p:grpSpPr bwMode="auto">
          <a:xfrm>
            <a:off x="2957232" y="5059642"/>
            <a:ext cx="358775" cy="623888"/>
            <a:chOff x="4140" y="429"/>
            <a:chExt cx="1425" cy="2396"/>
          </a:xfrm>
        </p:grpSpPr>
        <p:sp>
          <p:nvSpPr>
            <p:cNvPr id="548" name="Freeform 148">
              <a:extLst>
                <a:ext uri="{FF2B5EF4-FFF2-40B4-BE49-F238E27FC236}">
                  <a16:creationId xmlns:a16="http://schemas.microsoft.com/office/drawing/2014/main" xmlns="" id="{E26405AF-3E42-AA41-BFD2-3B7948531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9" name="Rectangle 149">
              <a:extLst>
                <a:ext uri="{FF2B5EF4-FFF2-40B4-BE49-F238E27FC236}">
                  <a16:creationId xmlns:a16="http://schemas.microsoft.com/office/drawing/2014/main" xmlns="" id="{47D37451-2947-344E-8E7A-210E7A2D6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0" name="Freeform 150">
              <a:extLst>
                <a:ext uri="{FF2B5EF4-FFF2-40B4-BE49-F238E27FC236}">
                  <a16:creationId xmlns:a16="http://schemas.microsoft.com/office/drawing/2014/main" xmlns="" id="{794051DE-EDD2-9D49-9A64-72D78C5AF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1" name="Freeform 151">
              <a:extLst>
                <a:ext uri="{FF2B5EF4-FFF2-40B4-BE49-F238E27FC236}">
                  <a16:creationId xmlns:a16="http://schemas.microsoft.com/office/drawing/2014/main" xmlns="" id="{6B3A31B2-65E4-2D43-AF3A-C267D9818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2" name="Rectangle 152">
              <a:extLst>
                <a:ext uri="{FF2B5EF4-FFF2-40B4-BE49-F238E27FC236}">
                  <a16:creationId xmlns:a16="http://schemas.microsoft.com/office/drawing/2014/main" xmlns="" id="{5BDB8D32-4034-0648-9A9C-461080F06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3" name="Group 153">
              <a:extLst>
                <a:ext uri="{FF2B5EF4-FFF2-40B4-BE49-F238E27FC236}">
                  <a16:creationId xmlns:a16="http://schemas.microsoft.com/office/drawing/2014/main" xmlns="" id="{98227220-D87B-BF44-BAA0-CA8B03DA6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78" name="AutoShape 154">
                <a:extLst>
                  <a:ext uri="{FF2B5EF4-FFF2-40B4-BE49-F238E27FC236}">
                    <a16:creationId xmlns:a16="http://schemas.microsoft.com/office/drawing/2014/main" xmlns="" id="{250B641D-BA68-CF4E-8F1A-14F5DEB8A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9" name="AutoShape 155">
                <a:extLst>
                  <a:ext uri="{FF2B5EF4-FFF2-40B4-BE49-F238E27FC236}">
                    <a16:creationId xmlns:a16="http://schemas.microsoft.com/office/drawing/2014/main" xmlns="" id="{787D2112-54A6-DD4C-91A7-7982CA3DD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4" name="Rectangle 156">
              <a:extLst>
                <a:ext uri="{FF2B5EF4-FFF2-40B4-BE49-F238E27FC236}">
                  <a16:creationId xmlns:a16="http://schemas.microsoft.com/office/drawing/2014/main" xmlns="" id="{ED074C77-4F92-864B-A252-8CABF356F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5" name="Group 157">
              <a:extLst>
                <a:ext uri="{FF2B5EF4-FFF2-40B4-BE49-F238E27FC236}">
                  <a16:creationId xmlns:a16="http://schemas.microsoft.com/office/drawing/2014/main" xmlns="" id="{E45C5AAE-9CEA-5D45-9B1F-D1201EA7A8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76" name="AutoShape 158">
                <a:extLst>
                  <a:ext uri="{FF2B5EF4-FFF2-40B4-BE49-F238E27FC236}">
                    <a16:creationId xmlns:a16="http://schemas.microsoft.com/office/drawing/2014/main" xmlns="" id="{23A4FF84-0E8C-5B4F-8656-A4C26D3FB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7" name="AutoShape 159">
                <a:extLst>
                  <a:ext uri="{FF2B5EF4-FFF2-40B4-BE49-F238E27FC236}">
                    <a16:creationId xmlns:a16="http://schemas.microsoft.com/office/drawing/2014/main" xmlns="" id="{3A8A84FE-F7E1-EA40-BE3B-E5A1F1A19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6" name="Rectangle 160">
              <a:extLst>
                <a:ext uri="{FF2B5EF4-FFF2-40B4-BE49-F238E27FC236}">
                  <a16:creationId xmlns:a16="http://schemas.microsoft.com/office/drawing/2014/main" xmlns="" id="{5A74EA63-0B5F-FB48-AA96-CDECA8668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7" name="Rectangle 161">
              <a:extLst>
                <a:ext uri="{FF2B5EF4-FFF2-40B4-BE49-F238E27FC236}">
                  <a16:creationId xmlns:a16="http://schemas.microsoft.com/office/drawing/2014/main" xmlns="" id="{58A4912C-FD7F-3745-98E7-736F73EB1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8" name="Group 162">
              <a:extLst>
                <a:ext uri="{FF2B5EF4-FFF2-40B4-BE49-F238E27FC236}">
                  <a16:creationId xmlns:a16="http://schemas.microsoft.com/office/drawing/2014/main" xmlns="" id="{A7ED305B-1858-0C4C-8889-5F08D18EEA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74" name="AutoShape 163">
                <a:extLst>
                  <a:ext uri="{FF2B5EF4-FFF2-40B4-BE49-F238E27FC236}">
                    <a16:creationId xmlns:a16="http://schemas.microsoft.com/office/drawing/2014/main" xmlns="" id="{E0A7BB14-4EE6-E649-A054-B7ACF2A81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5" name="AutoShape 164">
                <a:extLst>
                  <a:ext uri="{FF2B5EF4-FFF2-40B4-BE49-F238E27FC236}">
                    <a16:creationId xmlns:a16="http://schemas.microsoft.com/office/drawing/2014/main" xmlns="" id="{87C1BCDA-D3DA-3C44-A348-6B38470DD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9" name="Freeform 165">
              <a:extLst>
                <a:ext uri="{FF2B5EF4-FFF2-40B4-BE49-F238E27FC236}">
                  <a16:creationId xmlns:a16="http://schemas.microsoft.com/office/drawing/2014/main" xmlns="" id="{353439C9-DEEB-6349-ABEB-ED29E03E8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60" name="Group 166">
              <a:extLst>
                <a:ext uri="{FF2B5EF4-FFF2-40B4-BE49-F238E27FC236}">
                  <a16:creationId xmlns:a16="http://schemas.microsoft.com/office/drawing/2014/main" xmlns="" id="{B5D33585-759B-2A49-99A7-061236F884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72" name="AutoShape 167">
                <a:extLst>
                  <a:ext uri="{FF2B5EF4-FFF2-40B4-BE49-F238E27FC236}">
                    <a16:creationId xmlns:a16="http://schemas.microsoft.com/office/drawing/2014/main" xmlns="" id="{CA773528-AD84-7D48-8019-9201E6A9C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3" name="AutoShape 168">
                <a:extLst>
                  <a:ext uri="{FF2B5EF4-FFF2-40B4-BE49-F238E27FC236}">
                    <a16:creationId xmlns:a16="http://schemas.microsoft.com/office/drawing/2014/main" xmlns="" id="{472F7D5E-1AD1-264C-9D28-AFB2CA688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61" name="Rectangle 169">
              <a:extLst>
                <a:ext uri="{FF2B5EF4-FFF2-40B4-BE49-F238E27FC236}">
                  <a16:creationId xmlns:a16="http://schemas.microsoft.com/office/drawing/2014/main" xmlns="" id="{1E31944B-126C-0C48-8360-3955ACFF9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2" name="Freeform 170">
              <a:extLst>
                <a:ext uri="{FF2B5EF4-FFF2-40B4-BE49-F238E27FC236}">
                  <a16:creationId xmlns:a16="http://schemas.microsoft.com/office/drawing/2014/main" xmlns="" id="{AF8E0510-EA92-E34B-BAF8-A7129AFA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3" name="Freeform 171">
              <a:extLst>
                <a:ext uri="{FF2B5EF4-FFF2-40B4-BE49-F238E27FC236}">
                  <a16:creationId xmlns:a16="http://schemas.microsoft.com/office/drawing/2014/main" xmlns="" id="{794611B1-1F70-D644-A04B-BCECE318F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4" name="Oval 172">
              <a:extLst>
                <a:ext uri="{FF2B5EF4-FFF2-40B4-BE49-F238E27FC236}">
                  <a16:creationId xmlns:a16="http://schemas.microsoft.com/office/drawing/2014/main" xmlns="" id="{A637D4FD-E378-BA4B-B33A-0D90745C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5" name="Freeform 173">
              <a:extLst>
                <a:ext uri="{FF2B5EF4-FFF2-40B4-BE49-F238E27FC236}">
                  <a16:creationId xmlns:a16="http://schemas.microsoft.com/office/drawing/2014/main" xmlns="" id="{9422064F-7319-E348-881D-6E240552A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6" name="AutoShape 174">
              <a:extLst>
                <a:ext uri="{FF2B5EF4-FFF2-40B4-BE49-F238E27FC236}">
                  <a16:creationId xmlns:a16="http://schemas.microsoft.com/office/drawing/2014/main" xmlns="" id="{2F2D8D29-4918-BC40-B587-0167A6D7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7" name="AutoShape 175">
              <a:extLst>
                <a:ext uri="{FF2B5EF4-FFF2-40B4-BE49-F238E27FC236}">
                  <a16:creationId xmlns:a16="http://schemas.microsoft.com/office/drawing/2014/main" xmlns="" id="{CA9837DA-B6EB-3E4C-8ABD-BA649DD5B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8" name="Oval 176">
              <a:extLst>
                <a:ext uri="{FF2B5EF4-FFF2-40B4-BE49-F238E27FC236}">
                  <a16:creationId xmlns:a16="http://schemas.microsoft.com/office/drawing/2014/main" xmlns="" id="{292FD403-2A63-E04F-A616-3EFB915BE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9" name="Oval 177">
              <a:extLst>
                <a:ext uri="{FF2B5EF4-FFF2-40B4-BE49-F238E27FC236}">
                  <a16:creationId xmlns:a16="http://schemas.microsoft.com/office/drawing/2014/main" xmlns="" id="{B38211AD-96E2-E840-ABF7-46912AF88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0" name="Oval 178">
              <a:extLst>
                <a:ext uri="{FF2B5EF4-FFF2-40B4-BE49-F238E27FC236}">
                  <a16:creationId xmlns:a16="http://schemas.microsoft.com/office/drawing/2014/main" xmlns="" id="{33893241-FF92-AC41-AD12-42C30CE70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1" name="Rectangle 179">
              <a:extLst>
                <a:ext uri="{FF2B5EF4-FFF2-40B4-BE49-F238E27FC236}">
                  <a16:creationId xmlns:a16="http://schemas.microsoft.com/office/drawing/2014/main" xmlns="" id="{7D299A7B-FEF5-C342-9684-CEEEDE5EA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83" name="Rectangle 3">
            <a:extLst>
              <a:ext uri="{FF2B5EF4-FFF2-40B4-BE49-F238E27FC236}">
                <a16:creationId xmlns:a16="http://schemas.microsoft.com/office/drawing/2014/main" xmlns="" id="{1A556173-0263-214D-9BE3-6EA12C023ADE}"/>
              </a:ext>
            </a:extLst>
          </p:cNvPr>
          <p:cNvSpPr txBox="1">
            <a:spLocks noChangeArrowheads="1"/>
          </p:cNvSpPr>
          <p:nvPr/>
        </p:nvSpPr>
        <p:spPr>
          <a:xfrm>
            <a:off x="8877300" y="1833563"/>
            <a:ext cx="2878418" cy="1316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69875">
              <a:defRPr/>
            </a:pPr>
            <a:r>
              <a:rPr lang="en-US" dirty="0"/>
              <a:t>arriving mobile client attaches to network …</a:t>
            </a:r>
            <a:endParaRPr lang="en-US" sz="24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684" name="Rectangle 3">
            <a:extLst>
              <a:ext uri="{FF2B5EF4-FFF2-40B4-BE49-F238E27FC236}">
                <a16:creationId xmlns:a16="http://schemas.microsoft.com/office/drawing/2014/main" xmlns="" id="{4045A4E3-35EE-8C46-A982-26140CFF7B8E}"/>
              </a:ext>
            </a:extLst>
          </p:cNvPr>
          <p:cNvSpPr txBox="1">
            <a:spLocks noChangeArrowheads="1"/>
          </p:cNvSpPr>
          <p:nvPr/>
        </p:nvSpPr>
        <p:spPr>
          <a:xfrm>
            <a:off x="8877300" y="3179763"/>
            <a:ext cx="2878418" cy="13160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69875">
              <a:defRPr/>
            </a:pPr>
            <a:r>
              <a:rPr lang="en-US" sz="3000" dirty="0"/>
              <a:t>requests web page: </a:t>
            </a:r>
            <a:r>
              <a:rPr lang="en-US" sz="2600" dirty="0"/>
              <a:t>www.google.com</a:t>
            </a:r>
            <a:endParaRPr lang="en-US" sz="24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xmlns="" id="{A1FC4D17-5B36-134E-BB1F-D0DFCB5FB268}"/>
              </a:ext>
            </a:extLst>
          </p:cNvPr>
          <p:cNvSpPr txBox="1"/>
          <p:nvPr/>
        </p:nvSpPr>
        <p:spPr>
          <a:xfrm>
            <a:off x="8737600" y="1181100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A8"/>
                </a:solidFill>
              </a:rPr>
              <a:t>scenario</a:t>
            </a:r>
            <a:r>
              <a:rPr lang="en-US" dirty="0"/>
              <a:t>:</a:t>
            </a:r>
          </a:p>
        </p:txBody>
      </p:sp>
      <p:grpSp>
        <p:nvGrpSpPr>
          <p:cNvPr id="689" name="Group 688">
            <a:extLst>
              <a:ext uri="{FF2B5EF4-FFF2-40B4-BE49-F238E27FC236}">
                <a16:creationId xmlns:a16="http://schemas.microsoft.com/office/drawing/2014/main" xmlns="" id="{230ABE4F-8AF2-9E4F-BDBA-55842C20F2DE}"/>
              </a:ext>
            </a:extLst>
          </p:cNvPr>
          <p:cNvGrpSpPr/>
          <p:nvPr/>
        </p:nvGrpSpPr>
        <p:grpSpPr>
          <a:xfrm>
            <a:off x="9296400" y="4451350"/>
            <a:ext cx="2425700" cy="1612900"/>
            <a:chOff x="9296400" y="4451350"/>
            <a:chExt cx="2425700" cy="1612900"/>
          </a:xfrm>
        </p:grpSpPr>
        <p:pic>
          <p:nvPicPr>
            <p:cNvPr id="687" name="Picture 686" descr="A picture containing table, drawing&#10;&#10;Description automatically generated">
              <a:extLst>
                <a:ext uri="{FF2B5EF4-FFF2-40B4-BE49-F238E27FC236}">
                  <a16:creationId xmlns:a16="http://schemas.microsoft.com/office/drawing/2014/main" xmlns="" id="{567E3F56-C964-6B44-9119-9470EAA0B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09200" y="4451350"/>
              <a:ext cx="1612900" cy="1612900"/>
            </a:xfrm>
            <a:prstGeom prst="rect">
              <a:avLst/>
            </a:prstGeom>
          </p:spPr>
        </p:pic>
        <p:sp>
          <p:nvSpPr>
            <p:cNvPr id="688" name="TextBox 687">
              <a:extLst>
                <a:ext uri="{FF2B5EF4-FFF2-40B4-BE49-F238E27FC236}">
                  <a16:creationId xmlns:a16="http://schemas.microsoft.com/office/drawing/2014/main" xmlns="" id="{04B87FED-359F-224A-9E8E-D78A200B02F9}"/>
                </a:ext>
              </a:extLst>
            </p:cNvPr>
            <p:cNvSpPr txBox="1"/>
            <p:nvPr/>
          </p:nvSpPr>
          <p:spPr>
            <a:xfrm>
              <a:off x="9296400" y="4744591"/>
              <a:ext cx="149271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i="1" dirty="0">
                  <a:solidFill>
                    <a:srgbClr val="00B050"/>
                  </a:solidFill>
                </a:rPr>
                <a:t>Sounds </a:t>
              </a:r>
            </a:p>
            <a:p>
              <a:pPr algn="ctr"/>
              <a:r>
                <a:rPr lang="en-US" sz="3200" i="1" dirty="0">
                  <a:solidFill>
                    <a:srgbClr val="00B050"/>
                  </a:solidFill>
                </a:rPr>
                <a:t>simple!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899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" grpId="0" animBg="1"/>
      <p:bldP spid="683" grpId="0"/>
      <p:bldP spid="6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515600" cy="894622"/>
          </a:xfrm>
        </p:spPr>
        <p:txBody>
          <a:bodyPr/>
          <a:lstStyle/>
          <a:p>
            <a:r>
              <a:rPr lang="en-US" dirty="0"/>
              <a:t>A day in the life: connecting to the Internet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xmlns="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xmlns="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xmlns="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xmlns="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xmlns="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xmlns="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4087905"/>
            <a:ext cx="512015" cy="1811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xmlns="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xmlns="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xmlns="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xmlns="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xmlns="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xmlns="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xmlns="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xmlns="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xmlns="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xmlns="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xmlns="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xmlns="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xmlns="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xmlns="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xmlns="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xmlns="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xmlns="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xmlns="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xmlns="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xmlns="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xmlns="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xmlns="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xmlns="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xmlns="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xmlns="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xmlns="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xmlns="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xmlns="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xmlns="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xmlns="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xmlns="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xmlns="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xmlns="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xmlns="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xmlns="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xmlns="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xmlns="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xmlns="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xmlns="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xmlns="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xmlns="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xmlns="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FE9D7D9-4CDB-1846-A1D6-B5373D48D5FA}"/>
              </a:ext>
            </a:extLst>
          </p:cNvPr>
          <p:cNvSpPr txBox="1"/>
          <p:nvPr/>
        </p:nvSpPr>
        <p:spPr>
          <a:xfrm>
            <a:off x="2528047" y="4464423"/>
            <a:ext cx="1351524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router has </a:t>
            </a:r>
          </a:p>
          <a:p>
            <a:pPr>
              <a:lnSpc>
                <a:spcPct val="85000"/>
              </a:lnSpc>
            </a:pPr>
            <a:r>
              <a:rPr lang="en-US" dirty="0"/>
              <a:t>DHCP server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xmlns="" id="{7BDA3AAD-B58E-6845-99C9-0537654BF779}"/>
              </a:ext>
            </a:extLst>
          </p:cNvPr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arriving mobile:</a:t>
            </a:r>
          </a:p>
          <a:p>
            <a:pPr>
              <a:lnSpc>
                <a:spcPct val="85000"/>
              </a:lnSpc>
            </a:pPr>
            <a:r>
              <a:rPr lang="en-US" dirty="0"/>
              <a:t>DHCP client</a:t>
            </a:r>
          </a:p>
        </p:txBody>
      </p:sp>
      <p:sp>
        <p:nvSpPr>
          <p:cNvPr id="913" name="Rectangle 189">
            <a:extLst>
              <a:ext uri="{FF2B5EF4-FFF2-40B4-BE49-F238E27FC236}">
                <a16:creationId xmlns:a16="http://schemas.microsoft.com/office/drawing/2014/main" xmlns="" id="{7F20F080-1B74-4740-BF0E-68EDFD770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160" y="1377950"/>
            <a:ext cx="669163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1775" indent="-231775">
              <a:defRPr/>
            </a:pPr>
            <a:r>
              <a:rPr lang="en-US" kern="0" dirty="0">
                <a:cs typeface="+mn-cs"/>
              </a:rPr>
              <a:t>connecting laptop needs to get its own IP address, addr of first-hop router, addr of DNS server: use </a:t>
            </a:r>
            <a:r>
              <a:rPr lang="en-US" kern="0" dirty="0">
                <a:solidFill>
                  <a:srgbClr val="C00000"/>
                </a:solidFill>
                <a:cs typeface="+mn-cs"/>
              </a:rPr>
              <a:t>DHCP</a:t>
            </a:r>
          </a:p>
        </p:txBody>
      </p:sp>
      <p:grpSp>
        <p:nvGrpSpPr>
          <p:cNvPr id="915" name="Group 250">
            <a:extLst>
              <a:ext uri="{FF2B5EF4-FFF2-40B4-BE49-F238E27FC236}">
                <a16:creationId xmlns:a16="http://schemas.microsoft.com/office/drawing/2014/main" xmlns="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xmlns="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xmlns="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xmlns="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xmlns="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xmlns="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xmlns="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xmlns="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xmlns="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24" name="Group 253">
            <a:extLst>
              <a:ext uri="{FF2B5EF4-FFF2-40B4-BE49-F238E27FC236}">
                <a16:creationId xmlns:a16="http://schemas.microsoft.com/office/drawing/2014/main" xmlns="" id="{67A91C39-2F37-074F-914B-1E78059AB1A7}"/>
              </a:ext>
            </a:extLst>
          </p:cNvPr>
          <p:cNvGrpSpPr>
            <a:grpSpLocks/>
          </p:cNvGrpSpPr>
          <p:nvPr/>
        </p:nvGrpSpPr>
        <p:grpSpPr bwMode="auto">
          <a:xfrm>
            <a:off x="641723" y="1411287"/>
            <a:ext cx="544513" cy="244475"/>
            <a:chOff x="844" y="3337"/>
            <a:chExt cx="343" cy="154"/>
          </a:xfrm>
        </p:grpSpPr>
        <p:sp>
          <p:nvSpPr>
            <p:cNvPr id="925" name="Rectangle 251">
              <a:extLst>
                <a:ext uri="{FF2B5EF4-FFF2-40B4-BE49-F238E27FC236}">
                  <a16:creationId xmlns:a16="http://schemas.microsoft.com/office/drawing/2014/main" xmlns="" id="{8F5C1DA1-33C0-924C-A578-C74F96AAE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26" name="Text Box 252">
              <a:extLst>
                <a:ext uri="{FF2B5EF4-FFF2-40B4-BE49-F238E27FC236}">
                  <a16:creationId xmlns:a16="http://schemas.microsoft.com/office/drawing/2014/main" xmlns="" id="{974DE7F1-6FD1-6147-BDFA-B60FCDFC9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DHCP</a:t>
              </a:r>
            </a:p>
          </p:txBody>
        </p:sp>
      </p:grpSp>
      <p:grpSp>
        <p:nvGrpSpPr>
          <p:cNvPr id="927" name="Group 299">
            <a:extLst>
              <a:ext uri="{FF2B5EF4-FFF2-40B4-BE49-F238E27FC236}">
                <a16:creationId xmlns:a16="http://schemas.microsoft.com/office/drawing/2014/main" xmlns="" id="{036B01E1-60D7-0344-8480-3C2B28A24B85}"/>
              </a:ext>
            </a:extLst>
          </p:cNvPr>
          <p:cNvGrpSpPr>
            <a:grpSpLocks/>
          </p:cNvGrpSpPr>
          <p:nvPr/>
        </p:nvGrpSpPr>
        <p:grpSpPr bwMode="auto">
          <a:xfrm>
            <a:off x="187698" y="1430337"/>
            <a:ext cx="1081088" cy="1166813"/>
            <a:chOff x="42" y="744"/>
            <a:chExt cx="681" cy="735"/>
          </a:xfrm>
        </p:grpSpPr>
        <p:grpSp>
          <p:nvGrpSpPr>
            <p:cNvPr id="928" name="Group 296">
              <a:extLst>
                <a:ext uri="{FF2B5EF4-FFF2-40B4-BE49-F238E27FC236}">
                  <a16:creationId xmlns:a16="http://schemas.microsoft.com/office/drawing/2014/main" xmlns="" id="{25B7F2D5-26EB-404A-8078-15A558861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930" name="Group 295">
                <a:extLst>
                  <a:ext uri="{FF2B5EF4-FFF2-40B4-BE49-F238E27FC236}">
                    <a16:creationId xmlns:a16="http://schemas.microsoft.com/office/drawing/2014/main" xmlns="" id="{516792BF-0719-5146-A428-C65466ACA8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55" name="Group 254">
                  <a:extLst>
                    <a:ext uri="{FF2B5EF4-FFF2-40B4-BE49-F238E27FC236}">
                      <a16:creationId xmlns:a16="http://schemas.microsoft.com/office/drawing/2014/main" xmlns="" id="{4C401CB1-BBDA-7B43-B7C7-154C3DE1A2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58" name="Rectangle 255">
                    <a:extLst>
                      <a:ext uri="{FF2B5EF4-FFF2-40B4-BE49-F238E27FC236}">
                        <a16:creationId xmlns:a16="http://schemas.microsoft.com/office/drawing/2014/main" xmlns="" id="{D97BCFDF-D0CE-AF4F-9290-64A7466607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59" name="Text Box 256">
                    <a:extLst>
                      <a:ext uri="{FF2B5EF4-FFF2-40B4-BE49-F238E27FC236}">
                        <a16:creationId xmlns:a16="http://schemas.microsoft.com/office/drawing/2014/main" xmlns="" id="{EB33ED16-C899-C44F-8941-1661B033CF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956" name="Rectangle 266">
                  <a:extLst>
                    <a:ext uri="{FF2B5EF4-FFF2-40B4-BE49-F238E27FC236}">
                      <a16:creationId xmlns:a16="http://schemas.microsoft.com/office/drawing/2014/main" xmlns="" id="{D396D344-ADDF-F043-AA7F-9474718105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57" name="Rectangle 267">
                  <a:extLst>
                    <a:ext uri="{FF2B5EF4-FFF2-40B4-BE49-F238E27FC236}">
                      <a16:creationId xmlns:a16="http://schemas.microsoft.com/office/drawing/2014/main" xmlns="" id="{9A648105-52C6-0E40-9C6E-3AE148FAB8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31" name="Group 274">
                <a:extLst>
                  <a:ext uri="{FF2B5EF4-FFF2-40B4-BE49-F238E27FC236}">
                    <a16:creationId xmlns:a16="http://schemas.microsoft.com/office/drawing/2014/main" xmlns="" id="{0F24D476-BB38-DF44-987E-FD2321A52F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49" name="Group 268">
                  <a:extLst>
                    <a:ext uri="{FF2B5EF4-FFF2-40B4-BE49-F238E27FC236}">
                      <a16:creationId xmlns:a16="http://schemas.microsoft.com/office/drawing/2014/main" xmlns="" id="{E1FA6F16-C789-3742-9796-6EC843032C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3" name="Rectangle 269">
                    <a:extLst>
                      <a:ext uri="{FF2B5EF4-FFF2-40B4-BE49-F238E27FC236}">
                        <a16:creationId xmlns:a16="http://schemas.microsoft.com/office/drawing/2014/main" xmlns="" id="{6EB760F8-E089-9A47-9210-D6E1B526D7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54" name="Text Box 270">
                    <a:extLst>
                      <a:ext uri="{FF2B5EF4-FFF2-40B4-BE49-F238E27FC236}">
                        <a16:creationId xmlns:a16="http://schemas.microsoft.com/office/drawing/2014/main" xmlns="" id="{33F5C3C7-CEB9-2443-AD4C-63446A3F586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950" name="Group 273">
                  <a:extLst>
                    <a:ext uri="{FF2B5EF4-FFF2-40B4-BE49-F238E27FC236}">
                      <a16:creationId xmlns:a16="http://schemas.microsoft.com/office/drawing/2014/main" xmlns="" id="{D33136C0-F06F-DA45-8D61-8DBF6C3740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1" name="Rectangle 271">
                    <a:extLst>
                      <a:ext uri="{FF2B5EF4-FFF2-40B4-BE49-F238E27FC236}">
                        <a16:creationId xmlns:a16="http://schemas.microsoft.com/office/drawing/2014/main" xmlns="" id="{451E718B-7E86-4F43-85B0-BBD89C8925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52" name="Rectangle 272">
                    <a:extLst>
                      <a:ext uri="{FF2B5EF4-FFF2-40B4-BE49-F238E27FC236}">
                        <a16:creationId xmlns:a16="http://schemas.microsoft.com/office/drawing/2014/main" xmlns="" id="{D2F8ABD9-F3BA-0147-BDBF-E2EB291A12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932" name="Group 293">
                <a:extLst>
                  <a:ext uri="{FF2B5EF4-FFF2-40B4-BE49-F238E27FC236}">
                    <a16:creationId xmlns:a16="http://schemas.microsoft.com/office/drawing/2014/main" xmlns="" id="{B097776A-FF97-7247-8B17-ED5E94F12C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47" name="Rectangle 276">
                  <a:extLst>
                    <a:ext uri="{FF2B5EF4-FFF2-40B4-BE49-F238E27FC236}">
                      <a16:creationId xmlns:a16="http://schemas.microsoft.com/office/drawing/2014/main" xmlns="" id="{D2C9F788-880E-284B-9438-39AE526001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48" name="Rectangle 277">
                  <a:extLst>
                    <a:ext uri="{FF2B5EF4-FFF2-40B4-BE49-F238E27FC236}">
                      <a16:creationId xmlns:a16="http://schemas.microsoft.com/office/drawing/2014/main" xmlns="" id="{38773D8B-A639-F74A-8363-73B7CBCDCF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33" name="Group 294">
                <a:extLst>
                  <a:ext uri="{FF2B5EF4-FFF2-40B4-BE49-F238E27FC236}">
                    <a16:creationId xmlns:a16="http://schemas.microsoft.com/office/drawing/2014/main" xmlns="" id="{E1190CC1-4BB6-6245-8459-90EF4F5F86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34" name="Group 287">
                  <a:extLst>
                    <a:ext uri="{FF2B5EF4-FFF2-40B4-BE49-F238E27FC236}">
                      <a16:creationId xmlns:a16="http://schemas.microsoft.com/office/drawing/2014/main" xmlns="" id="{DBBAC159-5C8E-6D48-8969-BAD3135068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38" name="Group 278">
                    <a:extLst>
                      <a:ext uri="{FF2B5EF4-FFF2-40B4-BE49-F238E27FC236}">
                        <a16:creationId xmlns:a16="http://schemas.microsoft.com/office/drawing/2014/main" xmlns="" id="{833D1410-64ED-AF48-92D1-4AD4AB58206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41" name="Group 279">
                      <a:extLst>
                        <a:ext uri="{FF2B5EF4-FFF2-40B4-BE49-F238E27FC236}">
                          <a16:creationId xmlns:a16="http://schemas.microsoft.com/office/drawing/2014/main" xmlns="" id="{570CDB6F-0A4C-1A48-8368-C8B3B5CAEE2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45" name="Rectangle 280">
                        <a:extLst>
                          <a:ext uri="{FF2B5EF4-FFF2-40B4-BE49-F238E27FC236}">
                            <a16:creationId xmlns:a16="http://schemas.microsoft.com/office/drawing/2014/main" xmlns="" id="{64AB7D62-F235-E443-AC7F-EF97587E2D8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46" name="Text Box 281">
                        <a:extLst>
                          <a:ext uri="{FF2B5EF4-FFF2-40B4-BE49-F238E27FC236}">
                            <a16:creationId xmlns:a16="http://schemas.microsoft.com/office/drawing/2014/main" xmlns="" id="{F60EE6A9-AC6B-334C-96AE-C944BB82B5D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42" name="Group 282">
                      <a:extLst>
                        <a:ext uri="{FF2B5EF4-FFF2-40B4-BE49-F238E27FC236}">
                          <a16:creationId xmlns:a16="http://schemas.microsoft.com/office/drawing/2014/main" xmlns="" id="{6C7A6C13-64CB-2547-A7BD-5B05F7E2A8B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43" name="Rectangle 283">
                        <a:extLst>
                          <a:ext uri="{FF2B5EF4-FFF2-40B4-BE49-F238E27FC236}">
                            <a16:creationId xmlns:a16="http://schemas.microsoft.com/office/drawing/2014/main" xmlns="" id="{BE5D4429-585A-3A4D-8677-5A9D50B3ACE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44" name="Rectangle 284">
                        <a:extLst>
                          <a:ext uri="{FF2B5EF4-FFF2-40B4-BE49-F238E27FC236}">
                            <a16:creationId xmlns:a16="http://schemas.microsoft.com/office/drawing/2014/main" xmlns="" id="{8B6BEFDD-E012-094C-8BDE-E4F16F6E82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939" name="Rectangle 285">
                    <a:extLst>
                      <a:ext uri="{FF2B5EF4-FFF2-40B4-BE49-F238E27FC236}">
                        <a16:creationId xmlns:a16="http://schemas.microsoft.com/office/drawing/2014/main" xmlns="" id="{F4AC69A3-E8B5-4941-B537-CA85210373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40" name="Rectangle 286">
                    <a:extLst>
                      <a:ext uri="{FF2B5EF4-FFF2-40B4-BE49-F238E27FC236}">
                        <a16:creationId xmlns:a16="http://schemas.microsoft.com/office/drawing/2014/main" xmlns="" id="{E06C5B3D-D017-9B4F-B791-7A2F26FD64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935" name="Rectangle 288">
                  <a:extLst>
                    <a:ext uri="{FF2B5EF4-FFF2-40B4-BE49-F238E27FC236}">
                      <a16:creationId xmlns:a16="http://schemas.microsoft.com/office/drawing/2014/main" xmlns="" id="{881A85A8-3B0B-F840-80D4-5D7C3E0C8F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36" name="Rectangle 290">
                  <a:extLst>
                    <a:ext uri="{FF2B5EF4-FFF2-40B4-BE49-F238E27FC236}">
                      <a16:creationId xmlns:a16="http://schemas.microsoft.com/office/drawing/2014/main" xmlns="" id="{951F7854-1323-974F-A9B1-85C00CDFF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37" name="Rectangle 291">
                  <a:extLst>
                    <a:ext uri="{FF2B5EF4-FFF2-40B4-BE49-F238E27FC236}">
                      <a16:creationId xmlns:a16="http://schemas.microsoft.com/office/drawing/2014/main" xmlns="" id="{7D05E58A-2C2B-3845-94FE-36532B8E81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29" name="AutoShape 297">
              <a:extLst>
                <a:ext uri="{FF2B5EF4-FFF2-40B4-BE49-F238E27FC236}">
                  <a16:creationId xmlns:a16="http://schemas.microsoft.com/office/drawing/2014/main" xmlns="" id="{52A07AA1-02B1-E74F-A63A-01368D82F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60" name="Group 318">
            <a:extLst>
              <a:ext uri="{FF2B5EF4-FFF2-40B4-BE49-F238E27FC236}">
                <a16:creationId xmlns:a16="http://schemas.microsoft.com/office/drawing/2014/main" xmlns="" id="{AE2E5A29-53E0-CD49-8113-CBFA420D0F5A}"/>
              </a:ext>
            </a:extLst>
          </p:cNvPr>
          <p:cNvGrpSpPr>
            <a:grpSpLocks/>
          </p:cNvGrpSpPr>
          <p:nvPr/>
        </p:nvGrpSpPr>
        <p:grpSpPr bwMode="auto">
          <a:xfrm>
            <a:off x="771898" y="2638425"/>
            <a:ext cx="1081088" cy="244475"/>
            <a:chOff x="504" y="3523"/>
            <a:chExt cx="681" cy="154"/>
          </a:xfrm>
        </p:grpSpPr>
        <p:grpSp>
          <p:nvGrpSpPr>
            <p:cNvPr id="961" name="Group 319">
              <a:extLst>
                <a:ext uri="{FF2B5EF4-FFF2-40B4-BE49-F238E27FC236}">
                  <a16:creationId xmlns:a16="http://schemas.microsoft.com/office/drawing/2014/main" xmlns="" id="{32076325-D93F-DF4F-B3CA-0BC632FEDD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965" name="Group 320">
                <a:extLst>
                  <a:ext uri="{FF2B5EF4-FFF2-40B4-BE49-F238E27FC236}">
                    <a16:creationId xmlns:a16="http://schemas.microsoft.com/office/drawing/2014/main" xmlns="" id="{740E2AF7-5689-9248-A162-3841BCBFBC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968" name="Group 321">
                  <a:extLst>
                    <a:ext uri="{FF2B5EF4-FFF2-40B4-BE49-F238E27FC236}">
                      <a16:creationId xmlns:a16="http://schemas.microsoft.com/office/drawing/2014/main" xmlns="" id="{07BB8175-B9AC-4443-8FF2-EBAE1A93BB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72" name="Rectangle 322">
                    <a:extLst>
                      <a:ext uri="{FF2B5EF4-FFF2-40B4-BE49-F238E27FC236}">
                        <a16:creationId xmlns:a16="http://schemas.microsoft.com/office/drawing/2014/main" xmlns="" id="{5F315AE2-C0AB-B948-8D19-54AE1B571D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73" name="Text Box 323">
                    <a:extLst>
                      <a:ext uri="{FF2B5EF4-FFF2-40B4-BE49-F238E27FC236}">
                        <a16:creationId xmlns:a16="http://schemas.microsoft.com/office/drawing/2014/main" xmlns="" id="{5099DC84-26F5-E34B-AA99-0B387A2727F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969" name="Group 324">
                  <a:extLst>
                    <a:ext uri="{FF2B5EF4-FFF2-40B4-BE49-F238E27FC236}">
                      <a16:creationId xmlns:a16="http://schemas.microsoft.com/office/drawing/2014/main" xmlns="" id="{612ED850-223C-DE49-A666-F267507B8E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70" name="Rectangle 325">
                    <a:extLst>
                      <a:ext uri="{FF2B5EF4-FFF2-40B4-BE49-F238E27FC236}">
                        <a16:creationId xmlns:a16="http://schemas.microsoft.com/office/drawing/2014/main" xmlns="" id="{EB39FB28-9965-7A47-8350-8115025658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71" name="Rectangle 326">
                    <a:extLst>
                      <a:ext uri="{FF2B5EF4-FFF2-40B4-BE49-F238E27FC236}">
                        <a16:creationId xmlns:a16="http://schemas.microsoft.com/office/drawing/2014/main" xmlns="" id="{F10C57B1-0008-6B4D-84EE-3F7F08FFE6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966" name="Rectangle 327">
                <a:extLst>
                  <a:ext uri="{FF2B5EF4-FFF2-40B4-BE49-F238E27FC236}">
                    <a16:creationId xmlns:a16="http://schemas.microsoft.com/office/drawing/2014/main" xmlns="" id="{EA174235-C690-2947-8D8A-6552937C8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7" name="Rectangle 328">
                <a:extLst>
                  <a:ext uri="{FF2B5EF4-FFF2-40B4-BE49-F238E27FC236}">
                    <a16:creationId xmlns:a16="http://schemas.microsoft.com/office/drawing/2014/main" xmlns="" id="{6F2404D7-BEC2-774E-AC4E-879C82C5F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962" name="Rectangle 329">
              <a:extLst>
                <a:ext uri="{FF2B5EF4-FFF2-40B4-BE49-F238E27FC236}">
                  <a16:creationId xmlns:a16="http://schemas.microsoft.com/office/drawing/2014/main" xmlns="" id="{0790A545-85C2-0745-A2D2-FD00ADCE6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63" name="Rectangle 330">
              <a:extLst>
                <a:ext uri="{FF2B5EF4-FFF2-40B4-BE49-F238E27FC236}">
                  <a16:creationId xmlns:a16="http://schemas.microsoft.com/office/drawing/2014/main" xmlns="" id="{258DF1A4-F461-9547-9E2F-55EDEF314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64" name="Rectangle 331">
              <a:extLst>
                <a:ext uri="{FF2B5EF4-FFF2-40B4-BE49-F238E27FC236}">
                  <a16:creationId xmlns:a16="http://schemas.microsoft.com/office/drawing/2014/main" xmlns="" id="{8E131857-A817-B641-ACBF-7B42AEF5D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74" name="Group 342">
            <a:extLst>
              <a:ext uri="{FF2B5EF4-FFF2-40B4-BE49-F238E27FC236}">
                <a16:creationId xmlns:a16="http://schemas.microsoft.com/office/drawing/2014/main" xmlns="" id="{68368F8A-0905-C04F-8373-D523E15DD390}"/>
              </a:ext>
            </a:extLst>
          </p:cNvPr>
          <p:cNvGrpSpPr>
            <a:grpSpLocks/>
          </p:cNvGrpSpPr>
          <p:nvPr/>
        </p:nvGrpSpPr>
        <p:grpSpPr bwMode="auto">
          <a:xfrm>
            <a:off x="1598986" y="3330575"/>
            <a:ext cx="1316037" cy="1314450"/>
            <a:chOff x="931" y="1941"/>
            <a:chExt cx="829" cy="828"/>
          </a:xfrm>
        </p:grpSpPr>
        <p:sp>
          <p:nvSpPr>
            <p:cNvPr id="975" name="Freeform 334">
              <a:extLst>
                <a:ext uri="{FF2B5EF4-FFF2-40B4-BE49-F238E27FC236}">
                  <a16:creationId xmlns:a16="http://schemas.microsoft.com/office/drawing/2014/main" xmlns="" id="{FEE3001B-2BDF-E641-AFF3-DFF0ECFF1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75000"/>
                  </a:srgbClr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76" name="Group 335">
              <a:extLst>
                <a:ext uri="{FF2B5EF4-FFF2-40B4-BE49-F238E27FC236}">
                  <a16:creationId xmlns:a16="http://schemas.microsoft.com/office/drawing/2014/main" xmlns="" id="{075A72C7-137F-3848-A6E3-E64A408A3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77" name="Rectangle 336">
                <a:extLst>
                  <a:ext uri="{FF2B5EF4-FFF2-40B4-BE49-F238E27FC236}">
                    <a16:creationId xmlns:a16="http://schemas.microsoft.com/office/drawing/2014/main" xmlns="" id="{5A39D877-B301-F047-BE8E-34B3EF11C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8" name="Text Box 337">
                <a:extLst>
                  <a:ext uri="{FF2B5EF4-FFF2-40B4-BE49-F238E27FC236}">
                    <a16:creationId xmlns:a16="http://schemas.microsoft.com/office/drawing/2014/main" xmlns="" id="{3B8C2E8D-8470-A948-BC08-E08C849665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79" name="Line 338">
                <a:extLst>
                  <a:ext uri="{FF2B5EF4-FFF2-40B4-BE49-F238E27FC236}">
                    <a16:creationId xmlns:a16="http://schemas.microsoft.com/office/drawing/2014/main" xmlns="" id="{D0A08B72-CDE0-DE4B-8B12-A912F9745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0" name="Line 339">
                <a:extLst>
                  <a:ext uri="{FF2B5EF4-FFF2-40B4-BE49-F238E27FC236}">
                    <a16:creationId xmlns:a16="http://schemas.microsoft.com/office/drawing/2014/main" xmlns="" id="{A57D4F7D-2E7F-6840-AC85-141D53A7F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1" name="Line 340">
                <a:extLst>
                  <a:ext uri="{FF2B5EF4-FFF2-40B4-BE49-F238E27FC236}">
                    <a16:creationId xmlns:a16="http://schemas.microsoft.com/office/drawing/2014/main" xmlns="" id="{8CF39C3F-AF73-EB42-B07E-8E2490424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2" name="Line 341">
                <a:extLst>
                  <a:ext uri="{FF2B5EF4-FFF2-40B4-BE49-F238E27FC236}">
                    <a16:creationId xmlns:a16="http://schemas.microsoft.com/office/drawing/2014/main" xmlns="" id="{6579215B-0078-6047-B238-35EDE678A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83" name="Group 442">
            <a:extLst>
              <a:ext uri="{FF2B5EF4-FFF2-40B4-BE49-F238E27FC236}">
                <a16:creationId xmlns:a16="http://schemas.microsoft.com/office/drawing/2014/main" xmlns="" id="{CAE32C70-D1FB-BA42-8A1B-258AC0E2B6F1}"/>
              </a:ext>
            </a:extLst>
          </p:cNvPr>
          <p:cNvGrpSpPr>
            <a:grpSpLocks/>
          </p:cNvGrpSpPr>
          <p:nvPr/>
        </p:nvGrpSpPr>
        <p:grpSpPr bwMode="auto">
          <a:xfrm>
            <a:off x="460748" y="3230562"/>
            <a:ext cx="1081088" cy="1217613"/>
            <a:chOff x="1404" y="3105"/>
            <a:chExt cx="681" cy="767"/>
          </a:xfrm>
        </p:grpSpPr>
        <p:grpSp>
          <p:nvGrpSpPr>
            <p:cNvPr id="984" name="Group 344">
              <a:extLst>
                <a:ext uri="{FF2B5EF4-FFF2-40B4-BE49-F238E27FC236}">
                  <a16:creationId xmlns:a16="http://schemas.microsoft.com/office/drawing/2014/main" xmlns="" id="{535B826F-510C-BF44-9510-D17EB2F18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989" name="Group 345">
                <a:extLst>
                  <a:ext uri="{FF2B5EF4-FFF2-40B4-BE49-F238E27FC236}">
                    <a16:creationId xmlns:a16="http://schemas.microsoft.com/office/drawing/2014/main" xmlns="" id="{CC2F36E8-F561-254D-A2F3-9EC429D2FC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014" name="Group 346">
                  <a:extLst>
                    <a:ext uri="{FF2B5EF4-FFF2-40B4-BE49-F238E27FC236}">
                      <a16:creationId xmlns:a16="http://schemas.microsoft.com/office/drawing/2014/main" xmlns="" id="{2A39A3DF-37B9-A046-B45F-DDEB0747FF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017" name="Rectangle 347">
                    <a:extLst>
                      <a:ext uri="{FF2B5EF4-FFF2-40B4-BE49-F238E27FC236}">
                        <a16:creationId xmlns:a16="http://schemas.microsoft.com/office/drawing/2014/main" xmlns="" id="{CDDBFF1B-133C-C242-9AD4-CA71E208AB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18" name="Text Box 348">
                    <a:extLst>
                      <a:ext uri="{FF2B5EF4-FFF2-40B4-BE49-F238E27FC236}">
                        <a16:creationId xmlns:a16="http://schemas.microsoft.com/office/drawing/2014/main" xmlns="" id="{3E9F27AD-85F0-9142-80D2-9255459C40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1015" name="Rectangle 349">
                  <a:extLst>
                    <a:ext uri="{FF2B5EF4-FFF2-40B4-BE49-F238E27FC236}">
                      <a16:creationId xmlns:a16="http://schemas.microsoft.com/office/drawing/2014/main" xmlns="" id="{A38BC2AA-3B4D-3E45-9E24-8F7FA47DC2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16" name="Rectangle 350">
                  <a:extLst>
                    <a:ext uri="{FF2B5EF4-FFF2-40B4-BE49-F238E27FC236}">
                      <a16:creationId xmlns:a16="http://schemas.microsoft.com/office/drawing/2014/main" xmlns="" id="{4D0DCC29-F838-854E-B252-6092C4CC72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90" name="Group 351">
                <a:extLst>
                  <a:ext uri="{FF2B5EF4-FFF2-40B4-BE49-F238E27FC236}">
                    <a16:creationId xmlns:a16="http://schemas.microsoft.com/office/drawing/2014/main" xmlns="" id="{E3BB0571-3E41-2243-A4B9-ADED5DED6D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008" name="Group 352">
                  <a:extLst>
                    <a:ext uri="{FF2B5EF4-FFF2-40B4-BE49-F238E27FC236}">
                      <a16:creationId xmlns:a16="http://schemas.microsoft.com/office/drawing/2014/main" xmlns="" id="{1C138F43-E151-7F43-A52C-AD2B7236B9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012" name="Rectangle 353">
                    <a:extLst>
                      <a:ext uri="{FF2B5EF4-FFF2-40B4-BE49-F238E27FC236}">
                        <a16:creationId xmlns:a16="http://schemas.microsoft.com/office/drawing/2014/main" xmlns="" id="{7653FF77-2A5B-F14E-8DBC-6CFE9E584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13" name="Text Box 354">
                    <a:extLst>
                      <a:ext uri="{FF2B5EF4-FFF2-40B4-BE49-F238E27FC236}">
                        <a16:creationId xmlns:a16="http://schemas.microsoft.com/office/drawing/2014/main" xmlns="" id="{9CBC4FC0-A9F3-C141-A9E4-1D05ADAC0F8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1009" name="Group 355">
                  <a:extLst>
                    <a:ext uri="{FF2B5EF4-FFF2-40B4-BE49-F238E27FC236}">
                      <a16:creationId xmlns:a16="http://schemas.microsoft.com/office/drawing/2014/main" xmlns="" id="{310047C9-8808-4445-B52D-5CA46FDD64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010" name="Rectangle 356">
                    <a:extLst>
                      <a:ext uri="{FF2B5EF4-FFF2-40B4-BE49-F238E27FC236}">
                        <a16:creationId xmlns:a16="http://schemas.microsoft.com/office/drawing/2014/main" xmlns="" id="{96EC94E7-E7F6-424C-8131-D0050A04AC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11" name="Rectangle 357">
                    <a:extLst>
                      <a:ext uri="{FF2B5EF4-FFF2-40B4-BE49-F238E27FC236}">
                        <a16:creationId xmlns:a16="http://schemas.microsoft.com/office/drawing/2014/main" xmlns="" id="{31A0860A-5296-1C40-B3AD-99D10D108C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991" name="Group 358">
                <a:extLst>
                  <a:ext uri="{FF2B5EF4-FFF2-40B4-BE49-F238E27FC236}">
                    <a16:creationId xmlns:a16="http://schemas.microsoft.com/office/drawing/2014/main" xmlns="" id="{B8BA444A-6734-E648-A8B7-625F44F741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006" name="Rectangle 359">
                  <a:extLst>
                    <a:ext uri="{FF2B5EF4-FFF2-40B4-BE49-F238E27FC236}">
                      <a16:creationId xmlns:a16="http://schemas.microsoft.com/office/drawing/2014/main" xmlns="" id="{64C334ED-D7B4-9446-9CB5-432A9E9F14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07" name="Rectangle 360">
                  <a:extLst>
                    <a:ext uri="{FF2B5EF4-FFF2-40B4-BE49-F238E27FC236}">
                      <a16:creationId xmlns:a16="http://schemas.microsoft.com/office/drawing/2014/main" xmlns="" id="{7F68324F-E179-3446-A101-B4E7CAEE8F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92" name="Group 361">
                <a:extLst>
                  <a:ext uri="{FF2B5EF4-FFF2-40B4-BE49-F238E27FC236}">
                    <a16:creationId xmlns:a16="http://schemas.microsoft.com/office/drawing/2014/main" xmlns="" id="{E66A5E66-1B3E-2D4E-9100-D69BCCCB07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93" name="Group 362">
                  <a:extLst>
                    <a:ext uri="{FF2B5EF4-FFF2-40B4-BE49-F238E27FC236}">
                      <a16:creationId xmlns:a16="http://schemas.microsoft.com/office/drawing/2014/main" xmlns="" id="{9FB4C4AA-CF1C-A240-A099-A6B39C7D16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97" name="Group 363">
                    <a:extLst>
                      <a:ext uri="{FF2B5EF4-FFF2-40B4-BE49-F238E27FC236}">
                        <a16:creationId xmlns:a16="http://schemas.microsoft.com/office/drawing/2014/main" xmlns="" id="{DD3ADBE0-19D6-AA4A-AFE7-344358E34CE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000" name="Group 364">
                      <a:extLst>
                        <a:ext uri="{FF2B5EF4-FFF2-40B4-BE49-F238E27FC236}">
                          <a16:creationId xmlns:a16="http://schemas.microsoft.com/office/drawing/2014/main" xmlns="" id="{C6146689-126B-B940-9665-055B14C2145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004" name="Rectangle 365">
                        <a:extLst>
                          <a:ext uri="{FF2B5EF4-FFF2-40B4-BE49-F238E27FC236}">
                            <a16:creationId xmlns:a16="http://schemas.microsoft.com/office/drawing/2014/main" xmlns="" id="{3CCBDEDA-5855-334C-9BBC-9B86EE229E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005" name="Text Box 366">
                        <a:extLst>
                          <a:ext uri="{FF2B5EF4-FFF2-40B4-BE49-F238E27FC236}">
                            <a16:creationId xmlns:a16="http://schemas.microsoft.com/office/drawing/2014/main" xmlns="" id="{6E0072AB-BA09-C440-BE8B-9453DC85784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001" name="Group 367">
                      <a:extLst>
                        <a:ext uri="{FF2B5EF4-FFF2-40B4-BE49-F238E27FC236}">
                          <a16:creationId xmlns:a16="http://schemas.microsoft.com/office/drawing/2014/main" xmlns="" id="{E8A63574-AAA9-514D-A845-F608E8E0B49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002" name="Rectangle 368">
                        <a:extLst>
                          <a:ext uri="{FF2B5EF4-FFF2-40B4-BE49-F238E27FC236}">
                            <a16:creationId xmlns:a16="http://schemas.microsoft.com/office/drawing/2014/main" xmlns="" id="{504B5B68-81BD-1E45-9AE7-0B22E4EF286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003" name="Rectangle 369">
                        <a:extLst>
                          <a:ext uri="{FF2B5EF4-FFF2-40B4-BE49-F238E27FC236}">
                            <a16:creationId xmlns:a16="http://schemas.microsoft.com/office/drawing/2014/main" xmlns="" id="{982029F1-0177-F84B-B77A-42B9829C522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998" name="Rectangle 370">
                    <a:extLst>
                      <a:ext uri="{FF2B5EF4-FFF2-40B4-BE49-F238E27FC236}">
                        <a16:creationId xmlns:a16="http://schemas.microsoft.com/office/drawing/2014/main" xmlns="" id="{E5DC45E8-ABEF-2B40-BF11-6C4B34D1F9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99" name="Rectangle 371">
                    <a:extLst>
                      <a:ext uri="{FF2B5EF4-FFF2-40B4-BE49-F238E27FC236}">
                        <a16:creationId xmlns:a16="http://schemas.microsoft.com/office/drawing/2014/main" xmlns="" id="{2FA6CC4C-BC5C-734A-8F22-98287FB76B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994" name="Rectangle 372">
                  <a:extLst>
                    <a:ext uri="{FF2B5EF4-FFF2-40B4-BE49-F238E27FC236}">
                      <a16:creationId xmlns:a16="http://schemas.microsoft.com/office/drawing/2014/main" xmlns="" id="{34E664B8-99D6-6F40-BE55-0AA80C7AE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95" name="Rectangle 373">
                  <a:extLst>
                    <a:ext uri="{FF2B5EF4-FFF2-40B4-BE49-F238E27FC236}">
                      <a16:creationId xmlns:a16="http://schemas.microsoft.com/office/drawing/2014/main" xmlns="" id="{CC4EE0A5-884E-484A-A205-3EFE607F38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96" name="Rectangle 374">
                  <a:extLst>
                    <a:ext uri="{FF2B5EF4-FFF2-40B4-BE49-F238E27FC236}">
                      <a16:creationId xmlns:a16="http://schemas.microsoft.com/office/drawing/2014/main" xmlns="" id="{C1058AB9-C0A2-5041-A945-698709EF8C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85" name="AutoShape 375">
              <a:extLst>
                <a:ext uri="{FF2B5EF4-FFF2-40B4-BE49-F238E27FC236}">
                  <a16:creationId xmlns:a16="http://schemas.microsoft.com/office/drawing/2014/main" xmlns="" id="{2C8575A3-B4A6-1746-BC86-026007364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86" name="Group 379">
              <a:extLst>
                <a:ext uri="{FF2B5EF4-FFF2-40B4-BE49-F238E27FC236}">
                  <a16:creationId xmlns:a16="http://schemas.microsoft.com/office/drawing/2014/main" xmlns="" id="{8567E088-D32D-624C-8A9C-F9EDEDB113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987" name="Rectangle 380">
                <a:extLst>
                  <a:ext uri="{FF2B5EF4-FFF2-40B4-BE49-F238E27FC236}">
                    <a16:creationId xmlns:a16="http://schemas.microsoft.com/office/drawing/2014/main" xmlns="" id="{D38CEFD3-34E4-4144-A4A9-E29D2BC79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8" name="Text Box 381">
                <a:extLst>
                  <a:ext uri="{FF2B5EF4-FFF2-40B4-BE49-F238E27FC236}">
                    <a16:creationId xmlns:a16="http://schemas.microsoft.com/office/drawing/2014/main" xmlns="" id="{9C84556C-DFF7-A54D-B709-593A7941D6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</p:txBody>
          </p:sp>
        </p:grpSp>
      </p:grpSp>
      <p:grpSp>
        <p:nvGrpSpPr>
          <p:cNvPr id="1019" name="Group 476">
            <a:extLst>
              <a:ext uri="{FF2B5EF4-FFF2-40B4-BE49-F238E27FC236}">
                <a16:creationId xmlns:a16="http://schemas.microsoft.com/office/drawing/2014/main" xmlns="" id="{2C1D9870-C854-6D41-84D3-89EBBCE7DBE8}"/>
              </a:ext>
            </a:extLst>
          </p:cNvPr>
          <p:cNvGrpSpPr>
            <a:grpSpLocks/>
          </p:cNvGrpSpPr>
          <p:nvPr/>
        </p:nvGrpSpPr>
        <p:grpSpPr bwMode="auto">
          <a:xfrm>
            <a:off x="924298" y="3427412"/>
            <a:ext cx="544513" cy="244475"/>
            <a:chOff x="844" y="3337"/>
            <a:chExt cx="343" cy="154"/>
          </a:xfrm>
        </p:grpSpPr>
        <p:sp>
          <p:nvSpPr>
            <p:cNvPr id="1020" name="Rectangle 477">
              <a:extLst>
                <a:ext uri="{FF2B5EF4-FFF2-40B4-BE49-F238E27FC236}">
                  <a16:creationId xmlns:a16="http://schemas.microsoft.com/office/drawing/2014/main" xmlns="" id="{48A1A89D-C73C-2D42-A1DC-1D8E81C65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21" name="Text Box 478">
              <a:extLst>
                <a:ext uri="{FF2B5EF4-FFF2-40B4-BE49-F238E27FC236}">
                  <a16:creationId xmlns:a16="http://schemas.microsoft.com/office/drawing/2014/main" xmlns="" id="{8095651D-95AD-644F-9F69-F6E846D55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DHCP</a:t>
              </a:r>
            </a:p>
          </p:txBody>
        </p:sp>
      </p:grpSp>
      <p:sp>
        <p:nvSpPr>
          <p:cNvPr id="1022" name="Rectangle 479">
            <a:extLst>
              <a:ext uri="{FF2B5EF4-FFF2-40B4-BE49-F238E27FC236}">
                <a16:creationId xmlns:a16="http://schemas.microsoft.com/office/drawing/2014/main" xmlns="" id="{B807A09D-A4F1-304B-AB9E-DF3D27545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161" y="2817812"/>
            <a:ext cx="6365968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DHCP request </a:t>
            </a:r>
            <a:r>
              <a:rPr lang="en-US" sz="2800" dirty="0">
                <a:solidFill>
                  <a:srgbClr val="0000A8"/>
                </a:solidFill>
                <a:ea typeface="ＭＳ Ｐゴシック" charset="0"/>
              </a:rPr>
              <a:t>encapsulated</a:t>
            </a:r>
            <a:r>
              <a:rPr lang="en-US" sz="2800" dirty="0">
                <a:solidFill>
                  <a:srgbClr val="3333CC"/>
                </a:solidFill>
                <a:ea typeface="ＭＳ Ｐゴシック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in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UDP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, encapsulated in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IP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, encapsulated in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802.3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Ethernet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023" name="Rectangle 480">
            <a:extLst>
              <a:ext uri="{FF2B5EF4-FFF2-40B4-BE49-F238E27FC236}">
                <a16:creationId xmlns:a16="http://schemas.microsoft.com/office/drawing/2014/main" xmlns="" id="{F684AC9E-DDAB-6349-BA14-508B74898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572" y="4229100"/>
            <a:ext cx="6573673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Ethernet frame </a:t>
            </a:r>
            <a:r>
              <a:rPr lang="en-US" sz="2800" dirty="0">
                <a:solidFill>
                  <a:srgbClr val="0000A8"/>
                </a:solidFill>
                <a:ea typeface="ＭＳ Ｐゴシック" charset="0"/>
              </a:rPr>
              <a:t>broadcast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(dest: FFFFFFFFFFFF) on LAN, received at router running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DHCP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server</a:t>
            </a:r>
          </a:p>
        </p:txBody>
      </p:sp>
      <p:sp>
        <p:nvSpPr>
          <p:cNvPr id="1024" name="Rectangle 481">
            <a:extLst>
              <a:ext uri="{FF2B5EF4-FFF2-40B4-BE49-F238E27FC236}">
                <a16:creationId xmlns:a16="http://schemas.microsoft.com/office/drawing/2014/main" xmlns="" id="{EF21724D-DF9C-9943-ABAA-C4C6633ED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985" y="5565775"/>
            <a:ext cx="6541416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Ethernet </a:t>
            </a:r>
            <a:r>
              <a:rPr lang="en-US" sz="2800" dirty="0">
                <a:solidFill>
                  <a:srgbClr val="0000A8"/>
                </a:solidFill>
                <a:ea typeface="ＭＳ Ｐゴシック" charset="0"/>
              </a:rPr>
              <a:t>de-muxed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to IP de-muxed, UDP de-muxed to DHCP </a:t>
            </a:r>
          </a:p>
        </p:txBody>
      </p:sp>
      <p:grpSp>
        <p:nvGrpSpPr>
          <p:cNvPr id="767" name="Group 248">
            <a:extLst>
              <a:ext uri="{FF2B5EF4-FFF2-40B4-BE49-F238E27FC236}">
                <a16:creationId xmlns:a16="http://schemas.microsoft.com/office/drawing/2014/main" xmlns="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xmlns="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xmlns="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xmlns="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xmlns="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xmlns="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xmlns="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xmlns="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xmlns="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xmlns="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xmlns="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xmlns="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xmlns="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xmlns="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xmlns="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xmlns="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xmlns="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xmlns="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xmlns="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xmlns="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xmlns="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xmlns="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xmlns="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xmlns="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xmlns="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xmlns="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xmlns="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xmlns="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xmlns="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xmlns="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xmlns="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xmlns="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xmlns="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983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3.7037E-6 L 0.22748 0.00416 L 0.10834 0.27291 L -0.0181 0.27129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95" y="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00" grpId="0"/>
      <p:bldP spid="913" grpId="0" build="p"/>
      <p:bldP spid="1022" grpId="0"/>
      <p:bldP spid="1023" grpId="0"/>
      <p:bldP spid="10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515600" cy="894622"/>
          </a:xfrm>
        </p:spPr>
        <p:txBody>
          <a:bodyPr/>
          <a:lstStyle/>
          <a:p>
            <a:r>
              <a:rPr lang="en-US" dirty="0"/>
              <a:t>A day in the life: connecting to the Internet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xmlns="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xmlns="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xmlns="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xmlns="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xmlns="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xmlns="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4087905"/>
            <a:ext cx="512015" cy="1811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xmlns="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xmlns="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xmlns="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xmlns="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xmlns="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xmlns="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xmlns="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xmlns="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xmlns="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xmlns="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xmlns="" id="{371E96AA-2C01-0648-99EC-0745CB0A4923}"/>
              </a:ext>
            </a:extLst>
          </p:cNvPr>
          <p:cNvGrpSpPr/>
          <p:nvPr/>
        </p:nvGrpSpPr>
        <p:grpSpPr>
          <a:xfrm>
            <a:off x="1905000" y="2501153"/>
            <a:ext cx="954696" cy="828225"/>
            <a:chOff x="7432700" y="2327293"/>
            <a:chExt cx="534987" cy="407988"/>
          </a:xfrm>
        </p:grpSpPr>
        <p:pic>
          <p:nvPicPr>
            <p:cNvPr id="649" name="Picture 1017" descr="antenna_stylized">
              <a:extLst>
                <a:ext uri="{FF2B5EF4-FFF2-40B4-BE49-F238E27FC236}">
                  <a16:creationId xmlns:a16="http://schemas.microsoft.com/office/drawing/2014/main" xmlns="" id="{DFEB7442-5BFA-4240-BDFC-20FF055148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xmlns="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xmlns="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xmlns="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xmlns="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xmlns="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xmlns="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xmlns="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xmlns="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xmlns="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xmlns="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xmlns="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xmlns="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xmlns="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xmlns="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xmlns="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xmlns="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xmlns="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xmlns="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xmlns="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xmlns="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xmlns="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xmlns="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xmlns="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xmlns="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xmlns="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xmlns="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xmlns="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xmlns="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xmlns="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xmlns="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xmlns="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FE9D7D9-4CDB-1846-A1D6-B5373D48D5FA}"/>
              </a:ext>
            </a:extLst>
          </p:cNvPr>
          <p:cNvSpPr txBox="1"/>
          <p:nvPr/>
        </p:nvSpPr>
        <p:spPr>
          <a:xfrm>
            <a:off x="2528047" y="4464423"/>
            <a:ext cx="1351524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router has </a:t>
            </a:r>
          </a:p>
          <a:p>
            <a:pPr>
              <a:lnSpc>
                <a:spcPct val="85000"/>
              </a:lnSpc>
            </a:pPr>
            <a:r>
              <a:rPr lang="en-US" dirty="0"/>
              <a:t>DHCP server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xmlns="" id="{7BDA3AAD-B58E-6845-99C9-0537654BF779}"/>
              </a:ext>
            </a:extLst>
          </p:cNvPr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arriving mobile:</a:t>
            </a:r>
          </a:p>
          <a:p>
            <a:pPr>
              <a:lnSpc>
                <a:spcPct val="85000"/>
              </a:lnSpc>
            </a:pPr>
            <a:r>
              <a:rPr lang="en-US" dirty="0"/>
              <a:t>DHCP client</a:t>
            </a:r>
          </a:p>
        </p:txBody>
      </p:sp>
      <p:grpSp>
        <p:nvGrpSpPr>
          <p:cNvPr id="915" name="Group 250">
            <a:extLst>
              <a:ext uri="{FF2B5EF4-FFF2-40B4-BE49-F238E27FC236}">
                <a16:creationId xmlns:a16="http://schemas.microsoft.com/office/drawing/2014/main" xmlns="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xmlns="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xmlns="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xmlns="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xmlns="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xmlns="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xmlns="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xmlns="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xmlns="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74" name="Group 342">
            <a:extLst>
              <a:ext uri="{FF2B5EF4-FFF2-40B4-BE49-F238E27FC236}">
                <a16:creationId xmlns:a16="http://schemas.microsoft.com/office/drawing/2014/main" xmlns="" id="{68368F8A-0905-C04F-8373-D523E15DD390}"/>
              </a:ext>
            </a:extLst>
          </p:cNvPr>
          <p:cNvGrpSpPr>
            <a:grpSpLocks/>
          </p:cNvGrpSpPr>
          <p:nvPr/>
        </p:nvGrpSpPr>
        <p:grpSpPr bwMode="auto">
          <a:xfrm>
            <a:off x="1598986" y="3330575"/>
            <a:ext cx="1316037" cy="1314450"/>
            <a:chOff x="931" y="1941"/>
            <a:chExt cx="829" cy="828"/>
          </a:xfrm>
        </p:grpSpPr>
        <p:sp>
          <p:nvSpPr>
            <p:cNvPr id="975" name="Freeform 334">
              <a:extLst>
                <a:ext uri="{FF2B5EF4-FFF2-40B4-BE49-F238E27FC236}">
                  <a16:creationId xmlns:a16="http://schemas.microsoft.com/office/drawing/2014/main" xmlns="" id="{FEE3001B-2BDF-E641-AFF3-DFF0ECFF1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75000"/>
                  </a:srgbClr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76" name="Group 335">
              <a:extLst>
                <a:ext uri="{FF2B5EF4-FFF2-40B4-BE49-F238E27FC236}">
                  <a16:creationId xmlns:a16="http://schemas.microsoft.com/office/drawing/2014/main" xmlns="" id="{075A72C7-137F-3848-A6E3-E64A408A3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77" name="Rectangle 336">
                <a:extLst>
                  <a:ext uri="{FF2B5EF4-FFF2-40B4-BE49-F238E27FC236}">
                    <a16:creationId xmlns:a16="http://schemas.microsoft.com/office/drawing/2014/main" xmlns="" id="{5A39D877-B301-F047-BE8E-34B3EF11C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8" name="Text Box 337">
                <a:extLst>
                  <a:ext uri="{FF2B5EF4-FFF2-40B4-BE49-F238E27FC236}">
                    <a16:creationId xmlns:a16="http://schemas.microsoft.com/office/drawing/2014/main" xmlns="" id="{3B8C2E8D-8470-A948-BC08-E08C849665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79" name="Line 338">
                <a:extLst>
                  <a:ext uri="{FF2B5EF4-FFF2-40B4-BE49-F238E27FC236}">
                    <a16:creationId xmlns:a16="http://schemas.microsoft.com/office/drawing/2014/main" xmlns="" id="{D0A08B72-CDE0-DE4B-8B12-A912F9745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0" name="Line 339">
                <a:extLst>
                  <a:ext uri="{FF2B5EF4-FFF2-40B4-BE49-F238E27FC236}">
                    <a16:creationId xmlns:a16="http://schemas.microsoft.com/office/drawing/2014/main" xmlns="" id="{A57D4F7D-2E7F-6840-AC85-141D53A7F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1" name="Line 340">
                <a:extLst>
                  <a:ext uri="{FF2B5EF4-FFF2-40B4-BE49-F238E27FC236}">
                    <a16:creationId xmlns:a16="http://schemas.microsoft.com/office/drawing/2014/main" xmlns="" id="{8CF39C3F-AF73-EB42-B07E-8E2490424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2" name="Line 341">
                <a:extLst>
                  <a:ext uri="{FF2B5EF4-FFF2-40B4-BE49-F238E27FC236}">
                    <a16:creationId xmlns:a16="http://schemas.microsoft.com/office/drawing/2014/main" xmlns="" id="{6579215B-0078-6047-B238-35EDE678A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xmlns="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xmlns="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xmlns="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xmlns="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xmlns="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xmlns="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xmlns="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xmlns="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xmlns="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xmlns="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xmlns="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xmlns="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xmlns="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xmlns="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xmlns="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xmlns="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xmlns="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xmlns="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xmlns="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xmlns="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xmlns="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xmlns="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xmlns="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xmlns="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xmlns="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xmlns="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xmlns="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xmlns="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xmlns="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xmlns="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xmlns="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xmlns="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xmlns="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89" name="Rectangle 3">
            <a:extLst>
              <a:ext uri="{FF2B5EF4-FFF2-40B4-BE49-F238E27FC236}">
                <a16:creationId xmlns:a16="http://schemas.microsoft.com/office/drawing/2014/main" xmlns="" id="{7B871886-3DE1-0B4A-8DB9-883FE1D7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672" y="1504912"/>
            <a:ext cx="6548848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1775" indent="-231775">
              <a:lnSpc>
                <a:spcPct val="80000"/>
              </a:lnSpc>
              <a:defRPr/>
            </a:pPr>
            <a:r>
              <a:rPr lang="en-US" kern="0" dirty="0">
                <a:cs typeface="+mn-cs"/>
              </a:rPr>
              <a:t>DHCP server formulates </a:t>
            </a:r>
            <a:r>
              <a:rPr lang="en-US" kern="0" dirty="0">
                <a:solidFill>
                  <a:srgbClr val="C00000"/>
                </a:solidFill>
                <a:cs typeface="+mn-cs"/>
              </a:rPr>
              <a:t>DHCP ACK </a:t>
            </a:r>
            <a:r>
              <a:rPr lang="en-US" kern="0" dirty="0">
                <a:cs typeface="+mn-cs"/>
              </a:rPr>
              <a:t>containing client</a:t>
            </a:r>
            <a:r>
              <a:rPr lang="en-US" altLang="ja-JP" kern="0" dirty="0">
                <a:cs typeface="+mn-cs"/>
              </a:rPr>
              <a:t>’</a:t>
            </a:r>
            <a:r>
              <a:rPr lang="en-US" kern="0" dirty="0">
                <a:cs typeface="+mn-cs"/>
              </a:rPr>
              <a:t>s IP address, IP address of first-hop router for client, name &amp; IP address of DNS server</a:t>
            </a:r>
          </a:p>
          <a:p>
            <a:pPr>
              <a:lnSpc>
                <a:spcPct val="80000"/>
              </a:lnSpc>
              <a:defRPr/>
            </a:pPr>
            <a:endParaRPr lang="en-US" kern="0" dirty="0">
              <a:cs typeface="+mn-cs"/>
            </a:endParaRPr>
          </a:p>
        </p:txBody>
      </p:sp>
      <p:grpSp>
        <p:nvGrpSpPr>
          <p:cNvPr id="290" name="Group 57">
            <a:extLst>
              <a:ext uri="{FF2B5EF4-FFF2-40B4-BE49-F238E27FC236}">
                <a16:creationId xmlns:a16="http://schemas.microsoft.com/office/drawing/2014/main" xmlns="" id="{37C8DAC2-4F10-5D40-BFEB-36DD810D29E8}"/>
              </a:ext>
            </a:extLst>
          </p:cNvPr>
          <p:cNvGrpSpPr>
            <a:grpSpLocks/>
          </p:cNvGrpSpPr>
          <p:nvPr/>
        </p:nvGrpSpPr>
        <p:grpSpPr bwMode="auto">
          <a:xfrm>
            <a:off x="379319" y="3300692"/>
            <a:ext cx="1081088" cy="1166813"/>
            <a:chOff x="42" y="744"/>
            <a:chExt cx="681" cy="735"/>
          </a:xfrm>
        </p:grpSpPr>
        <p:grpSp>
          <p:nvGrpSpPr>
            <p:cNvPr id="291" name="Group 58">
              <a:extLst>
                <a:ext uri="{FF2B5EF4-FFF2-40B4-BE49-F238E27FC236}">
                  <a16:creationId xmlns:a16="http://schemas.microsoft.com/office/drawing/2014/main" xmlns="" id="{586D51E3-E709-E748-B55A-04F83F765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93" name="Group 59">
                <a:extLst>
                  <a:ext uri="{FF2B5EF4-FFF2-40B4-BE49-F238E27FC236}">
                    <a16:creationId xmlns:a16="http://schemas.microsoft.com/office/drawing/2014/main" xmlns="" id="{61F14A68-1B09-4949-8F3A-2E3CEA1369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319" name="Group 60">
                  <a:extLst>
                    <a:ext uri="{FF2B5EF4-FFF2-40B4-BE49-F238E27FC236}">
                      <a16:creationId xmlns:a16="http://schemas.microsoft.com/office/drawing/2014/main" xmlns="" id="{0964A370-2208-9941-9E3F-7ED5F1900B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322" name="Rectangle 61">
                    <a:extLst>
                      <a:ext uri="{FF2B5EF4-FFF2-40B4-BE49-F238E27FC236}">
                        <a16:creationId xmlns:a16="http://schemas.microsoft.com/office/drawing/2014/main" xmlns="" id="{306955EB-3F12-5241-949F-01DE6F58A5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3" name="Text Box 62">
                    <a:extLst>
                      <a:ext uri="{FF2B5EF4-FFF2-40B4-BE49-F238E27FC236}">
                        <a16:creationId xmlns:a16="http://schemas.microsoft.com/office/drawing/2014/main" xmlns="" id="{6C1CB358-3642-7742-913B-9FD320DFEEE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320" name="Rectangle 63">
                  <a:extLst>
                    <a:ext uri="{FF2B5EF4-FFF2-40B4-BE49-F238E27FC236}">
                      <a16:creationId xmlns:a16="http://schemas.microsoft.com/office/drawing/2014/main" xmlns="" id="{3BAB0199-2F96-024A-879C-1B4571C2C0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Rectangle 64">
                  <a:extLst>
                    <a:ext uri="{FF2B5EF4-FFF2-40B4-BE49-F238E27FC236}">
                      <a16:creationId xmlns:a16="http://schemas.microsoft.com/office/drawing/2014/main" xmlns="" id="{8AA4D9A0-7D57-9442-B07C-8B69573583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4" name="Group 65">
                <a:extLst>
                  <a:ext uri="{FF2B5EF4-FFF2-40B4-BE49-F238E27FC236}">
                    <a16:creationId xmlns:a16="http://schemas.microsoft.com/office/drawing/2014/main" xmlns="" id="{D4DD8D77-AB57-9348-AE5A-07C8ADB7D6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313" name="Group 66">
                  <a:extLst>
                    <a:ext uri="{FF2B5EF4-FFF2-40B4-BE49-F238E27FC236}">
                      <a16:creationId xmlns:a16="http://schemas.microsoft.com/office/drawing/2014/main" xmlns="" id="{7486484F-938A-3F40-A3CD-FA895820E2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317" name="Rectangle 67">
                    <a:extLst>
                      <a:ext uri="{FF2B5EF4-FFF2-40B4-BE49-F238E27FC236}">
                        <a16:creationId xmlns:a16="http://schemas.microsoft.com/office/drawing/2014/main" xmlns="" id="{8D8492F5-F289-3E4E-A7D2-E77CFD521A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8" name="Text Box 68">
                    <a:extLst>
                      <a:ext uri="{FF2B5EF4-FFF2-40B4-BE49-F238E27FC236}">
                        <a16:creationId xmlns:a16="http://schemas.microsoft.com/office/drawing/2014/main" xmlns="" id="{84DB4EB8-215F-DB43-921B-1CAF30D39C0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314" name="Group 69">
                  <a:extLst>
                    <a:ext uri="{FF2B5EF4-FFF2-40B4-BE49-F238E27FC236}">
                      <a16:creationId xmlns:a16="http://schemas.microsoft.com/office/drawing/2014/main" xmlns="" id="{E97791E3-AA44-7248-9B39-5011091659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15" name="Rectangle 70">
                    <a:extLst>
                      <a:ext uri="{FF2B5EF4-FFF2-40B4-BE49-F238E27FC236}">
                        <a16:creationId xmlns:a16="http://schemas.microsoft.com/office/drawing/2014/main" xmlns="" id="{C2F175E6-EEA1-9F4E-91D9-252F3AD8FA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6" name="Rectangle 71">
                    <a:extLst>
                      <a:ext uri="{FF2B5EF4-FFF2-40B4-BE49-F238E27FC236}">
                        <a16:creationId xmlns:a16="http://schemas.microsoft.com/office/drawing/2014/main" xmlns="" id="{E605F749-2D23-1C47-99A8-19EF2A9C6C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96" name="Group 72">
                <a:extLst>
                  <a:ext uri="{FF2B5EF4-FFF2-40B4-BE49-F238E27FC236}">
                    <a16:creationId xmlns:a16="http://schemas.microsoft.com/office/drawing/2014/main" xmlns="" id="{8CAE7331-2F85-B440-B302-D525A81148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311" name="Rectangle 73">
                  <a:extLst>
                    <a:ext uri="{FF2B5EF4-FFF2-40B4-BE49-F238E27FC236}">
                      <a16:creationId xmlns:a16="http://schemas.microsoft.com/office/drawing/2014/main" xmlns="" id="{6E683200-9017-424C-9F52-F506F2F834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74">
                  <a:extLst>
                    <a:ext uri="{FF2B5EF4-FFF2-40B4-BE49-F238E27FC236}">
                      <a16:creationId xmlns:a16="http://schemas.microsoft.com/office/drawing/2014/main" xmlns="" id="{3969F099-B1F4-974A-940F-987FE85039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75">
                <a:extLst>
                  <a:ext uri="{FF2B5EF4-FFF2-40B4-BE49-F238E27FC236}">
                    <a16:creationId xmlns:a16="http://schemas.microsoft.com/office/drawing/2014/main" xmlns="" id="{018977E7-F9A0-ED41-98D9-B4EAD08F02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98" name="Group 76">
                  <a:extLst>
                    <a:ext uri="{FF2B5EF4-FFF2-40B4-BE49-F238E27FC236}">
                      <a16:creationId xmlns:a16="http://schemas.microsoft.com/office/drawing/2014/main" xmlns="" id="{928DB5D8-985F-8347-9A9C-DA7A53A941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302" name="Group 77">
                    <a:extLst>
                      <a:ext uri="{FF2B5EF4-FFF2-40B4-BE49-F238E27FC236}">
                        <a16:creationId xmlns:a16="http://schemas.microsoft.com/office/drawing/2014/main" xmlns="" id="{888E790F-9BAC-2B40-90A9-DAD74AEF7EA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305" name="Group 78">
                      <a:extLst>
                        <a:ext uri="{FF2B5EF4-FFF2-40B4-BE49-F238E27FC236}">
                          <a16:creationId xmlns:a16="http://schemas.microsoft.com/office/drawing/2014/main" xmlns="" id="{15A0B2F1-70CD-9B40-8297-7F7512A9EFA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309" name="Rectangle 79">
                        <a:extLst>
                          <a:ext uri="{FF2B5EF4-FFF2-40B4-BE49-F238E27FC236}">
                            <a16:creationId xmlns:a16="http://schemas.microsoft.com/office/drawing/2014/main" xmlns="" id="{21E258B4-731A-EC4C-839E-EFDACC71806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10" name="Text Box 80">
                        <a:extLst>
                          <a:ext uri="{FF2B5EF4-FFF2-40B4-BE49-F238E27FC236}">
                            <a16:creationId xmlns:a16="http://schemas.microsoft.com/office/drawing/2014/main" xmlns="" id="{44E618E5-B1F9-724E-B7A8-703CF4D9632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306" name="Group 81">
                      <a:extLst>
                        <a:ext uri="{FF2B5EF4-FFF2-40B4-BE49-F238E27FC236}">
                          <a16:creationId xmlns:a16="http://schemas.microsoft.com/office/drawing/2014/main" xmlns="" id="{2DA4F930-1E58-2C42-BE02-B769CCF5261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307" name="Rectangle 82">
                        <a:extLst>
                          <a:ext uri="{FF2B5EF4-FFF2-40B4-BE49-F238E27FC236}">
                            <a16:creationId xmlns:a16="http://schemas.microsoft.com/office/drawing/2014/main" xmlns="" id="{EFA99778-FD4F-084D-9FDB-510BBB0E1DB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08" name="Rectangle 83">
                        <a:extLst>
                          <a:ext uri="{FF2B5EF4-FFF2-40B4-BE49-F238E27FC236}">
                            <a16:creationId xmlns:a16="http://schemas.microsoft.com/office/drawing/2014/main" xmlns="" id="{32F43842-7DD3-DE4D-A916-A19571D6C34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303" name="Rectangle 84">
                    <a:extLst>
                      <a:ext uri="{FF2B5EF4-FFF2-40B4-BE49-F238E27FC236}">
                        <a16:creationId xmlns:a16="http://schemas.microsoft.com/office/drawing/2014/main" xmlns="" id="{2445B950-0E66-EE44-9A9B-0DFD11AC58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4" name="Rectangle 85">
                    <a:extLst>
                      <a:ext uri="{FF2B5EF4-FFF2-40B4-BE49-F238E27FC236}">
                        <a16:creationId xmlns:a16="http://schemas.microsoft.com/office/drawing/2014/main" xmlns="" id="{E8257C66-806D-AF47-A755-9B8859B1FC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299" name="Rectangle 86">
                  <a:extLst>
                    <a:ext uri="{FF2B5EF4-FFF2-40B4-BE49-F238E27FC236}">
                      <a16:creationId xmlns:a16="http://schemas.microsoft.com/office/drawing/2014/main" xmlns="" id="{1479792F-21C7-BF47-9501-7396581168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0" name="Rectangle 87">
                  <a:extLst>
                    <a:ext uri="{FF2B5EF4-FFF2-40B4-BE49-F238E27FC236}">
                      <a16:creationId xmlns:a16="http://schemas.microsoft.com/office/drawing/2014/main" xmlns="" id="{9954F467-6E7C-BA49-B7E8-7B2711B711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Rectangle 88">
                  <a:extLst>
                    <a:ext uri="{FF2B5EF4-FFF2-40B4-BE49-F238E27FC236}">
                      <a16:creationId xmlns:a16="http://schemas.microsoft.com/office/drawing/2014/main" xmlns="" id="{65AD9726-C793-0443-9F76-27D784834D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292" name="AutoShape 89">
              <a:extLst>
                <a:ext uri="{FF2B5EF4-FFF2-40B4-BE49-F238E27FC236}">
                  <a16:creationId xmlns:a16="http://schemas.microsoft.com/office/drawing/2014/main" xmlns="" id="{22CB65A8-1FB8-4D48-8E5A-46F62E8E7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4" name="Group 90">
            <a:extLst>
              <a:ext uri="{FF2B5EF4-FFF2-40B4-BE49-F238E27FC236}">
                <a16:creationId xmlns:a16="http://schemas.microsoft.com/office/drawing/2014/main" xmlns="" id="{627FA192-8658-9A4E-98F1-26C12012B879}"/>
              </a:ext>
            </a:extLst>
          </p:cNvPr>
          <p:cNvGrpSpPr>
            <a:grpSpLocks/>
          </p:cNvGrpSpPr>
          <p:nvPr/>
        </p:nvGrpSpPr>
        <p:grpSpPr bwMode="auto">
          <a:xfrm>
            <a:off x="476157" y="4386542"/>
            <a:ext cx="1081087" cy="244475"/>
            <a:chOff x="504" y="3523"/>
            <a:chExt cx="681" cy="154"/>
          </a:xfrm>
        </p:grpSpPr>
        <p:grpSp>
          <p:nvGrpSpPr>
            <p:cNvPr id="325" name="Group 91">
              <a:extLst>
                <a:ext uri="{FF2B5EF4-FFF2-40B4-BE49-F238E27FC236}">
                  <a16:creationId xmlns:a16="http://schemas.microsoft.com/office/drawing/2014/main" xmlns="" id="{49BA10AF-3B37-104A-BCFF-22430D3B75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333" name="Group 92">
                <a:extLst>
                  <a:ext uri="{FF2B5EF4-FFF2-40B4-BE49-F238E27FC236}">
                    <a16:creationId xmlns:a16="http://schemas.microsoft.com/office/drawing/2014/main" xmlns="" id="{1E4D7DBD-B06D-CC4D-BD5A-48BE83AC5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336" name="Group 93">
                  <a:extLst>
                    <a:ext uri="{FF2B5EF4-FFF2-40B4-BE49-F238E27FC236}">
                      <a16:creationId xmlns:a16="http://schemas.microsoft.com/office/drawing/2014/main" xmlns="" id="{194A75E5-96A9-1C40-B18D-D18152CED4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340" name="Rectangle 94">
                    <a:extLst>
                      <a:ext uri="{FF2B5EF4-FFF2-40B4-BE49-F238E27FC236}">
                        <a16:creationId xmlns:a16="http://schemas.microsoft.com/office/drawing/2014/main" xmlns="" id="{2DC75A14-9509-FD4C-918E-CB6F2A448E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1" name="Text Box 95">
                    <a:extLst>
                      <a:ext uri="{FF2B5EF4-FFF2-40B4-BE49-F238E27FC236}">
                        <a16:creationId xmlns:a16="http://schemas.microsoft.com/office/drawing/2014/main" xmlns="" id="{F617B0D0-DB72-F449-BF5B-EF33EE6A61E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337" name="Group 96">
                  <a:extLst>
                    <a:ext uri="{FF2B5EF4-FFF2-40B4-BE49-F238E27FC236}">
                      <a16:creationId xmlns:a16="http://schemas.microsoft.com/office/drawing/2014/main" xmlns="" id="{AC25ADBB-2176-944C-8B8D-767CE85359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38" name="Rectangle 97">
                    <a:extLst>
                      <a:ext uri="{FF2B5EF4-FFF2-40B4-BE49-F238E27FC236}">
                        <a16:creationId xmlns:a16="http://schemas.microsoft.com/office/drawing/2014/main" xmlns="" id="{0E217236-4A0A-6E45-819B-C9E1E1D4C0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9" name="Rectangle 98">
                    <a:extLst>
                      <a:ext uri="{FF2B5EF4-FFF2-40B4-BE49-F238E27FC236}">
                        <a16:creationId xmlns:a16="http://schemas.microsoft.com/office/drawing/2014/main" xmlns="" id="{EF8EBD81-20D3-304E-8E45-3B88FA1FE1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334" name="Rectangle 99">
                <a:extLst>
                  <a:ext uri="{FF2B5EF4-FFF2-40B4-BE49-F238E27FC236}">
                    <a16:creationId xmlns:a16="http://schemas.microsoft.com/office/drawing/2014/main" xmlns="" id="{B6153F06-604A-A84D-94D4-BCF8985CA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5" name="Rectangle 100">
                <a:extLst>
                  <a:ext uri="{FF2B5EF4-FFF2-40B4-BE49-F238E27FC236}">
                    <a16:creationId xmlns:a16="http://schemas.microsoft.com/office/drawing/2014/main" xmlns="" id="{4A48C38C-FB90-9E48-863A-6098EE05F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26" name="Rectangle 101">
              <a:extLst>
                <a:ext uri="{FF2B5EF4-FFF2-40B4-BE49-F238E27FC236}">
                  <a16:creationId xmlns:a16="http://schemas.microsoft.com/office/drawing/2014/main" xmlns="" id="{B397BDA8-2CB9-2A48-BAE8-04E2FCFFC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1" name="Rectangle 102">
              <a:extLst>
                <a:ext uri="{FF2B5EF4-FFF2-40B4-BE49-F238E27FC236}">
                  <a16:creationId xmlns:a16="http://schemas.microsoft.com/office/drawing/2014/main" xmlns="" id="{4251D2BB-EBB9-744F-8FA4-ACDD4A7E2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2" name="Rectangle 103">
              <a:extLst>
                <a:ext uri="{FF2B5EF4-FFF2-40B4-BE49-F238E27FC236}">
                  <a16:creationId xmlns:a16="http://schemas.microsoft.com/office/drawing/2014/main" xmlns="" id="{D7BFE06A-92AE-374C-8F20-2F4F01A3D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42" name="Group 113">
            <a:extLst>
              <a:ext uri="{FF2B5EF4-FFF2-40B4-BE49-F238E27FC236}">
                <a16:creationId xmlns:a16="http://schemas.microsoft.com/office/drawing/2014/main" xmlns="" id="{5883EEDA-DCBD-0140-95F3-07D052C9ACEC}"/>
              </a:ext>
            </a:extLst>
          </p:cNvPr>
          <p:cNvGrpSpPr>
            <a:grpSpLocks/>
          </p:cNvGrpSpPr>
          <p:nvPr/>
        </p:nvGrpSpPr>
        <p:grpSpPr bwMode="auto">
          <a:xfrm>
            <a:off x="179014" y="1480949"/>
            <a:ext cx="1081087" cy="1217612"/>
            <a:chOff x="1404" y="3105"/>
            <a:chExt cx="681" cy="767"/>
          </a:xfrm>
        </p:grpSpPr>
        <p:grpSp>
          <p:nvGrpSpPr>
            <p:cNvPr id="343" name="Group 114">
              <a:extLst>
                <a:ext uri="{FF2B5EF4-FFF2-40B4-BE49-F238E27FC236}">
                  <a16:creationId xmlns:a16="http://schemas.microsoft.com/office/drawing/2014/main" xmlns="" id="{D8F28A19-02BB-2147-955B-5EC7BA1B93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348" name="Group 115">
                <a:extLst>
                  <a:ext uri="{FF2B5EF4-FFF2-40B4-BE49-F238E27FC236}">
                    <a16:creationId xmlns:a16="http://schemas.microsoft.com/office/drawing/2014/main" xmlns="" id="{5C445902-86BE-6646-AF15-158184A32A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374" name="Group 116">
                  <a:extLst>
                    <a:ext uri="{FF2B5EF4-FFF2-40B4-BE49-F238E27FC236}">
                      <a16:creationId xmlns:a16="http://schemas.microsoft.com/office/drawing/2014/main" xmlns="" id="{4311E081-C87E-F944-8B67-1DEB5ECEAA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377" name="Rectangle 117">
                    <a:extLst>
                      <a:ext uri="{FF2B5EF4-FFF2-40B4-BE49-F238E27FC236}">
                        <a16:creationId xmlns:a16="http://schemas.microsoft.com/office/drawing/2014/main" xmlns="" id="{ECF635FF-3612-4C4D-8CF5-35F26DCF9E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8" name="Text Box 118">
                    <a:extLst>
                      <a:ext uri="{FF2B5EF4-FFF2-40B4-BE49-F238E27FC236}">
                        <a16:creationId xmlns:a16="http://schemas.microsoft.com/office/drawing/2014/main" xmlns="" id="{F6110A27-4F3B-E347-A46E-5CE76FF9F26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375" name="Rectangle 119">
                  <a:extLst>
                    <a:ext uri="{FF2B5EF4-FFF2-40B4-BE49-F238E27FC236}">
                      <a16:creationId xmlns:a16="http://schemas.microsoft.com/office/drawing/2014/main" xmlns="" id="{1341764B-E95B-7846-A7C7-697B31210C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76" name="Rectangle 120">
                  <a:extLst>
                    <a:ext uri="{FF2B5EF4-FFF2-40B4-BE49-F238E27FC236}">
                      <a16:creationId xmlns:a16="http://schemas.microsoft.com/office/drawing/2014/main" xmlns="" id="{F3FB38BB-2247-3846-95CA-29159BEEFD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50" name="Group 121">
                <a:extLst>
                  <a:ext uri="{FF2B5EF4-FFF2-40B4-BE49-F238E27FC236}">
                    <a16:creationId xmlns:a16="http://schemas.microsoft.com/office/drawing/2014/main" xmlns="" id="{AFBD3A6C-1C80-8842-9F56-0D54017B31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368" name="Group 122">
                  <a:extLst>
                    <a:ext uri="{FF2B5EF4-FFF2-40B4-BE49-F238E27FC236}">
                      <a16:creationId xmlns:a16="http://schemas.microsoft.com/office/drawing/2014/main" xmlns="" id="{1A113B9C-3462-5942-A44E-6B07A542F0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372" name="Rectangle 123">
                    <a:extLst>
                      <a:ext uri="{FF2B5EF4-FFF2-40B4-BE49-F238E27FC236}">
                        <a16:creationId xmlns:a16="http://schemas.microsoft.com/office/drawing/2014/main" xmlns="" id="{F1CC8B66-3B5E-D349-80F7-D9084983F6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3" name="Text Box 124">
                    <a:extLst>
                      <a:ext uri="{FF2B5EF4-FFF2-40B4-BE49-F238E27FC236}">
                        <a16:creationId xmlns:a16="http://schemas.microsoft.com/office/drawing/2014/main" xmlns="" id="{9D04501E-61A9-7840-8FDD-A4B0D85E1E4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369" name="Group 125">
                  <a:extLst>
                    <a:ext uri="{FF2B5EF4-FFF2-40B4-BE49-F238E27FC236}">
                      <a16:creationId xmlns:a16="http://schemas.microsoft.com/office/drawing/2014/main" xmlns="" id="{3DD83276-AEAB-544D-8216-A2090A138D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70" name="Rectangle 126">
                    <a:extLst>
                      <a:ext uri="{FF2B5EF4-FFF2-40B4-BE49-F238E27FC236}">
                        <a16:creationId xmlns:a16="http://schemas.microsoft.com/office/drawing/2014/main" xmlns="" id="{F23B95D8-54C4-D34E-946B-DEF86CB7B8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1" name="Rectangle 127">
                    <a:extLst>
                      <a:ext uri="{FF2B5EF4-FFF2-40B4-BE49-F238E27FC236}">
                        <a16:creationId xmlns:a16="http://schemas.microsoft.com/office/drawing/2014/main" xmlns="" id="{DA734683-A318-454E-A045-23BE51F0F5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51" name="Group 128">
                <a:extLst>
                  <a:ext uri="{FF2B5EF4-FFF2-40B4-BE49-F238E27FC236}">
                    <a16:creationId xmlns:a16="http://schemas.microsoft.com/office/drawing/2014/main" xmlns="" id="{16D8F290-90C4-884D-8BEC-4F527A600F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366" name="Rectangle 129">
                  <a:extLst>
                    <a:ext uri="{FF2B5EF4-FFF2-40B4-BE49-F238E27FC236}">
                      <a16:creationId xmlns:a16="http://schemas.microsoft.com/office/drawing/2014/main" xmlns="" id="{1D3E3622-DC4A-044E-A888-13677F7D16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67" name="Rectangle 130">
                  <a:extLst>
                    <a:ext uri="{FF2B5EF4-FFF2-40B4-BE49-F238E27FC236}">
                      <a16:creationId xmlns:a16="http://schemas.microsoft.com/office/drawing/2014/main" xmlns="" id="{B7CF74F0-E826-CE41-B70E-DC73509B60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52" name="Group 131">
                <a:extLst>
                  <a:ext uri="{FF2B5EF4-FFF2-40B4-BE49-F238E27FC236}">
                    <a16:creationId xmlns:a16="http://schemas.microsoft.com/office/drawing/2014/main" xmlns="" id="{D87ED124-1122-114E-A552-2B81F10E97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353" name="Group 132">
                  <a:extLst>
                    <a:ext uri="{FF2B5EF4-FFF2-40B4-BE49-F238E27FC236}">
                      <a16:creationId xmlns:a16="http://schemas.microsoft.com/office/drawing/2014/main" xmlns="" id="{3983C9C0-A891-BF4E-A921-C7DB56F4CC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357" name="Group 133">
                    <a:extLst>
                      <a:ext uri="{FF2B5EF4-FFF2-40B4-BE49-F238E27FC236}">
                        <a16:creationId xmlns:a16="http://schemas.microsoft.com/office/drawing/2014/main" xmlns="" id="{00BCA7B6-7079-5840-B49A-A1603E6357D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360" name="Group 134">
                      <a:extLst>
                        <a:ext uri="{FF2B5EF4-FFF2-40B4-BE49-F238E27FC236}">
                          <a16:creationId xmlns:a16="http://schemas.microsoft.com/office/drawing/2014/main" xmlns="" id="{5723C07F-7067-7442-B671-6E3710D5B30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364" name="Rectangle 135">
                        <a:extLst>
                          <a:ext uri="{FF2B5EF4-FFF2-40B4-BE49-F238E27FC236}">
                            <a16:creationId xmlns:a16="http://schemas.microsoft.com/office/drawing/2014/main" xmlns="" id="{B5AF0E21-ED85-9849-B221-EFD25F84BE7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65" name="Text Box 136">
                        <a:extLst>
                          <a:ext uri="{FF2B5EF4-FFF2-40B4-BE49-F238E27FC236}">
                            <a16:creationId xmlns:a16="http://schemas.microsoft.com/office/drawing/2014/main" xmlns="" id="{45723D24-31C5-4846-BE05-0E7FD549A89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361" name="Group 137">
                      <a:extLst>
                        <a:ext uri="{FF2B5EF4-FFF2-40B4-BE49-F238E27FC236}">
                          <a16:creationId xmlns:a16="http://schemas.microsoft.com/office/drawing/2014/main" xmlns="" id="{80FE1C0E-16B1-2D44-B299-88A00143E61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362" name="Rectangle 138">
                        <a:extLst>
                          <a:ext uri="{FF2B5EF4-FFF2-40B4-BE49-F238E27FC236}">
                            <a16:creationId xmlns:a16="http://schemas.microsoft.com/office/drawing/2014/main" xmlns="" id="{D1EF3C03-E9F7-EA48-B907-E23FDF7AAE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63" name="Rectangle 139">
                        <a:extLst>
                          <a:ext uri="{FF2B5EF4-FFF2-40B4-BE49-F238E27FC236}">
                            <a16:creationId xmlns:a16="http://schemas.microsoft.com/office/drawing/2014/main" xmlns="" id="{0E636BA2-C8E1-2748-ABAB-2E1309C06EC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358" name="Rectangle 140">
                    <a:extLst>
                      <a:ext uri="{FF2B5EF4-FFF2-40B4-BE49-F238E27FC236}">
                        <a16:creationId xmlns:a16="http://schemas.microsoft.com/office/drawing/2014/main" xmlns="" id="{1E71C801-BC9F-C941-B2FA-82E6DFB91E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59" name="Rectangle 141">
                    <a:extLst>
                      <a:ext uri="{FF2B5EF4-FFF2-40B4-BE49-F238E27FC236}">
                        <a16:creationId xmlns:a16="http://schemas.microsoft.com/office/drawing/2014/main" xmlns="" id="{8C1C8646-0C84-7646-B3C5-C586B30A32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354" name="Rectangle 142">
                  <a:extLst>
                    <a:ext uri="{FF2B5EF4-FFF2-40B4-BE49-F238E27FC236}">
                      <a16:creationId xmlns:a16="http://schemas.microsoft.com/office/drawing/2014/main" xmlns="" id="{F7DE1756-9A3B-B144-842D-9320340499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5" name="Rectangle 143">
                  <a:extLst>
                    <a:ext uri="{FF2B5EF4-FFF2-40B4-BE49-F238E27FC236}">
                      <a16:creationId xmlns:a16="http://schemas.microsoft.com/office/drawing/2014/main" xmlns="" id="{1BA49523-4DF4-5F44-9051-145D0A6151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6" name="Rectangle 144">
                  <a:extLst>
                    <a:ext uri="{FF2B5EF4-FFF2-40B4-BE49-F238E27FC236}">
                      <a16:creationId xmlns:a16="http://schemas.microsoft.com/office/drawing/2014/main" xmlns="" id="{D8FFCB85-547D-C64B-A539-2E19568074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44" name="AutoShape 145">
              <a:extLst>
                <a:ext uri="{FF2B5EF4-FFF2-40B4-BE49-F238E27FC236}">
                  <a16:creationId xmlns:a16="http://schemas.microsoft.com/office/drawing/2014/main" xmlns="" id="{3F4330D4-196A-FE44-8859-2BBEE9440F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45" name="Group 146">
              <a:extLst>
                <a:ext uri="{FF2B5EF4-FFF2-40B4-BE49-F238E27FC236}">
                  <a16:creationId xmlns:a16="http://schemas.microsoft.com/office/drawing/2014/main" xmlns="" id="{2C244F89-6CDC-B14C-B8E0-593D333F6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346" name="Rectangle 147">
                <a:extLst>
                  <a:ext uri="{FF2B5EF4-FFF2-40B4-BE49-F238E27FC236}">
                    <a16:creationId xmlns:a16="http://schemas.microsoft.com/office/drawing/2014/main" xmlns="" id="{3F1C1009-8ACA-AE4D-B2EA-D060B3041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7" name="Text Box 148">
                <a:extLst>
                  <a:ext uri="{FF2B5EF4-FFF2-40B4-BE49-F238E27FC236}">
                    <a16:creationId xmlns:a16="http://schemas.microsoft.com/office/drawing/2014/main" xmlns="" id="{E9DDB984-3FC1-9442-8445-5B270D2767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</p:txBody>
          </p:sp>
        </p:grpSp>
      </p:grpSp>
      <p:grpSp>
        <p:nvGrpSpPr>
          <p:cNvPr id="379" name="Group 149">
            <a:extLst>
              <a:ext uri="{FF2B5EF4-FFF2-40B4-BE49-F238E27FC236}">
                <a16:creationId xmlns:a16="http://schemas.microsoft.com/office/drawing/2014/main" xmlns="" id="{CF307C47-A864-5E4F-9726-298AD443C250}"/>
              </a:ext>
            </a:extLst>
          </p:cNvPr>
          <p:cNvGrpSpPr>
            <a:grpSpLocks/>
          </p:cNvGrpSpPr>
          <p:nvPr/>
        </p:nvGrpSpPr>
        <p:grpSpPr bwMode="auto">
          <a:xfrm>
            <a:off x="830169" y="3326092"/>
            <a:ext cx="544513" cy="244475"/>
            <a:chOff x="844" y="3337"/>
            <a:chExt cx="343" cy="154"/>
          </a:xfrm>
        </p:grpSpPr>
        <p:sp>
          <p:nvSpPr>
            <p:cNvPr id="380" name="Rectangle 150">
              <a:extLst>
                <a:ext uri="{FF2B5EF4-FFF2-40B4-BE49-F238E27FC236}">
                  <a16:creationId xmlns:a16="http://schemas.microsoft.com/office/drawing/2014/main" xmlns="" id="{153D2A8C-D4DA-3744-9B39-E44700761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1" name="Text Box 151">
              <a:extLst>
                <a:ext uri="{FF2B5EF4-FFF2-40B4-BE49-F238E27FC236}">
                  <a16:creationId xmlns:a16="http://schemas.microsoft.com/office/drawing/2014/main" xmlns="" id="{188D7169-9E2B-604F-A79F-4277DE2B7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DHCP</a:t>
              </a:r>
            </a:p>
          </p:txBody>
        </p:sp>
      </p:grpSp>
      <p:sp>
        <p:nvSpPr>
          <p:cNvPr id="382" name="Rectangle 155">
            <a:extLst>
              <a:ext uri="{FF2B5EF4-FFF2-40B4-BE49-F238E27FC236}">
                <a16:creationId xmlns:a16="http://schemas.microsoft.com/office/drawing/2014/main" xmlns="" id="{E3E60786-723F-AF41-BAEB-EAE22AF7D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223" y="3162580"/>
            <a:ext cx="6530667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encapsulation at DHCP server, frame forwarded (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switch learning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) through LAN, demultiplexing at client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83" name="Text Box 156">
            <a:extLst>
              <a:ext uri="{FF2B5EF4-FFF2-40B4-BE49-F238E27FC236}">
                <a16:creationId xmlns:a16="http://schemas.microsoft.com/office/drawing/2014/main" xmlns="" id="{C11E33FE-C63F-9746-B0FD-73D62EF6D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687" y="5515572"/>
            <a:ext cx="811093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A8"/>
                </a:solidFill>
                <a:latin typeface="+mn-lt"/>
              </a:rPr>
              <a:t>Client now has IP address, knows name &amp; addr of DNS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A8"/>
                </a:solidFill>
                <a:latin typeface="+mn-lt"/>
              </a:rPr>
              <a:t>server, IP address of its first-hop router</a:t>
            </a:r>
          </a:p>
        </p:txBody>
      </p:sp>
      <p:sp>
        <p:nvSpPr>
          <p:cNvPr id="384" name="Rectangle 157">
            <a:extLst>
              <a:ext uri="{FF2B5EF4-FFF2-40B4-BE49-F238E27FC236}">
                <a16:creationId xmlns:a16="http://schemas.microsoft.com/office/drawing/2014/main" xmlns="" id="{EA276F5A-DB03-D14D-910F-E636747EE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766" y="4655782"/>
            <a:ext cx="6530666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DHCP client receives DHCP ACK reply</a:t>
            </a:r>
          </a:p>
        </p:txBody>
      </p:sp>
    </p:spTree>
    <p:extLst>
      <p:ext uri="{BB962C8B-B14F-4D97-AF65-F5344CB8AC3E}">
        <p14:creationId xmlns:p14="http://schemas.microsoft.com/office/powerpoint/2010/main" val="145773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93 L 0.1612 0.00278 L 0.28347 -0.29097 L -0.02422 -0.29306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8" y="-1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build="p"/>
      <p:bldP spid="382" grpId="0" build="p"/>
      <p:bldP spid="383" grpId="0"/>
      <p:bldP spid="38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A day in the life… ARP  </a:t>
            </a:r>
            <a:r>
              <a:rPr lang="en-US" sz="4000" dirty="0"/>
              <a:t>(before DNS, before HTTP)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xmlns="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xmlns="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xmlns="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xmlns="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xmlns="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xmlns="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4087905"/>
            <a:ext cx="512015" cy="1811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xmlns="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xmlns="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xmlns="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xmlns="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xmlns="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xmlns="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xmlns="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xmlns="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xmlns="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xmlns="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xmlns="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xmlns="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xmlns="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xmlns="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xmlns="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xmlns="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xmlns="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xmlns="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xmlns="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xmlns="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xmlns="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xmlns="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xmlns="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xmlns="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xmlns="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xmlns="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xmlns="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xmlns="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xmlns="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xmlns="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xmlns="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xmlns="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xmlns="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xmlns="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xmlns="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xmlns="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xmlns="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xmlns="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xmlns="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xmlns="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xmlns="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xmlns="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FE9D7D9-4CDB-1846-A1D6-B5373D48D5FA}"/>
              </a:ext>
            </a:extLst>
          </p:cNvPr>
          <p:cNvSpPr txBox="1"/>
          <p:nvPr/>
        </p:nvSpPr>
        <p:spPr>
          <a:xfrm>
            <a:off x="2528047" y="4464423"/>
            <a:ext cx="1202765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router has </a:t>
            </a:r>
          </a:p>
          <a:p>
            <a:pPr>
              <a:lnSpc>
                <a:spcPct val="85000"/>
              </a:lnSpc>
            </a:pPr>
            <a:r>
              <a:rPr lang="en-US" dirty="0"/>
              <a:t>ARP server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xmlns="" id="{7BDA3AAD-B58E-6845-99C9-0537654BF779}"/>
              </a:ext>
            </a:extLst>
          </p:cNvPr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arriving mobile:</a:t>
            </a:r>
          </a:p>
          <a:p>
            <a:pPr>
              <a:lnSpc>
                <a:spcPct val="85000"/>
              </a:lnSpc>
            </a:pPr>
            <a:r>
              <a:rPr lang="en-US" dirty="0"/>
              <a:t>ARP client</a:t>
            </a:r>
          </a:p>
        </p:txBody>
      </p:sp>
      <p:grpSp>
        <p:nvGrpSpPr>
          <p:cNvPr id="915" name="Group 250">
            <a:extLst>
              <a:ext uri="{FF2B5EF4-FFF2-40B4-BE49-F238E27FC236}">
                <a16:creationId xmlns:a16="http://schemas.microsoft.com/office/drawing/2014/main" xmlns="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xmlns="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xmlns="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xmlns="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xmlns="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8" y="2954"/>
                <a:ext cx="388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xmlns="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xmlns="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xmlns="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xmlns="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F4F38AC-7072-2A41-9BA4-4EA38691E8F5}"/>
              </a:ext>
            </a:extLst>
          </p:cNvPr>
          <p:cNvGrpSpPr/>
          <p:nvPr/>
        </p:nvGrpSpPr>
        <p:grpSpPr>
          <a:xfrm>
            <a:off x="1603750" y="3853801"/>
            <a:ext cx="1195388" cy="808687"/>
            <a:chOff x="1603750" y="3853801"/>
            <a:chExt cx="1195388" cy="808687"/>
          </a:xfrm>
        </p:grpSpPr>
        <p:grpSp>
          <p:nvGrpSpPr>
            <p:cNvPr id="974" name="Group 342">
              <a:extLst>
                <a:ext uri="{FF2B5EF4-FFF2-40B4-BE49-F238E27FC236}">
                  <a16:creationId xmlns:a16="http://schemas.microsoft.com/office/drawing/2014/main" xmlns="" id="{68368F8A-0905-C04F-8373-D523E15DD3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3750" y="3883240"/>
              <a:ext cx="1195388" cy="779248"/>
              <a:chOff x="934" y="2316"/>
              <a:chExt cx="753" cy="464"/>
            </a:xfrm>
          </p:grpSpPr>
          <p:sp>
            <p:nvSpPr>
              <p:cNvPr id="975" name="Freeform 334">
                <a:extLst>
                  <a:ext uri="{FF2B5EF4-FFF2-40B4-BE49-F238E27FC236}">
                    <a16:creationId xmlns:a16="http://schemas.microsoft.com/office/drawing/2014/main" xmlns="" id="{FEE3001B-2BDF-E641-AFF3-DFF0ECFF1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" y="2316"/>
                <a:ext cx="263" cy="441"/>
              </a:xfrm>
              <a:custGeom>
                <a:avLst/>
                <a:gdLst>
                  <a:gd name="T0" fmla="*/ 1 w 551"/>
                  <a:gd name="T1" fmla="*/ 0 h 801"/>
                  <a:gd name="T2" fmla="*/ 28 w 551"/>
                  <a:gd name="T3" fmla="*/ 402 h 801"/>
                  <a:gd name="T4" fmla="*/ 1 w 551"/>
                  <a:gd name="T5" fmla="*/ 801 h 801"/>
                  <a:gd name="T6" fmla="*/ 1 w 551"/>
                  <a:gd name="T7" fmla="*/ 535 h 801"/>
                  <a:gd name="T8" fmla="*/ 0 w 551"/>
                  <a:gd name="T9" fmla="*/ 371 h 801"/>
                  <a:gd name="T10" fmla="*/ 1 w 551"/>
                  <a:gd name="T11" fmla="*/ 0 h 8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connsiteX0" fmla="*/ 254 w 10000"/>
                  <a:gd name="connsiteY0" fmla="*/ 0 h 10000"/>
                  <a:gd name="connsiteX1" fmla="*/ 10000 w 10000"/>
                  <a:gd name="connsiteY1" fmla="*/ 5019 h 10000"/>
                  <a:gd name="connsiteX2" fmla="*/ 109 w 10000"/>
                  <a:gd name="connsiteY2" fmla="*/ 10000 h 10000"/>
                  <a:gd name="connsiteX3" fmla="*/ 236 w 10000"/>
                  <a:gd name="connsiteY3" fmla="*/ 6679 h 10000"/>
                  <a:gd name="connsiteX4" fmla="*/ 0 w 10000"/>
                  <a:gd name="connsiteY4" fmla="*/ 4632 h 10000"/>
                  <a:gd name="connsiteX5" fmla="*/ 254 w 10000"/>
                  <a:gd name="connsiteY5" fmla="*/ 0 h 10000"/>
                  <a:gd name="connsiteX0" fmla="*/ 254 w 7841"/>
                  <a:gd name="connsiteY0" fmla="*/ 0 h 10000"/>
                  <a:gd name="connsiteX1" fmla="*/ 7841 w 7841"/>
                  <a:gd name="connsiteY1" fmla="*/ 4764 h 10000"/>
                  <a:gd name="connsiteX2" fmla="*/ 109 w 7841"/>
                  <a:gd name="connsiteY2" fmla="*/ 10000 h 10000"/>
                  <a:gd name="connsiteX3" fmla="*/ 236 w 7841"/>
                  <a:gd name="connsiteY3" fmla="*/ 6679 h 10000"/>
                  <a:gd name="connsiteX4" fmla="*/ 0 w 7841"/>
                  <a:gd name="connsiteY4" fmla="*/ 4632 h 10000"/>
                  <a:gd name="connsiteX5" fmla="*/ 254 w 7841"/>
                  <a:gd name="connsiteY5" fmla="*/ 0 h 10000"/>
                  <a:gd name="connsiteX0" fmla="*/ 324 w 10000"/>
                  <a:gd name="connsiteY0" fmla="*/ 0 h 10000"/>
                  <a:gd name="connsiteX1" fmla="*/ 10000 w 10000"/>
                  <a:gd name="connsiteY1" fmla="*/ 4764 h 10000"/>
                  <a:gd name="connsiteX2" fmla="*/ 139 w 10000"/>
                  <a:gd name="connsiteY2" fmla="*/ 10000 h 10000"/>
                  <a:gd name="connsiteX3" fmla="*/ 0 w 10000"/>
                  <a:gd name="connsiteY3" fmla="*/ 4632 h 10000"/>
                  <a:gd name="connsiteX4" fmla="*/ 324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324" y="0"/>
                    </a:moveTo>
                    <a:cubicBezTo>
                      <a:pt x="3883" y="2374"/>
                      <a:pt x="5856" y="3091"/>
                      <a:pt x="10000" y="4764"/>
                    </a:cubicBezTo>
                    <a:lnTo>
                      <a:pt x="139" y="10000"/>
                    </a:lnTo>
                    <a:cubicBezTo>
                      <a:pt x="93" y="8211"/>
                      <a:pt x="46" y="6421"/>
                      <a:pt x="0" y="4632"/>
                    </a:cubicBezTo>
                    <a:lnTo>
                      <a:pt x="32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976" name="Group 335">
                <a:extLst>
                  <a:ext uri="{FF2B5EF4-FFF2-40B4-BE49-F238E27FC236}">
                    <a16:creationId xmlns:a16="http://schemas.microsoft.com/office/drawing/2014/main" xmlns="" id="{075A72C7-137F-3848-A6E3-E64A408A30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4" y="2412"/>
                <a:ext cx="497" cy="368"/>
                <a:chOff x="572" y="3425"/>
                <a:chExt cx="497" cy="368"/>
              </a:xfrm>
            </p:grpSpPr>
            <p:sp>
              <p:nvSpPr>
                <p:cNvPr id="977" name="Rectangle 336">
                  <a:extLst>
                    <a:ext uri="{FF2B5EF4-FFF2-40B4-BE49-F238E27FC236}">
                      <a16:creationId xmlns:a16="http://schemas.microsoft.com/office/drawing/2014/main" xmlns="" id="{5A39D877-B301-F047-BE8E-34B3EF11CB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3446"/>
                  <a:ext cx="493" cy="31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78" name="Text Box 337">
                  <a:extLst>
                    <a:ext uri="{FF2B5EF4-FFF2-40B4-BE49-F238E27FC236}">
                      <a16:creationId xmlns:a16="http://schemas.microsoft.com/office/drawing/2014/main" xmlns="" id="{3B8C2E8D-8470-A948-BC08-E08C849665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6" y="3425"/>
                  <a:ext cx="338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Eth</a:t>
                  </a:r>
                </a:p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Phy</a:t>
                  </a:r>
                </a:p>
              </p:txBody>
            </p:sp>
            <p:sp>
              <p:nvSpPr>
                <p:cNvPr id="981" name="Line 340">
                  <a:extLst>
                    <a:ext uri="{FF2B5EF4-FFF2-40B4-BE49-F238E27FC236}">
                      <a16:creationId xmlns:a16="http://schemas.microsoft.com/office/drawing/2014/main" xmlns="" id="{8CF39C3F-AF73-EB42-B07E-8E24904244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2" y="3448"/>
                  <a:ext cx="48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82" name="Line 341">
                  <a:extLst>
                    <a:ext uri="{FF2B5EF4-FFF2-40B4-BE49-F238E27FC236}">
                      <a16:creationId xmlns:a16="http://schemas.microsoft.com/office/drawing/2014/main" xmlns="" id="{6579215B-0078-6047-B238-35EDE678AB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5" y="3607"/>
                  <a:ext cx="48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02" name="Group 252">
              <a:extLst>
                <a:ext uri="{FF2B5EF4-FFF2-40B4-BE49-F238E27FC236}">
                  <a16:creationId xmlns:a16="http://schemas.microsoft.com/office/drawing/2014/main" xmlns="" id="{06942A6D-F41F-9441-9844-427FCC630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474" y="3853801"/>
              <a:ext cx="850900" cy="261938"/>
              <a:chOff x="187" y="1352"/>
              <a:chExt cx="536" cy="165"/>
            </a:xfrm>
          </p:grpSpPr>
          <p:sp>
            <p:nvSpPr>
              <p:cNvPr id="203" name="Rectangle 253">
                <a:extLst>
                  <a:ext uri="{FF2B5EF4-FFF2-40B4-BE49-F238E27FC236}">
                    <a16:creationId xmlns:a16="http://schemas.microsoft.com/office/drawing/2014/main" xmlns="" id="{94DAFFBE-8C37-EC41-88D4-3B6327CDA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" y="1365"/>
                <a:ext cx="492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04" name="Text Box 254">
                <a:extLst>
                  <a:ext uri="{FF2B5EF4-FFF2-40B4-BE49-F238E27FC236}">
                    <a16:creationId xmlns:a16="http://schemas.microsoft.com/office/drawing/2014/main" xmlns="" id="{CAFFDC99-9C64-4545-B4C3-A0E1FF597D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" y="1352"/>
                <a:ext cx="511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   </a:t>
                </a:r>
                <a:r>
                  <a:rPr lang="en-US" sz="11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ARP</a:t>
                </a:r>
                <a:endParaRPr lang="en-US" sz="1000" i="0" dirty="0">
                  <a:solidFill>
                    <a:srgbClr val="000000"/>
                  </a:solidFill>
                  <a:latin typeface="Arial" charset="0"/>
                  <a:cs typeface="+mn-cs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xmlns="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xmlns="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xmlns="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xmlns="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xmlns="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xmlns="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xmlns="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xmlns="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xmlns="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xmlns="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xmlns="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xmlns="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xmlns="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xmlns="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xmlns="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xmlns="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xmlns="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xmlns="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xmlns="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xmlns="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xmlns="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xmlns="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xmlns="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xmlns="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xmlns="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xmlns="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xmlns="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xmlns="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xmlns="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xmlns="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xmlns="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xmlns="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xmlns="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02" name="Rectangle 3">
            <a:extLst>
              <a:ext uri="{FF2B5EF4-FFF2-40B4-BE49-F238E27FC236}">
                <a16:creationId xmlns:a16="http://schemas.microsoft.com/office/drawing/2014/main" xmlns="" id="{9600BDB0-B69B-3A49-8AE3-C321F92D1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671" y="1384207"/>
            <a:ext cx="6323058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sz="2400" kern="0" dirty="0">
                <a:cs typeface="+mn-cs"/>
              </a:rPr>
              <a:t>before sending </a:t>
            </a:r>
            <a:r>
              <a:rPr lang="en-US" sz="2400" kern="0" dirty="0">
                <a:solidFill>
                  <a:srgbClr val="C00000"/>
                </a:solidFill>
                <a:cs typeface="+mn-cs"/>
              </a:rPr>
              <a:t>HTTP</a:t>
            </a:r>
            <a:r>
              <a:rPr lang="en-US" sz="2400" b="1" i="1" kern="0" dirty="0">
                <a:solidFill>
                  <a:srgbClr val="C00000"/>
                </a:solidFill>
                <a:cs typeface="+mn-cs"/>
              </a:rPr>
              <a:t> </a:t>
            </a:r>
            <a:r>
              <a:rPr lang="en-US" sz="2400" kern="0" dirty="0">
                <a:cs typeface="+mn-cs"/>
              </a:rPr>
              <a:t>request, need IP address of www.google.com:  </a:t>
            </a:r>
            <a:r>
              <a:rPr lang="en-US" sz="2400" kern="0" dirty="0">
                <a:solidFill>
                  <a:srgbClr val="C00000"/>
                </a:solidFill>
                <a:cs typeface="+mn-cs"/>
              </a:rPr>
              <a:t>DNS</a:t>
            </a:r>
          </a:p>
        </p:txBody>
      </p:sp>
      <p:grpSp>
        <p:nvGrpSpPr>
          <p:cNvPr id="404" name="Group 276">
            <a:extLst>
              <a:ext uri="{FF2B5EF4-FFF2-40B4-BE49-F238E27FC236}">
                <a16:creationId xmlns:a16="http://schemas.microsoft.com/office/drawing/2014/main" xmlns="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188913" y="141278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xmlns="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xmlns="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xmlns="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xmlns="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xmlns="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xmlns="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xmlns="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xmlns="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xmlns="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xmlns="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xmlns="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xmlns="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xmlns="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xmlns="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xmlns="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xmlns="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xmlns="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xmlns="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xmlns="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xmlns="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25" name="Rectangle 152">
            <a:extLst>
              <a:ext uri="{FF2B5EF4-FFF2-40B4-BE49-F238E27FC236}">
                <a16:creationId xmlns:a16="http://schemas.microsoft.com/office/drawing/2014/main" xmlns="" id="{4CFC0AF0-7EC0-4D43-94F4-E73826F0E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495" y="2279650"/>
            <a:ext cx="6213373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DNS query created, encapsulated in UDP, encapsulated in IP, encapsulated in Eth.  To send frame to router, need MAC address of router interface: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ARP</a:t>
            </a:r>
          </a:p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defRPr/>
            </a:pPr>
            <a:endParaRPr lang="en-US" sz="2400" b="1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26" name="Rectangle 153">
            <a:extLst>
              <a:ext uri="{FF2B5EF4-FFF2-40B4-BE49-F238E27FC236}">
                <a16:creationId xmlns:a16="http://schemas.microsoft.com/office/drawing/2014/main" xmlns="" id="{FD2FE8A7-E83B-3C4D-A1FE-0B7B25DB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905" y="3769753"/>
            <a:ext cx="6509636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ARP query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broadcast, received by router, which replies with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ARP reply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giving MAC address of router interface</a:t>
            </a:r>
          </a:p>
        </p:txBody>
      </p:sp>
      <p:sp>
        <p:nvSpPr>
          <p:cNvPr id="427" name="Rectangle 154">
            <a:extLst>
              <a:ext uri="{FF2B5EF4-FFF2-40B4-BE49-F238E27FC236}">
                <a16:creationId xmlns:a16="http://schemas.microsoft.com/office/drawing/2014/main" xmlns="" id="{DDBB99F5-8593-8C4D-A838-59A6ECE1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56" y="4906495"/>
            <a:ext cx="580689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client now knows MAC address of first hop router, so can now send frame containing DNS query </a:t>
            </a:r>
          </a:p>
        </p:txBody>
      </p:sp>
      <p:grpSp>
        <p:nvGrpSpPr>
          <p:cNvPr id="428" name="Group 263">
            <a:extLst>
              <a:ext uri="{FF2B5EF4-FFF2-40B4-BE49-F238E27FC236}">
                <a16:creationId xmlns:a16="http://schemas.microsoft.com/office/drawing/2014/main" xmlns="" id="{68826AA2-4F98-7F47-AF24-4C4E3D26A58B}"/>
              </a:ext>
            </a:extLst>
          </p:cNvPr>
          <p:cNvGrpSpPr>
            <a:grpSpLocks/>
          </p:cNvGrpSpPr>
          <p:nvPr/>
        </p:nvGrpSpPr>
        <p:grpSpPr bwMode="auto">
          <a:xfrm>
            <a:off x="0" y="2123982"/>
            <a:ext cx="1081088" cy="244475"/>
            <a:chOff x="76" y="2296"/>
            <a:chExt cx="681" cy="154"/>
          </a:xfrm>
        </p:grpSpPr>
        <p:sp>
          <p:nvSpPr>
            <p:cNvPr id="429" name="Rectangle 103">
              <a:extLst>
                <a:ext uri="{FF2B5EF4-FFF2-40B4-BE49-F238E27FC236}">
                  <a16:creationId xmlns:a16="http://schemas.microsoft.com/office/drawing/2014/main" xmlns="" id="{C71ECA35-4F8D-5D47-8060-B0745197B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0" name="Rectangle 101">
              <a:extLst>
                <a:ext uri="{FF2B5EF4-FFF2-40B4-BE49-F238E27FC236}">
                  <a16:creationId xmlns:a16="http://schemas.microsoft.com/office/drawing/2014/main" xmlns="" id="{FDD4DECA-422E-4743-ADFD-53E28A987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1" name="Rectangle 102">
              <a:extLst>
                <a:ext uri="{FF2B5EF4-FFF2-40B4-BE49-F238E27FC236}">
                  <a16:creationId xmlns:a16="http://schemas.microsoft.com/office/drawing/2014/main" xmlns="" id="{EAEDB337-6724-464E-A55A-5A0E5BBFD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Rectangle 100">
              <a:extLst>
                <a:ext uri="{FF2B5EF4-FFF2-40B4-BE49-F238E27FC236}">
                  <a16:creationId xmlns:a16="http://schemas.microsoft.com/office/drawing/2014/main" xmlns="" id="{1FA4EE33-78A2-794A-9CB7-B9C75F982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Text Box 95">
              <a:extLst>
                <a:ext uri="{FF2B5EF4-FFF2-40B4-BE49-F238E27FC236}">
                  <a16:creationId xmlns:a16="http://schemas.microsoft.com/office/drawing/2014/main" xmlns="" id="{875142B1-4732-5048-81A1-9B96CDE36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ARP query</a:t>
              </a:r>
            </a:p>
          </p:txBody>
        </p:sp>
      </p:grpSp>
      <p:grpSp>
        <p:nvGrpSpPr>
          <p:cNvPr id="434" name="Group 242">
            <a:extLst>
              <a:ext uri="{FF2B5EF4-FFF2-40B4-BE49-F238E27FC236}">
                <a16:creationId xmlns:a16="http://schemas.microsoft.com/office/drawing/2014/main" xmlns="" id="{8F475CF7-DFC6-814F-B8D2-6784E7D418FB}"/>
              </a:ext>
            </a:extLst>
          </p:cNvPr>
          <p:cNvGrpSpPr>
            <a:grpSpLocks/>
          </p:cNvGrpSpPr>
          <p:nvPr/>
        </p:nvGrpSpPr>
        <p:grpSpPr bwMode="auto">
          <a:xfrm>
            <a:off x="1271961" y="1949449"/>
            <a:ext cx="444500" cy="244475"/>
            <a:chOff x="161" y="1354"/>
            <a:chExt cx="280" cy="154"/>
          </a:xfrm>
        </p:grpSpPr>
        <p:sp>
          <p:nvSpPr>
            <p:cNvPr id="435" name="Rectangle 241">
              <a:extLst>
                <a:ext uri="{FF2B5EF4-FFF2-40B4-BE49-F238E27FC236}">
                  <a16:creationId xmlns:a16="http://schemas.microsoft.com/office/drawing/2014/main" xmlns="" id="{5AFC1130-C0C2-3444-AF07-ACAD07F9A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6" name="Text Box 240">
              <a:extLst>
                <a:ext uri="{FF2B5EF4-FFF2-40B4-BE49-F238E27FC236}">
                  <a16:creationId xmlns:a16="http://schemas.microsoft.com/office/drawing/2014/main" xmlns="" id="{8DAA4E75-2F77-7F4F-AE38-52EF63C13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ARP</a:t>
              </a:r>
            </a:p>
          </p:txBody>
        </p:sp>
      </p:grpSp>
      <p:grpSp>
        <p:nvGrpSpPr>
          <p:cNvPr id="437" name="Group 270">
            <a:extLst>
              <a:ext uri="{FF2B5EF4-FFF2-40B4-BE49-F238E27FC236}">
                <a16:creationId xmlns:a16="http://schemas.microsoft.com/office/drawing/2014/main" xmlns="" id="{930FF8F7-BB7F-D441-9A97-FD9DD2AD487D}"/>
              </a:ext>
            </a:extLst>
          </p:cNvPr>
          <p:cNvGrpSpPr>
            <a:grpSpLocks/>
          </p:cNvGrpSpPr>
          <p:nvPr/>
        </p:nvGrpSpPr>
        <p:grpSpPr bwMode="auto">
          <a:xfrm>
            <a:off x="478678" y="4075206"/>
            <a:ext cx="1081088" cy="244475"/>
            <a:chOff x="76" y="2296"/>
            <a:chExt cx="681" cy="154"/>
          </a:xfrm>
        </p:grpSpPr>
        <p:sp>
          <p:nvSpPr>
            <p:cNvPr id="438" name="Rectangle 271">
              <a:extLst>
                <a:ext uri="{FF2B5EF4-FFF2-40B4-BE49-F238E27FC236}">
                  <a16:creationId xmlns:a16="http://schemas.microsoft.com/office/drawing/2014/main" xmlns="" id="{61FC6345-4973-8140-A6BB-928CDD828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9" name="Rectangle 272">
              <a:extLst>
                <a:ext uri="{FF2B5EF4-FFF2-40B4-BE49-F238E27FC236}">
                  <a16:creationId xmlns:a16="http://schemas.microsoft.com/office/drawing/2014/main" xmlns="" id="{5EFDDE48-FE9E-9249-87DD-27F8785A6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0" name="Rectangle 273">
              <a:extLst>
                <a:ext uri="{FF2B5EF4-FFF2-40B4-BE49-F238E27FC236}">
                  <a16:creationId xmlns:a16="http://schemas.microsoft.com/office/drawing/2014/main" xmlns="" id="{CE69DA54-A2DB-AA4B-9B32-11813B2F7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1" name="Rectangle 274">
              <a:extLst>
                <a:ext uri="{FF2B5EF4-FFF2-40B4-BE49-F238E27FC236}">
                  <a16:creationId xmlns:a16="http://schemas.microsoft.com/office/drawing/2014/main" xmlns="" id="{C4B49586-4E68-A548-84ED-789AD9B8F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2" name="Text Box 275">
              <a:extLst>
                <a:ext uri="{FF2B5EF4-FFF2-40B4-BE49-F238E27FC236}">
                  <a16:creationId xmlns:a16="http://schemas.microsoft.com/office/drawing/2014/main" xmlns="" id="{1179A2EB-EEF0-3847-837A-72FA8FFDC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ARP reply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94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0.02777 C -0.00247 0.06782 -0.00234 0.10856 -0.00195 0.14884 L 0.34974 0.15694 L 0.18919 0.39421 C 0.13945 0.39328 0.08893 0.39606 0.03919 0.39514 C 0.03919 0.36666 0.03932 0.31319 0.03932 0.28449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1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C -3.75E-6 0.02639 -3.75E-6 0.05277 0.00026 0.07893 L 0.14662 0.08009 L 0.29414 -0.12269 C 0.15756 -0.12199 0.09532 -0.13033 -0.04127 -0.12963 C -0.04127 -0.14352 -0.0414 -0.16135 -0.0414 -0.175 C -0.04179 -0.1838 -0.04114 -0.27292 -0.04166 -0.28148 " pathEditMode="relative" rAng="0" ptsTypes="AAAAAAA">
                                      <p:cBhvr>
                                        <p:cTn id="46" dur="2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17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0"/>
      <p:bldP spid="426" grpId="0"/>
      <p:bldP spid="4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515600" cy="894622"/>
          </a:xfrm>
        </p:spPr>
        <p:txBody>
          <a:bodyPr>
            <a:normAutofit/>
          </a:bodyPr>
          <a:lstStyle/>
          <a:p>
            <a:r>
              <a:rPr lang="en-US" sz="4900" dirty="0"/>
              <a:t>A day in the life… using DNS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xmlns="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xmlns="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xmlns="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xmlns="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xmlns="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xmlns="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xmlns="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xmlns="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xmlns="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xmlns="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xmlns="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xmlns="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xmlns="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xmlns="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xmlns="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xmlns="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xmlns="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xmlns="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xmlns="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xmlns="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xmlns="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xmlns="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xmlns="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xmlns="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xmlns="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xmlns="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xmlns="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xmlns="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xmlns="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xmlns="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xmlns="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xmlns="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xmlns="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xmlns="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xmlns="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xmlns="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xmlns="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xmlns="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xmlns="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xmlns="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xmlns="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xmlns="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xmlns="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xmlns="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xmlns="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xmlns="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xmlns="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15" name="Group 250">
            <a:extLst>
              <a:ext uri="{FF2B5EF4-FFF2-40B4-BE49-F238E27FC236}">
                <a16:creationId xmlns:a16="http://schemas.microsoft.com/office/drawing/2014/main" xmlns="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xmlns="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xmlns="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xmlns="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xmlns="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8" y="2954"/>
                <a:ext cx="388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xmlns="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xmlns="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xmlns="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xmlns="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xmlns="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xmlns="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xmlns="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xmlns="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xmlns="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xmlns="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xmlns="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xmlns="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xmlns="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xmlns="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xmlns="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xmlns="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xmlns="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xmlns="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xmlns="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xmlns="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xmlns="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xmlns="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xmlns="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xmlns="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xmlns="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xmlns="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xmlns="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xmlns="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xmlns="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xmlns="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xmlns="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xmlns="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xmlns="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xmlns="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xmlns="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xmlns="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xmlns="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4" name="Group 276">
            <a:extLst>
              <a:ext uri="{FF2B5EF4-FFF2-40B4-BE49-F238E27FC236}">
                <a16:creationId xmlns:a16="http://schemas.microsoft.com/office/drawing/2014/main" xmlns="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xmlns="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xmlns="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xmlns="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xmlns="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xmlns="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xmlns="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xmlns="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xmlns="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xmlns="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xmlns="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xmlns="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xmlns="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xmlns="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xmlns="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xmlns="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xmlns="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xmlns="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xmlns="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xmlns="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xmlns="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8" name="Freeform 406">
            <a:extLst>
              <a:ext uri="{FF2B5EF4-FFF2-40B4-BE49-F238E27FC236}">
                <a16:creationId xmlns:a16="http://schemas.microsoft.com/office/drawing/2014/main" xmlns="" id="{54BF1E4D-3404-E64B-B107-B9844493CA09}"/>
              </a:ext>
            </a:extLst>
          </p:cNvPr>
          <p:cNvSpPr>
            <a:spLocks/>
          </p:cNvSpPr>
          <p:nvPr/>
        </p:nvSpPr>
        <p:spPr bwMode="auto">
          <a:xfrm>
            <a:off x="4781672" y="1792392"/>
            <a:ext cx="3494531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9" name="Text Box 34">
            <a:extLst>
              <a:ext uri="{FF2B5EF4-FFF2-40B4-BE49-F238E27FC236}">
                <a16:creationId xmlns:a16="http://schemas.microsoft.com/office/drawing/2014/main" xmlns="" id="{8E3C4FE4-16B8-2E48-AAFC-131508FB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367160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150" name="Line 68">
            <a:extLst>
              <a:ext uri="{FF2B5EF4-FFF2-40B4-BE49-F238E27FC236}">
                <a16:creationId xmlns:a16="http://schemas.microsoft.com/office/drawing/2014/main" xmlns="" id="{6703089F-58F3-E042-8B10-16A415A05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1" name="Line 93">
            <a:extLst>
              <a:ext uri="{FF2B5EF4-FFF2-40B4-BE49-F238E27FC236}">
                <a16:creationId xmlns:a16="http://schemas.microsoft.com/office/drawing/2014/main" xmlns="" id="{EAAF435E-6997-7049-AE19-F5A3D5ECCF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9888" y="2731714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2" name="Text Box 139">
            <a:extLst>
              <a:ext uri="{FF2B5EF4-FFF2-40B4-BE49-F238E27FC236}">
                <a16:creationId xmlns:a16="http://schemas.microsoft.com/office/drawing/2014/main" xmlns="" id="{D18D0D17-3537-854D-BE00-799B204FD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326" y="2150782"/>
            <a:ext cx="755335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server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53" name="Group 167">
            <a:extLst>
              <a:ext uri="{FF2B5EF4-FFF2-40B4-BE49-F238E27FC236}">
                <a16:creationId xmlns:a16="http://schemas.microsoft.com/office/drawing/2014/main" xmlns="" id="{F5EB6B7E-CF56-1D40-9A5F-78A0D7F752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35438" y="3627064"/>
            <a:ext cx="400050" cy="152400"/>
            <a:chOff x="3228" y="1776"/>
            <a:chExt cx="252" cy="96"/>
          </a:xfrm>
        </p:grpSpPr>
        <p:sp>
          <p:nvSpPr>
            <p:cNvPr id="154" name="Line 168">
              <a:extLst>
                <a:ext uri="{FF2B5EF4-FFF2-40B4-BE49-F238E27FC236}">
                  <a16:creationId xmlns:a16="http://schemas.microsoft.com/office/drawing/2014/main" xmlns="" id="{1802CB0D-BD6D-D74F-A9D8-5BACFFCCB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5" name="Line 169">
              <a:extLst>
                <a:ext uri="{FF2B5EF4-FFF2-40B4-BE49-F238E27FC236}">
                  <a16:creationId xmlns:a16="http://schemas.microsoft.com/office/drawing/2014/main" xmlns="" id="{BC8A6DEC-D893-BC48-A065-216616CA7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6" name="Group 170">
            <a:extLst>
              <a:ext uri="{FF2B5EF4-FFF2-40B4-BE49-F238E27FC236}">
                <a16:creationId xmlns:a16="http://schemas.microsoft.com/office/drawing/2014/main" xmlns="" id="{926875FC-494C-BB45-B7F8-8827688CC13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87838" y="3103189"/>
            <a:ext cx="400050" cy="152400"/>
            <a:chOff x="3228" y="1776"/>
            <a:chExt cx="252" cy="96"/>
          </a:xfrm>
        </p:grpSpPr>
        <p:sp>
          <p:nvSpPr>
            <p:cNvPr id="157" name="Line 171">
              <a:extLst>
                <a:ext uri="{FF2B5EF4-FFF2-40B4-BE49-F238E27FC236}">
                  <a16:creationId xmlns:a16="http://schemas.microsoft.com/office/drawing/2014/main" xmlns="" id="{36C97ACA-ADA8-6C4D-918D-B9A573ADE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8" name="Line 172">
              <a:extLst>
                <a:ext uri="{FF2B5EF4-FFF2-40B4-BE49-F238E27FC236}">
                  <a16:creationId xmlns:a16="http://schemas.microsoft.com/office/drawing/2014/main" xmlns="" id="{BAFF6B07-8046-764A-BBC9-297230590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9" name="Group 173">
            <a:extLst>
              <a:ext uri="{FF2B5EF4-FFF2-40B4-BE49-F238E27FC236}">
                <a16:creationId xmlns:a16="http://schemas.microsoft.com/office/drawing/2014/main" xmlns="" id="{FD9B7ECC-8F8F-8B4A-85D5-2A868F36C505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7888101" y="3793751"/>
            <a:ext cx="400050" cy="152400"/>
            <a:chOff x="3228" y="1776"/>
            <a:chExt cx="252" cy="96"/>
          </a:xfrm>
        </p:grpSpPr>
        <p:sp>
          <p:nvSpPr>
            <p:cNvPr id="160" name="Line 174">
              <a:extLst>
                <a:ext uri="{FF2B5EF4-FFF2-40B4-BE49-F238E27FC236}">
                  <a16:creationId xmlns:a16="http://schemas.microsoft.com/office/drawing/2014/main" xmlns="" id="{E4C9DD3C-343B-B043-9CF6-10B42EAC6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1" name="Line 175">
              <a:extLst>
                <a:ext uri="{FF2B5EF4-FFF2-40B4-BE49-F238E27FC236}">
                  <a16:creationId xmlns:a16="http://schemas.microsoft.com/office/drawing/2014/main" xmlns="" id="{343368E1-A457-5D48-A3F0-A3B53D5B05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2" name="Group 176">
            <a:extLst>
              <a:ext uri="{FF2B5EF4-FFF2-40B4-BE49-F238E27FC236}">
                <a16:creationId xmlns:a16="http://schemas.microsoft.com/office/drawing/2014/main" xmlns="" id="{592F8EA2-6661-5445-8C3D-825FD532EE6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064188" y="3812801"/>
            <a:ext cx="295275" cy="114300"/>
            <a:chOff x="3228" y="1776"/>
            <a:chExt cx="252" cy="96"/>
          </a:xfrm>
        </p:grpSpPr>
        <p:sp>
          <p:nvSpPr>
            <p:cNvPr id="163" name="Line 177">
              <a:extLst>
                <a:ext uri="{FF2B5EF4-FFF2-40B4-BE49-F238E27FC236}">
                  <a16:creationId xmlns:a16="http://schemas.microsoft.com/office/drawing/2014/main" xmlns="" id="{C81F7411-7489-D040-A6B8-B4BBD27EC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4" name="Line 178">
              <a:extLst>
                <a:ext uri="{FF2B5EF4-FFF2-40B4-BE49-F238E27FC236}">
                  <a16:creationId xmlns:a16="http://schemas.microsoft.com/office/drawing/2014/main" xmlns="" id="{FE32B4AA-D33A-6545-A3C1-DDC1B9A51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5" name="Group 179">
            <a:extLst>
              <a:ext uri="{FF2B5EF4-FFF2-40B4-BE49-F238E27FC236}">
                <a16:creationId xmlns:a16="http://schemas.microsoft.com/office/drawing/2014/main" xmlns="" id="{CC82D047-4926-4B42-8EC3-A5ACCDE16B9C}"/>
              </a:ext>
            </a:extLst>
          </p:cNvPr>
          <p:cNvGrpSpPr>
            <a:grpSpLocks/>
          </p:cNvGrpSpPr>
          <p:nvPr/>
        </p:nvGrpSpPr>
        <p:grpSpPr bwMode="auto">
          <a:xfrm rot="409689" flipH="1" flipV="1">
            <a:off x="7335651" y="3155576"/>
            <a:ext cx="452437" cy="57150"/>
            <a:chOff x="3228" y="1776"/>
            <a:chExt cx="252" cy="96"/>
          </a:xfrm>
        </p:grpSpPr>
        <p:sp>
          <p:nvSpPr>
            <p:cNvPr id="166" name="Line 180">
              <a:extLst>
                <a:ext uri="{FF2B5EF4-FFF2-40B4-BE49-F238E27FC236}">
                  <a16:creationId xmlns:a16="http://schemas.microsoft.com/office/drawing/2014/main" xmlns="" id="{0C3E47A6-9D40-F446-B950-E19DB4AE8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Line 181">
              <a:extLst>
                <a:ext uri="{FF2B5EF4-FFF2-40B4-BE49-F238E27FC236}">
                  <a16:creationId xmlns:a16="http://schemas.microsoft.com/office/drawing/2014/main" xmlns="" id="{97B34EB4-6DFA-1D49-AE95-1E8C335D97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8" name="Group 182">
            <a:extLst>
              <a:ext uri="{FF2B5EF4-FFF2-40B4-BE49-F238E27FC236}">
                <a16:creationId xmlns:a16="http://schemas.microsoft.com/office/drawing/2014/main" xmlns="" id="{1BDD731C-4A33-B447-95B4-B36A72034B1F}"/>
              </a:ext>
            </a:extLst>
          </p:cNvPr>
          <p:cNvGrpSpPr>
            <a:grpSpLocks/>
          </p:cNvGrpSpPr>
          <p:nvPr/>
        </p:nvGrpSpPr>
        <p:grpSpPr bwMode="auto">
          <a:xfrm>
            <a:off x="6478401" y="3360364"/>
            <a:ext cx="295275" cy="114300"/>
            <a:chOff x="3228" y="1776"/>
            <a:chExt cx="252" cy="96"/>
          </a:xfrm>
        </p:grpSpPr>
        <p:sp>
          <p:nvSpPr>
            <p:cNvPr id="169" name="Line 183">
              <a:extLst>
                <a:ext uri="{FF2B5EF4-FFF2-40B4-BE49-F238E27FC236}">
                  <a16:creationId xmlns:a16="http://schemas.microsoft.com/office/drawing/2014/main" xmlns="" id="{366216FC-944A-0D49-BBD1-3FEF1FF828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0" name="Line 184">
              <a:extLst>
                <a:ext uri="{FF2B5EF4-FFF2-40B4-BE49-F238E27FC236}">
                  <a16:creationId xmlns:a16="http://schemas.microsoft.com/office/drawing/2014/main" xmlns="" id="{2EA25562-C312-A440-ACDF-79E1C923B0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71" name="Group 185">
            <a:extLst>
              <a:ext uri="{FF2B5EF4-FFF2-40B4-BE49-F238E27FC236}">
                <a16:creationId xmlns:a16="http://schemas.microsoft.com/office/drawing/2014/main" xmlns="" id="{B85300C2-B57F-2740-9176-B263E29ECFC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16576" y="3360364"/>
            <a:ext cx="295275" cy="114300"/>
            <a:chOff x="3228" y="1776"/>
            <a:chExt cx="252" cy="96"/>
          </a:xfrm>
        </p:grpSpPr>
        <p:sp>
          <p:nvSpPr>
            <p:cNvPr id="172" name="Line 186">
              <a:extLst>
                <a:ext uri="{FF2B5EF4-FFF2-40B4-BE49-F238E27FC236}">
                  <a16:creationId xmlns:a16="http://schemas.microsoft.com/office/drawing/2014/main" xmlns="" id="{7EE5A1A6-FF75-2A4F-91EF-CC4086E073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3" name="Line 187">
              <a:extLst>
                <a:ext uri="{FF2B5EF4-FFF2-40B4-BE49-F238E27FC236}">
                  <a16:creationId xmlns:a16="http://schemas.microsoft.com/office/drawing/2014/main" xmlns="" id="{A29381E6-C25F-3941-829A-5C20D09EC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xmlns="" id="{83E8644E-9ABF-8D40-91C1-3E38F4EEBD93}"/>
              </a:ext>
            </a:extLst>
          </p:cNvPr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xmlns="" id="{E07DE3FA-8AF6-194D-A476-AEA1B09F7B0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xmlns="" id="{34A4F16A-CB62-4A41-9419-62CD9E0C591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xmlns="" id="{7BEB6CE9-D98E-F84D-A398-B92F19578A7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xmlns="" id="{5500E3F7-C826-414F-8AB9-A8131E41A9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xmlns="" id="{273829F3-5B2A-3D43-B4EF-DDBF4450431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xmlns="" id="{16BC6710-FF10-F94F-B985-0B24DE112FE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xmlns="" id="{B4D233B4-AC73-4C4F-B219-7217862D8F1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xmlns="" id="{3CDC88CA-73F6-2A4E-A5B8-07F9CE6EB356}"/>
              </a:ext>
            </a:extLst>
          </p:cNvPr>
          <p:cNvGrpSpPr/>
          <p:nvPr/>
        </p:nvGrpSpPr>
        <p:grpSpPr>
          <a:xfrm>
            <a:off x="6497225" y="2978957"/>
            <a:ext cx="853832" cy="472456"/>
            <a:chOff x="7493876" y="2774731"/>
            <a:chExt cx="1481958" cy="894622"/>
          </a:xfrm>
        </p:grpSpPr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xmlns="" id="{76662FEE-416B-4241-A864-32CEE22908B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xmlns="" id="{BF854949-8588-4043-8969-4FC76142F83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xmlns="" id="{D7A98B50-6531-6143-A56B-A0078198E20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xmlns="" id="{8EF0E65E-1BE5-3640-B843-535E698DCED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xmlns="" id="{8B3135FD-22F2-1745-85CC-4BD5AD2C994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xmlns="" id="{CBF8CAA5-2F9E-6F4F-B932-2A9A9FA6FB3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xmlns="" id="{BAC7EA6A-1F82-BE41-ABF4-1F0EFC4511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xmlns="" id="{3FE2CB04-538F-224A-AF22-DA95DCBB0B6E}"/>
              </a:ext>
            </a:extLst>
          </p:cNvPr>
          <p:cNvGrpSpPr/>
          <p:nvPr/>
        </p:nvGrpSpPr>
        <p:grpSpPr>
          <a:xfrm>
            <a:off x="7241295" y="3709582"/>
            <a:ext cx="853832" cy="472456"/>
            <a:chOff x="7493876" y="2774731"/>
            <a:chExt cx="1481958" cy="894622"/>
          </a:xfrm>
        </p:grpSpPr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xmlns="" id="{554365BE-E9A1-B147-927A-2FEA0E686F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xmlns="" id="{41069F9B-234B-AF4D-9BE6-991F3EE817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xmlns="" id="{78215878-BF48-DA4D-86CB-2D4407EC3A5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xmlns="" id="{230159EF-EC94-2C46-8E32-C44AE9FFF3D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xmlns="" id="{7342E9BF-DE69-4845-BD2D-B9FB0C05B29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xmlns="" id="{9857134D-B0E3-0741-A4BB-E37AC2713E4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xmlns="" id="{DAC16FA5-30B2-9A4A-B1B4-A15CCF467D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3">
            <a:extLst>
              <a:ext uri="{FF2B5EF4-FFF2-40B4-BE49-F238E27FC236}">
                <a16:creationId xmlns:a16="http://schemas.microsoft.com/office/drawing/2014/main" xmlns="" id="{A72EC927-0C95-E645-8775-84E1A80FD737}"/>
              </a:ext>
            </a:extLst>
          </p:cNvPr>
          <p:cNvGrpSpPr>
            <a:grpSpLocks/>
          </p:cNvGrpSpPr>
          <p:nvPr/>
        </p:nvGrpSpPr>
        <p:grpSpPr bwMode="auto">
          <a:xfrm>
            <a:off x="605761" y="1183316"/>
            <a:ext cx="460375" cy="244475"/>
            <a:chOff x="844" y="3337"/>
            <a:chExt cx="290" cy="154"/>
          </a:xfrm>
        </p:grpSpPr>
        <p:sp>
          <p:nvSpPr>
            <p:cNvPr id="578" name="Rectangle 54">
              <a:extLst>
                <a:ext uri="{FF2B5EF4-FFF2-40B4-BE49-F238E27FC236}">
                  <a16:creationId xmlns:a16="http://schemas.microsoft.com/office/drawing/2014/main" xmlns="" id="{DB540962-D523-B049-9978-FD6CEDB13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9" name="Text Box 55">
              <a:extLst>
                <a:ext uri="{FF2B5EF4-FFF2-40B4-BE49-F238E27FC236}">
                  <a16:creationId xmlns:a16="http://schemas.microsoft.com/office/drawing/2014/main" xmlns="" id="{A671B148-0EBD-CE4C-A7BE-F05C67A79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DNS</a:t>
              </a:r>
            </a:p>
          </p:txBody>
        </p:sp>
      </p:grpSp>
      <p:grpSp>
        <p:nvGrpSpPr>
          <p:cNvPr id="580" name="Group 58">
            <a:extLst>
              <a:ext uri="{FF2B5EF4-FFF2-40B4-BE49-F238E27FC236}">
                <a16:creationId xmlns:a16="http://schemas.microsoft.com/office/drawing/2014/main" xmlns="" id="{FFB657E9-A85D-134E-ADB3-005972A3CE32}"/>
              </a:ext>
            </a:extLst>
          </p:cNvPr>
          <p:cNvGrpSpPr>
            <a:grpSpLocks/>
          </p:cNvGrpSpPr>
          <p:nvPr/>
        </p:nvGrpSpPr>
        <p:grpSpPr bwMode="auto">
          <a:xfrm>
            <a:off x="545436" y="1408741"/>
            <a:ext cx="561975" cy="244475"/>
            <a:chOff x="740" y="3209"/>
            <a:chExt cx="354" cy="154"/>
          </a:xfrm>
        </p:grpSpPr>
        <p:grpSp>
          <p:nvGrpSpPr>
            <p:cNvPr id="597" name="Group 59">
              <a:extLst>
                <a:ext uri="{FF2B5EF4-FFF2-40B4-BE49-F238E27FC236}">
                  <a16:creationId xmlns:a16="http://schemas.microsoft.com/office/drawing/2014/main" xmlns="" id="{554D2BDB-333B-E345-B92C-BC3E4A984E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600" name="Rectangle 60">
                <a:extLst>
                  <a:ext uri="{FF2B5EF4-FFF2-40B4-BE49-F238E27FC236}">
                    <a16:creationId xmlns:a16="http://schemas.microsoft.com/office/drawing/2014/main" xmlns="" id="{E15A9A2D-77B5-474A-B586-F25A2E4EF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1" name="Text Box 61">
                <a:extLst>
                  <a:ext uri="{FF2B5EF4-FFF2-40B4-BE49-F238E27FC236}">
                    <a16:creationId xmlns:a16="http://schemas.microsoft.com/office/drawing/2014/main" xmlns="" id="{CF5ECB89-933F-2D4C-94B5-EA4941F676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sp>
          <p:nvSpPr>
            <p:cNvPr id="598" name="Rectangle 62">
              <a:extLst>
                <a:ext uri="{FF2B5EF4-FFF2-40B4-BE49-F238E27FC236}">
                  <a16:creationId xmlns:a16="http://schemas.microsoft.com/office/drawing/2014/main" xmlns="" id="{33C66E75-40B4-5B4E-AC62-94491E022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99" name="Rectangle 63">
              <a:extLst>
                <a:ext uri="{FF2B5EF4-FFF2-40B4-BE49-F238E27FC236}">
                  <a16:creationId xmlns:a16="http://schemas.microsoft.com/office/drawing/2014/main" xmlns="" id="{47B4C203-AC10-904B-B43F-659A64228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rgbClr val="00CC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02" name="Group 64">
            <a:extLst>
              <a:ext uri="{FF2B5EF4-FFF2-40B4-BE49-F238E27FC236}">
                <a16:creationId xmlns:a16="http://schemas.microsoft.com/office/drawing/2014/main" xmlns="" id="{DCA10A8F-0364-4B44-B765-6D34363A4894}"/>
              </a:ext>
            </a:extLst>
          </p:cNvPr>
          <p:cNvGrpSpPr>
            <a:grpSpLocks/>
          </p:cNvGrpSpPr>
          <p:nvPr/>
        </p:nvGrpSpPr>
        <p:grpSpPr bwMode="auto">
          <a:xfrm>
            <a:off x="545436" y="1643691"/>
            <a:ext cx="561975" cy="244475"/>
            <a:chOff x="836" y="3305"/>
            <a:chExt cx="354" cy="154"/>
          </a:xfrm>
        </p:grpSpPr>
        <p:grpSp>
          <p:nvGrpSpPr>
            <p:cNvPr id="603" name="Group 65">
              <a:extLst>
                <a:ext uri="{FF2B5EF4-FFF2-40B4-BE49-F238E27FC236}">
                  <a16:creationId xmlns:a16="http://schemas.microsoft.com/office/drawing/2014/main" xmlns="" id="{464D5627-EF2F-604D-89D6-5C5B9F7BAF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607" name="Rectangle 66">
                <a:extLst>
                  <a:ext uri="{FF2B5EF4-FFF2-40B4-BE49-F238E27FC236}">
                    <a16:creationId xmlns:a16="http://schemas.microsoft.com/office/drawing/2014/main" xmlns="" id="{0E8BAB2D-962C-DB42-8CFB-361719985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8" name="Text Box 67">
                <a:extLst>
                  <a:ext uri="{FF2B5EF4-FFF2-40B4-BE49-F238E27FC236}">
                    <a16:creationId xmlns:a16="http://schemas.microsoft.com/office/drawing/2014/main" xmlns="" id="{207611A9-15A8-004A-8780-651D63CB2D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604" name="Group 68">
              <a:extLst>
                <a:ext uri="{FF2B5EF4-FFF2-40B4-BE49-F238E27FC236}">
                  <a16:creationId xmlns:a16="http://schemas.microsoft.com/office/drawing/2014/main" xmlns="" id="{0350647D-B9CB-F44C-A3BB-4911E53B44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605" name="Rectangle 69">
                <a:extLst>
                  <a:ext uri="{FF2B5EF4-FFF2-40B4-BE49-F238E27FC236}">
                    <a16:creationId xmlns:a16="http://schemas.microsoft.com/office/drawing/2014/main" xmlns="" id="{D6D06566-8FDC-1049-9915-F0119E1E0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6" name="Rectangle 70">
                <a:extLst>
                  <a:ext uri="{FF2B5EF4-FFF2-40B4-BE49-F238E27FC236}">
                    <a16:creationId xmlns:a16="http://schemas.microsoft.com/office/drawing/2014/main" xmlns="" id="{C642603C-03C1-BF49-A5FF-7101DC51C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09" name="Group 71">
            <a:extLst>
              <a:ext uri="{FF2B5EF4-FFF2-40B4-BE49-F238E27FC236}">
                <a16:creationId xmlns:a16="http://schemas.microsoft.com/office/drawing/2014/main" xmlns="" id="{66AFA242-11CE-7D44-B7FD-065E7607A538}"/>
              </a:ext>
            </a:extLst>
          </p:cNvPr>
          <p:cNvGrpSpPr>
            <a:grpSpLocks/>
          </p:cNvGrpSpPr>
          <p:nvPr/>
        </p:nvGrpSpPr>
        <p:grpSpPr bwMode="auto">
          <a:xfrm>
            <a:off x="366049" y="1675441"/>
            <a:ext cx="762000" cy="177800"/>
            <a:chOff x="627" y="3377"/>
            <a:chExt cx="480" cy="112"/>
          </a:xfrm>
        </p:grpSpPr>
        <p:sp>
          <p:nvSpPr>
            <p:cNvPr id="610" name="Rectangle 72">
              <a:extLst>
                <a:ext uri="{FF2B5EF4-FFF2-40B4-BE49-F238E27FC236}">
                  <a16:creationId xmlns:a16="http://schemas.microsoft.com/office/drawing/2014/main" xmlns="" id="{3B194A0B-DB59-884F-9A9C-0367A34DF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1" name="Rectangle 73">
              <a:extLst>
                <a:ext uri="{FF2B5EF4-FFF2-40B4-BE49-F238E27FC236}">
                  <a16:creationId xmlns:a16="http://schemas.microsoft.com/office/drawing/2014/main" xmlns="" id="{C81F721E-1CF4-B64A-95E4-0ADFE4A25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12" name="Group 74">
            <a:extLst>
              <a:ext uri="{FF2B5EF4-FFF2-40B4-BE49-F238E27FC236}">
                <a16:creationId xmlns:a16="http://schemas.microsoft.com/office/drawing/2014/main" xmlns="" id="{30108D55-C6E3-8A47-B5DA-F1FCD41B77C2}"/>
              </a:ext>
            </a:extLst>
          </p:cNvPr>
          <p:cNvGrpSpPr>
            <a:grpSpLocks/>
          </p:cNvGrpSpPr>
          <p:nvPr/>
        </p:nvGrpSpPr>
        <p:grpSpPr bwMode="auto">
          <a:xfrm>
            <a:off x="170786" y="1907216"/>
            <a:ext cx="1081088" cy="244475"/>
            <a:chOff x="504" y="3523"/>
            <a:chExt cx="681" cy="154"/>
          </a:xfrm>
        </p:grpSpPr>
        <p:grpSp>
          <p:nvGrpSpPr>
            <p:cNvPr id="613" name="Group 75">
              <a:extLst>
                <a:ext uri="{FF2B5EF4-FFF2-40B4-BE49-F238E27FC236}">
                  <a16:creationId xmlns:a16="http://schemas.microsoft.com/office/drawing/2014/main" xmlns="" id="{662C3101-9651-794A-8982-A5212E0B98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617" name="Group 76">
                <a:extLst>
                  <a:ext uri="{FF2B5EF4-FFF2-40B4-BE49-F238E27FC236}">
                    <a16:creationId xmlns:a16="http://schemas.microsoft.com/office/drawing/2014/main" xmlns="" id="{79F2BE77-0F5A-6146-812E-AB85DDAC3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620" name="Group 77">
                  <a:extLst>
                    <a:ext uri="{FF2B5EF4-FFF2-40B4-BE49-F238E27FC236}">
                      <a16:creationId xmlns:a16="http://schemas.microsoft.com/office/drawing/2014/main" xmlns="" id="{B6CD1476-BAF9-C740-93F0-6C99E4E6B3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624" name="Rectangle 78">
                    <a:extLst>
                      <a:ext uri="{FF2B5EF4-FFF2-40B4-BE49-F238E27FC236}">
                        <a16:creationId xmlns:a16="http://schemas.microsoft.com/office/drawing/2014/main" xmlns="" id="{B578C0B1-B81E-AA41-810D-12A3F1BF8C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25" name="Text Box 79">
                    <a:extLst>
                      <a:ext uri="{FF2B5EF4-FFF2-40B4-BE49-F238E27FC236}">
                        <a16:creationId xmlns:a16="http://schemas.microsoft.com/office/drawing/2014/main" xmlns="" id="{1B07ACFB-219C-864C-9976-F2AF1C53A8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621" name="Group 80">
                  <a:extLst>
                    <a:ext uri="{FF2B5EF4-FFF2-40B4-BE49-F238E27FC236}">
                      <a16:creationId xmlns:a16="http://schemas.microsoft.com/office/drawing/2014/main" xmlns="" id="{EA66BCF1-7483-AD4C-BB6B-0066AA6977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22" name="Rectangle 81">
                    <a:extLst>
                      <a:ext uri="{FF2B5EF4-FFF2-40B4-BE49-F238E27FC236}">
                        <a16:creationId xmlns:a16="http://schemas.microsoft.com/office/drawing/2014/main" xmlns="" id="{FC8C8F27-84EE-1E4F-86DF-7CEEA38BE1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23" name="Rectangle 82">
                    <a:extLst>
                      <a:ext uri="{FF2B5EF4-FFF2-40B4-BE49-F238E27FC236}">
                        <a16:creationId xmlns:a16="http://schemas.microsoft.com/office/drawing/2014/main" xmlns="" id="{226E5629-190E-FA4E-A28E-286B978286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618" name="Rectangle 83">
                <a:extLst>
                  <a:ext uri="{FF2B5EF4-FFF2-40B4-BE49-F238E27FC236}">
                    <a16:creationId xmlns:a16="http://schemas.microsoft.com/office/drawing/2014/main" xmlns="" id="{61B8A8D0-55FD-834A-9434-D3CB23CC1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" name="Rectangle 84">
                <a:extLst>
                  <a:ext uri="{FF2B5EF4-FFF2-40B4-BE49-F238E27FC236}">
                    <a16:creationId xmlns:a16="http://schemas.microsoft.com/office/drawing/2014/main" xmlns="" id="{EFC22242-4FA1-BD40-9546-D33F919B5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14" name="Rectangle 85">
              <a:extLst>
                <a:ext uri="{FF2B5EF4-FFF2-40B4-BE49-F238E27FC236}">
                  <a16:creationId xmlns:a16="http://schemas.microsoft.com/office/drawing/2014/main" xmlns="" id="{F78B0DE0-60EC-6E4A-9779-CCE2139AC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5" name="Rectangle 86">
              <a:extLst>
                <a:ext uri="{FF2B5EF4-FFF2-40B4-BE49-F238E27FC236}">
                  <a16:creationId xmlns:a16="http://schemas.microsoft.com/office/drawing/2014/main" xmlns="" id="{DDCCFF6A-7B2A-DD4E-819E-E38A0553A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6" name="Rectangle 87">
              <a:extLst>
                <a:ext uri="{FF2B5EF4-FFF2-40B4-BE49-F238E27FC236}">
                  <a16:creationId xmlns:a16="http://schemas.microsoft.com/office/drawing/2014/main" xmlns="" id="{E8EC758B-CD76-4B49-A7CD-627808E88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26" name="AutoShape 88">
            <a:extLst>
              <a:ext uri="{FF2B5EF4-FFF2-40B4-BE49-F238E27FC236}">
                <a16:creationId xmlns:a16="http://schemas.microsoft.com/office/drawing/2014/main" xmlns="" id="{373F1512-8CA6-B644-A978-61C53EA11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11" y="1183316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27" name="Group 89">
            <a:extLst>
              <a:ext uri="{FF2B5EF4-FFF2-40B4-BE49-F238E27FC236}">
                <a16:creationId xmlns:a16="http://schemas.microsoft.com/office/drawing/2014/main" xmlns="" id="{7F4ADFB9-C1B4-DC48-9014-BD3FC3E5A35E}"/>
              </a:ext>
            </a:extLst>
          </p:cNvPr>
          <p:cNvGrpSpPr>
            <a:grpSpLocks/>
          </p:cNvGrpSpPr>
          <p:nvPr/>
        </p:nvGrpSpPr>
        <p:grpSpPr bwMode="auto">
          <a:xfrm>
            <a:off x="185921" y="2355452"/>
            <a:ext cx="1081088" cy="244475"/>
            <a:chOff x="504" y="3523"/>
            <a:chExt cx="681" cy="154"/>
          </a:xfrm>
        </p:grpSpPr>
        <p:grpSp>
          <p:nvGrpSpPr>
            <p:cNvPr id="628" name="Group 90">
              <a:extLst>
                <a:ext uri="{FF2B5EF4-FFF2-40B4-BE49-F238E27FC236}">
                  <a16:creationId xmlns:a16="http://schemas.microsoft.com/office/drawing/2014/main" xmlns="" id="{99123354-1166-3747-8416-6765BD917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632" name="Group 91">
                <a:extLst>
                  <a:ext uri="{FF2B5EF4-FFF2-40B4-BE49-F238E27FC236}">
                    <a16:creationId xmlns:a16="http://schemas.microsoft.com/office/drawing/2014/main" xmlns="" id="{2521277A-E4D1-7B47-8E5E-B1EEBE5C5A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635" name="Group 92">
                  <a:extLst>
                    <a:ext uri="{FF2B5EF4-FFF2-40B4-BE49-F238E27FC236}">
                      <a16:creationId xmlns:a16="http://schemas.microsoft.com/office/drawing/2014/main" xmlns="" id="{482F7D40-F1F7-AC47-B312-160F387D75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641" name="Rectangle 93">
                    <a:extLst>
                      <a:ext uri="{FF2B5EF4-FFF2-40B4-BE49-F238E27FC236}">
                        <a16:creationId xmlns:a16="http://schemas.microsoft.com/office/drawing/2014/main" xmlns="" id="{5A5D4DA1-5358-E74E-9DDB-8F5EDD1F12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42" name="Text Box 94">
                    <a:extLst>
                      <a:ext uri="{FF2B5EF4-FFF2-40B4-BE49-F238E27FC236}">
                        <a16:creationId xmlns:a16="http://schemas.microsoft.com/office/drawing/2014/main" xmlns="" id="{711DD1D0-1145-B045-A8D5-3C7E6F8EA5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636" name="Group 95">
                  <a:extLst>
                    <a:ext uri="{FF2B5EF4-FFF2-40B4-BE49-F238E27FC236}">
                      <a16:creationId xmlns:a16="http://schemas.microsoft.com/office/drawing/2014/main" xmlns="" id="{E35BB6C0-63F2-C74C-8B63-A1833C18FE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37" name="Rectangle 96">
                    <a:extLst>
                      <a:ext uri="{FF2B5EF4-FFF2-40B4-BE49-F238E27FC236}">
                        <a16:creationId xmlns:a16="http://schemas.microsoft.com/office/drawing/2014/main" xmlns="" id="{A7AA138E-6F9F-7149-B237-FE8DDE68D5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40" name="Rectangle 97">
                    <a:extLst>
                      <a:ext uri="{FF2B5EF4-FFF2-40B4-BE49-F238E27FC236}">
                        <a16:creationId xmlns:a16="http://schemas.microsoft.com/office/drawing/2014/main" xmlns="" id="{E5B09828-1A27-6F41-983D-85215354D2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633" name="Rectangle 98">
                <a:extLst>
                  <a:ext uri="{FF2B5EF4-FFF2-40B4-BE49-F238E27FC236}">
                    <a16:creationId xmlns:a16="http://schemas.microsoft.com/office/drawing/2014/main" xmlns="" id="{80D83DCD-C9ED-4D4A-BEA7-FDC543327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4" name="Rectangle 99">
                <a:extLst>
                  <a:ext uri="{FF2B5EF4-FFF2-40B4-BE49-F238E27FC236}">
                    <a16:creationId xmlns:a16="http://schemas.microsoft.com/office/drawing/2014/main" xmlns="" id="{5936CB08-2138-904D-A399-85EB9305E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29" name="Rectangle 100">
              <a:extLst>
                <a:ext uri="{FF2B5EF4-FFF2-40B4-BE49-F238E27FC236}">
                  <a16:creationId xmlns:a16="http://schemas.microsoft.com/office/drawing/2014/main" xmlns="" id="{500C95BF-E7E2-2F40-B2D0-4616E5711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0" name="Rectangle 101">
              <a:extLst>
                <a:ext uri="{FF2B5EF4-FFF2-40B4-BE49-F238E27FC236}">
                  <a16:creationId xmlns:a16="http://schemas.microsoft.com/office/drawing/2014/main" xmlns="" id="{7348B440-180E-2544-8C19-3C8D8CF28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1" name="Rectangle 102">
              <a:extLst>
                <a:ext uri="{FF2B5EF4-FFF2-40B4-BE49-F238E27FC236}">
                  <a16:creationId xmlns:a16="http://schemas.microsoft.com/office/drawing/2014/main" xmlns="" id="{D6AA62D3-51AB-8841-A908-73564AFB5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43" name="Rectangle 103">
            <a:extLst>
              <a:ext uri="{FF2B5EF4-FFF2-40B4-BE49-F238E27FC236}">
                <a16:creationId xmlns:a16="http://schemas.microsoft.com/office/drawing/2014/main" xmlns="" id="{873E501C-73D5-B048-BF0B-B7FBD524B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83" y="4451462"/>
            <a:ext cx="3216717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IP datagram containing DNS query forwarded via LAN switch from client to 1</a:t>
            </a:r>
            <a:r>
              <a:rPr lang="en-US" sz="2400" baseline="30000" dirty="0">
                <a:solidFill>
                  <a:srgbClr val="000000"/>
                </a:solidFill>
                <a:ea typeface="ＭＳ Ｐゴシック" charset="0"/>
              </a:rPr>
              <a:t>st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 hop router</a:t>
            </a:r>
          </a:p>
        </p:txBody>
      </p:sp>
      <p:sp>
        <p:nvSpPr>
          <p:cNvPr id="644" name="Rectangle 104">
            <a:extLst>
              <a:ext uri="{FF2B5EF4-FFF2-40B4-BE49-F238E27FC236}">
                <a16:creationId xmlns:a16="http://schemas.microsoft.com/office/drawing/2014/main" xmlns="" id="{B78EC689-D545-8441-B61E-769A0D790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6562" y="4626361"/>
            <a:ext cx="5141138" cy="1482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IP datagram forwarded from campus network into Comcast network, routed (tables created by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RIP, OSPF, IS-IS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and/or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BGP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 routing protocols) to DNS server</a:t>
            </a:r>
          </a:p>
        </p:txBody>
      </p:sp>
      <p:sp>
        <p:nvSpPr>
          <p:cNvPr id="645" name="Rectangle 105">
            <a:extLst>
              <a:ext uri="{FF2B5EF4-FFF2-40B4-BE49-F238E27FC236}">
                <a16:creationId xmlns:a16="http://schemas.microsoft.com/office/drawing/2014/main" xmlns="" id="{90E95EE5-FC39-E148-8B00-785F719BD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1237" y="1456182"/>
            <a:ext cx="323056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de-mux</a:t>
            </a:r>
            <a:r>
              <a:rPr lang="en-US" altLang="ja-JP" sz="2400" dirty="0">
                <a:solidFill>
                  <a:srgbClr val="000000"/>
                </a:solidFill>
                <a:ea typeface="ＭＳ Ｐゴシック" charset="0"/>
              </a:rPr>
              <a:t>ed to DNS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DNS replies to client with IP address of www.google.com </a:t>
            </a:r>
          </a:p>
        </p:txBody>
      </p:sp>
      <p:grpSp>
        <p:nvGrpSpPr>
          <p:cNvPr id="674" name="Group 187">
            <a:extLst>
              <a:ext uri="{FF2B5EF4-FFF2-40B4-BE49-F238E27FC236}">
                <a16:creationId xmlns:a16="http://schemas.microsoft.com/office/drawing/2014/main" xmlns="" id="{C785CCCA-8BB4-6A4D-B52C-2CD9521BF4DD}"/>
              </a:ext>
            </a:extLst>
          </p:cNvPr>
          <p:cNvGrpSpPr>
            <a:grpSpLocks/>
          </p:cNvGrpSpPr>
          <p:nvPr/>
        </p:nvGrpSpPr>
        <p:grpSpPr bwMode="auto">
          <a:xfrm>
            <a:off x="5809991" y="1480142"/>
            <a:ext cx="1317624" cy="1314450"/>
            <a:chOff x="931" y="1941"/>
            <a:chExt cx="830" cy="828"/>
          </a:xfrm>
        </p:grpSpPr>
        <p:sp>
          <p:nvSpPr>
            <p:cNvPr id="675" name="Freeform 188">
              <a:extLst>
                <a:ext uri="{FF2B5EF4-FFF2-40B4-BE49-F238E27FC236}">
                  <a16:creationId xmlns:a16="http://schemas.microsoft.com/office/drawing/2014/main" xmlns="" id="{8003B93D-94BD-9E42-B9C2-58440DC85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7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254 w 10000"/>
                <a:gd name="connsiteY0" fmla="*/ 0 h 10000"/>
                <a:gd name="connsiteX1" fmla="*/ 10000 w 10000"/>
                <a:gd name="connsiteY1" fmla="*/ 5019 h 10000"/>
                <a:gd name="connsiteX2" fmla="*/ 5720 w 10000"/>
                <a:gd name="connsiteY2" fmla="*/ 7201 h 10000"/>
                <a:gd name="connsiteX3" fmla="*/ 109 w 10000"/>
                <a:gd name="connsiteY3" fmla="*/ 10000 h 10000"/>
                <a:gd name="connsiteX4" fmla="*/ 236 w 10000"/>
                <a:gd name="connsiteY4" fmla="*/ 6679 h 10000"/>
                <a:gd name="connsiteX5" fmla="*/ 0 w 10000"/>
                <a:gd name="connsiteY5" fmla="*/ 4632 h 10000"/>
                <a:gd name="connsiteX6" fmla="*/ 254 w 10000"/>
                <a:gd name="connsiteY6" fmla="*/ 0 h 10000"/>
                <a:gd name="connsiteX0" fmla="*/ 254 w 10024"/>
                <a:gd name="connsiteY0" fmla="*/ 0 h 10000"/>
                <a:gd name="connsiteX1" fmla="*/ 10000 w 10024"/>
                <a:gd name="connsiteY1" fmla="*/ 5019 h 10000"/>
                <a:gd name="connsiteX2" fmla="*/ 10024 w 10024"/>
                <a:gd name="connsiteY2" fmla="*/ 6921 h 10000"/>
                <a:gd name="connsiteX3" fmla="*/ 109 w 10024"/>
                <a:gd name="connsiteY3" fmla="*/ 10000 h 10000"/>
                <a:gd name="connsiteX4" fmla="*/ 236 w 10024"/>
                <a:gd name="connsiteY4" fmla="*/ 6679 h 10000"/>
                <a:gd name="connsiteX5" fmla="*/ 0 w 10024"/>
                <a:gd name="connsiteY5" fmla="*/ 4632 h 10000"/>
                <a:gd name="connsiteX6" fmla="*/ 254 w 10024"/>
                <a:gd name="connsiteY6" fmla="*/ 0 h 10000"/>
                <a:gd name="connsiteX0" fmla="*/ 254 w 10024"/>
                <a:gd name="connsiteY0" fmla="*/ 0 h 10000"/>
                <a:gd name="connsiteX1" fmla="*/ 10000 w 10024"/>
                <a:gd name="connsiteY1" fmla="*/ 5019 h 10000"/>
                <a:gd name="connsiteX2" fmla="*/ 10024 w 10024"/>
                <a:gd name="connsiteY2" fmla="*/ 6921 h 10000"/>
                <a:gd name="connsiteX3" fmla="*/ 109 w 10024"/>
                <a:gd name="connsiteY3" fmla="*/ 10000 h 10000"/>
                <a:gd name="connsiteX4" fmla="*/ 236 w 10024"/>
                <a:gd name="connsiteY4" fmla="*/ 6679 h 10000"/>
                <a:gd name="connsiteX5" fmla="*/ 0 w 10024"/>
                <a:gd name="connsiteY5" fmla="*/ 4632 h 10000"/>
                <a:gd name="connsiteX6" fmla="*/ 254 w 10024"/>
                <a:gd name="connsiteY6" fmla="*/ 0 h 10000"/>
                <a:gd name="connsiteX0" fmla="*/ 254 w 10024"/>
                <a:gd name="connsiteY0" fmla="*/ 0 h 10000"/>
                <a:gd name="connsiteX1" fmla="*/ 10000 w 10024"/>
                <a:gd name="connsiteY1" fmla="*/ 5019 h 10000"/>
                <a:gd name="connsiteX2" fmla="*/ 10024 w 10024"/>
                <a:gd name="connsiteY2" fmla="*/ 6921 h 10000"/>
                <a:gd name="connsiteX3" fmla="*/ 109 w 10024"/>
                <a:gd name="connsiteY3" fmla="*/ 10000 h 10000"/>
                <a:gd name="connsiteX4" fmla="*/ 236 w 10024"/>
                <a:gd name="connsiteY4" fmla="*/ 6679 h 10000"/>
                <a:gd name="connsiteX5" fmla="*/ 0 w 10024"/>
                <a:gd name="connsiteY5" fmla="*/ 4632 h 10000"/>
                <a:gd name="connsiteX6" fmla="*/ 254 w 1002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24" h="10000">
                  <a:moveTo>
                    <a:pt x="254" y="0"/>
                  </a:moveTo>
                  <a:cubicBezTo>
                    <a:pt x="3503" y="1673"/>
                    <a:pt x="6158" y="3657"/>
                    <a:pt x="10000" y="5019"/>
                  </a:cubicBezTo>
                  <a:lnTo>
                    <a:pt x="10024" y="6921"/>
                  </a:lnTo>
                  <a:cubicBezTo>
                    <a:pt x="4939" y="8134"/>
                    <a:pt x="3414" y="8974"/>
                    <a:pt x="109" y="10000"/>
                  </a:cubicBezTo>
                  <a:cubicBezTo>
                    <a:pt x="151" y="8893"/>
                    <a:pt x="194" y="7786"/>
                    <a:pt x="236" y="6679"/>
                  </a:cubicBezTo>
                  <a:cubicBezTo>
                    <a:pt x="157" y="5997"/>
                    <a:pt x="79" y="5314"/>
                    <a:pt x="0" y="4632"/>
                  </a:cubicBezTo>
                  <a:cubicBezTo>
                    <a:pt x="85" y="3088"/>
                    <a:pt x="169" y="1544"/>
                    <a:pt x="25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85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76" name="Group 189">
              <a:extLst>
                <a:ext uri="{FF2B5EF4-FFF2-40B4-BE49-F238E27FC236}">
                  <a16:creationId xmlns:a16="http://schemas.microsoft.com/office/drawing/2014/main" xmlns="" id="{143562C0-5361-6240-B520-1E19C24C9D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677" name="Rectangle 190">
                <a:extLst>
                  <a:ext uri="{FF2B5EF4-FFF2-40B4-BE49-F238E27FC236}">
                    <a16:creationId xmlns:a16="http://schemas.microsoft.com/office/drawing/2014/main" xmlns="" id="{349F8EC0-27D5-4349-907D-BB3017AE3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8" name="Text Box 191">
                <a:extLst>
                  <a:ext uri="{FF2B5EF4-FFF2-40B4-BE49-F238E27FC236}">
                    <a16:creationId xmlns:a16="http://schemas.microsoft.com/office/drawing/2014/main" xmlns="" id="{23467518-4906-8A41-B8C2-35FFEA3442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679" name="Line 192">
                <a:extLst>
                  <a:ext uri="{FF2B5EF4-FFF2-40B4-BE49-F238E27FC236}">
                    <a16:creationId xmlns:a16="http://schemas.microsoft.com/office/drawing/2014/main" xmlns="" id="{23801BE2-040C-9B4B-A8F3-7264AE3E5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0" name="Line 193">
                <a:extLst>
                  <a:ext uri="{FF2B5EF4-FFF2-40B4-BE49-F238E27FC236}">
                    <a16:creationId xmlns:a16="http://schemas.microsoft.com/office/drawing/2014/main" xmlns="" id="{4FC79998-5D20-F94B-94C6-EBEBEE39C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1" name="Line 194">
                <a:extLst>
                  <a:ext uri="{FF2B5EF4-FFF2-40B4-BE49-F238E27FC236}">
                    <a16:creationId xmlns:a16="http://schemas.microsoft.com/office/drawing/2014/main" xmlns="" id="{7C075311-BBA4-5843-8E33-8C979CED9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2" name="Line 195">
                <a:extLst>
                  <a:ext uri="{FF2B5EF4-FFF2-40B4-BE49-F238E27FC236}">
                    <a16:creationId xmlns:a16="http://schemas.microsoft.com/office/drawing/2014/main" xmlns="" id="{BF18DFB8-D1BE-E041-A803-4A29C63E1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83" name="Group 196">
            <a:extLst>
              <a:ext uri="{FF2B5EF4-FFF2-40B4-BE49-F238E27FC236}">
                <a16:creationId xmlns:a16="http://schemas.microsoft.com/office/drawing/2014/main" xmlns="" id="{7BA78456-746C-CE4E-A8FB-AF29B4878EAE}"/>
              </a:ext>
            </a:extLst>
          </p:cNvPr>
          <p:cNvGrpSpPr>
            <a:grpSpLocks/>
          </p:cNvGrpSpPr>
          <p:nvPr/>
        </p:nvGrpSpPr>
        <p:grpSpPr bwMode="auto">
          <a:xfrm>
            <a:off x="4711442" y="1600792"/>
            <a:ext cx="1081087" cy="1217613"/>
            <a:chOff x="1404" y="3105"/>
            <a:chExt cx="681" cy="767"/>
          </a:xfrm>
        </p:grpSpPr>
        <p:grpSp>
          <p:nvGrpSpPr>
            <p:cNvPr id="684" name="Group 197">
              <a:extLst>
                <a:ext uri="{FF2B5EF4-FFF2-40B4-BE49-F238E27FC236}">
                  <a16:creationId xmlns:a16="http://schemas.microsoft.com/office/drawing/2014/main" xmlns="" id="{EB43FE30-2E4F-284B-84EC-888E46985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689" name="Group 198">
                <a:extLst>
                  <a:ext uri="{FF2B5EF4-FFF2-40B4-BE49-F238E27FC236}">
                    <a16:creationId xmlns:a16="http://schemas.microsoft.com/office/drawing/2014/main" xmlns="" id="{ECA7DA69-5BBB-A046-A422-FA189BF9E6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714" name="Group 199">
                  <a:extLst>
                    <a:ext uri="{FF2B5EF4-FFF2-40B4-BE49-F238E27FC236}">
                      <a16:creationId xmlns:a16="http://schemas.microsoft.com/office/drawing/2014/main" xmlns="" id="{932D35F8-BEDB-1844-B106-804B50CBEC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717" name="Rectangle 200">
                    <a:extLst>
                      <a:ext uri="{FF2B5EF4-FFF2-40B4-BE49-F238E27FC236}">
                        <a16:creationId xmlns:a16="http://schemas.microsoft.com/office/drawing/2014/main" xmlns="" id="{D685F722-E345-AA41-8A63-787012D34B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8" name="Text Box 201">
                    <a:extLst>
                      <a:ext uri="{FF2B5EF4-FFF2-40B4-BE49-F238E27FC236}">
                        <a16:creationId xmlns:a16="http://schemas.microsoft.com/office/drawing/2014/main" xmlns="" id="{ABA1ADB3-7EDA-D641-B2AE-3069634DA2A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DNS</a:t>
                    </a:r>
                  </a:p>
                </p:txBody>
              </p:sp>
            </p:grpSp>
            <p:sp>
              <p:nvSpPr>
                <p:cNvPr id="715" name="Rectangle 202">
                  <a:extLst>
                    <a:ext uri="{FF2B5EF4-FFF2-40B4-BE49-F238E27FC236}">
                      <a16:creationId xmlns:a16="http://schemas.microsoft.com/office/drawing/2014/main" xmlns="" id="{46765DC8-A2C9-9E4A-B7A9-218058CA8D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16" name="Rectangle 203">
                  <a:extLst>
                    <a:ext uri="{FF2B5EF4-FFF2-40B4-BE49-F238E27FC236}">
                      <a16:creationId xmlns:a16="http://schemas.microsoft.com/office/drawing/2014/main" xmlns="" id="{CAAAD386-0C50-F945-B03D-048CA16D77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90" name="Group 204">
                <a:extLst>
                  <a:ext uri="{FF2B5EF4-FFF2-40B4-BE49-F238E27FC236}">
                    <a16:creationId xmlns:a16="http://schemas.microsoft.com/office/drawing/2014/main" xmlns="" id="{25BAA23E-EA3F-0F4C-A11D-B93B5829C5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708" name="Group 205">
                  <a:extLst>
                    <a:ext uri="{FF2B5EF4-FFF2-40B4-BE49-F238E27FC236}">
                      <a16:creationId xmlns:a16="http://schemas.microsoft.com/office/drawing/2014/main" xmlns="" id="{373C402E-6ACA-8E47-B786-CE64B796CE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712" name="Rectangle 206">
                    <a:extLst>
                      <a:ext uri="{FF2B5EF4-FFF2-40B4-BE49-F238E27FC236}">
                        <a16:creationId xmlns:a16="http://schemas.microsoft.com/office/drawing/2014/main" xmlns="" id="{B51D004E-AE15-F64F-B261-E1ECCF0AAA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3" name="Text Box 207">
                    <a:extLst>
                      <a:ext uri="{FF2B5EF4-FFF2-40B4-BE49-F238E27FC236}">
                        <a16:creationId xmlns:a16="http://schemas.microsoft.com/office/drawing/2014/main" xmlns="" id="{3C6E7598-D15F-BA43-B537-042BE31648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709" name="Group 208">
                  <a:extLst>
                    <a:ext uri="{FF2B5EF4-FFF2-40B4-BE49-F238E27FC236}">
                      <a16:creationId xmlns:a16="http://schemas.microsoft.com/office/drawing/2014/main" xmlns="" id="{29BF291F-B4D5-1D4C-913D-86A482741F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10" name="Rectangle 209">
                    <a:extLst>
                      <a:ext uri="{FF2B5EF4-FFF2-40B4-BE49-F238E27FC236}">
                        <a16:creationId xmlns:a16="http://schemas.microsoft.com/office/drawing/2014/main" xmlns="" id="{61FBF84B-CE50-B643-AE79-9D89AE733F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1" name="Rectangle 210">
                    <a:extLst>
                      <a:ext uri="{FF2B5EF4-FFF2-40B4-BE49-F238E27FC236}">
                        <a16:creationId xmlns:a16="http://schemas.microsoft.com/office/drawing/2014/main" xmlns="" id="{E5121B12-FBF0-4342-BF6D-87B9B283F2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691" name="Group 211">
                <a:extLst>
                  <a:ext uri="{FF2B5EF4-FFF2-40B4-BE49-F238E27FC236}">
                    <a16:creationId xmlns:a16="http://schemas.microsoft.com/office/drawing/2014/main" xmlns="" id="{B0E7ACA9-2CF6-1243-9F9A-0D709EE070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706" name="Rectangle 212">
                  <a:extLst>
                    <a:ext uri="{FF2B5EF4-FFF2-40B4-BE49-F238E27FC236}">
                      <a16:creationId xmlns:a16="http://schemas.microsoft.com/office/drawing/2014/main" xmlns="" id="{CB0204CB-AB58-C940-B731-04091AC260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07" name="Rectangle 213">
                  <a:extLst>
                    <a:ext uri="{FF2B5EF4-FFF2-40B4-BE49-F238E27FC236}">
                      <a16:creationId xmlns:a16="http://schemas.microsoft.com/office/drawing/2014/main" xmlns="" id="{0B38DAE2-5553-E244-8B07-8FC2A67359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92" name="Group 214">
                <a:extLst>
                  <a:ext uri="{FF2B5EF4-FFF2-40B4-BE49-F238E27FC236}">
                    <a16:creationId xmlns:a16="http://schemas.microsoft.com/office/drawing/2014/main" xmlns="" id="{4A68C375-1CEB-0845-95BA-B239F6E622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693" name="Group 215">
                  <a:extLst>
                    <a:ext uri="{FF2B5EF4-FFF2-40B4-BE49-F238E27FC236}">
                      <a16:creationId xmlns:a16="http://schemas.microsoft.com/office/drawing/2014/main" xmlns="" id="{9E6C3DE1-7976-6F45-8A25-72AB746BD4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697" name="Group 216">
                    <a:extLst>
                      <a:ext uri="{FF2B5EF4-FFF2-40B4-BE49-F238E27FC236}">
                        <a16:creationId xmlns:a16="http://schemas.microsoft.com/office/drawing/2014/main" xmlns="" id="{CCA61FE2-639D-B541-A0E1-D867961882D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700" name="Group 217">
                      <a:extLst>
                        <a:ext uri="{FF2B5EF4-FFF2-40B4-BE49-F238E27FC236}">
                          <a16:creationId xmlns:a16="http://schemas.microsoft.com/office/drawing/2014/main" xmlns="" id="{5E34812B-E977-C349-A338-24FA5598520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704" name="Rectangle 218">
                        <a:extLst>
                          <a:ext uri="{FF2B5EF4-FFF2-40B4-BE49-F238E27FC236}">
                            <a16:creationId xmlns:a16="http://schemas.microsoft.com/office/drawing/2014/main" xmlns="" id="{D0619781-83D7-AA45-8ACB-511E9E48B73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705" name="Text Box 219">
                        <a:extLst>
                          <a:ext uri="{FF2B5EF4-FFF2-40B4-BE49-F238E27FC236}">
                            <a16:creationId xmlns:a16="http://schemas.microsoft.com/office/drawing/2014/main" xmlns="" id="{E98FBF2F-723D-B747-8B9B-86363B2AC118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701" name="Group 220">
                      <a:extLst>
                        <a:ext uri="{FF2B5EF4-FFF2-40B4-BE49-F238E27FC236}">
                          <a16:creationId xmlns:a16="http://schemas.microsoft.com/office/drawing/2014/main" xmlns="" id="{831B80DD-C2F6-264E-98EA-E1865CB81ED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702" name="Rectangle 221">
                        <a:extLst>
                          <a:ext uri="{FF2B5EF4-FFF2-40B4-BE49-F238E27FC236}">
                            <a16:creationId xmlns:a16="http://schemas.microsoft.com/office/drawing/2014/main" xmlns="" id="{8EA783A9-E38D-4042-9805-1ECF12F5B74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703" name="Rectangle 222">
                        <a:extLst>
                          <a:ext uri="{FF2B5EF4-FFF2-40B4-BE49-F238E27FC236}">
                            <a16:creationId xmlns:a16="http://schemas.microsoft.com/office/drawing/2014/main" xmlns="" id="{8711C814-64CC-D441-8472-85CBD1B30A7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698" name="Rectangle 223">
                    <a:extLst>
                      <a:ext uri="{FF2B5EF4-FFF2-40B4-BE49-F238E27FC236}">
                        <a16:creationId xmlns:a16="http://schemas.microsoft.com/office/drawing/2014/main" xmlns="" id="{2A58AC39-92ED-B846-A308-8A8B1485C7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99" name="Rectangle 224">
                    <a:extLst>
                      <a:ext uri="{FF2B5EF4-FFF2-40B4-BE49-F238E27FC236}">
                        <a16:creationId xmlns:a16="http://schemas.microsoft.com/office/drawing/2014/main" xmlns="" id="{A393CD03-293E-A74B-B8CE-1F9571B66F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94" name="Rectangle 225">
                  <a:extLst>
                    <a:ext uri="{FF2B5EF4-FFF2-40B4-BE49-F238E27FC236}">
                      <a16:creationId xmlns:a16="http://schemas.microsoft.com/office/drawing/2014/main" xmlns="" id="{77E35D46-4F7B-6745-AE76-82EF8774B9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5" name="Rectangle 226">
                  <a:extLst>
                    <a:ext uri="{FF2B5EF4-FFF2-40B4-BE49-F238E27FC236}">
                      <a16:creationId xmlns:a16="http://schemas.microsoft.com/office/drawing/2014/main" xmlns="" id="{326A96ED-AB23-384C-A796-7D2AB9337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6" name="Rectangle 227">
                  <a:extLst>
                    <a:ext uri="{FF2B5EF4-FFF2-40B4-BE49-F238E27FC236}">
                      <a16:creationId xmlns:a16="http://schemas.microsoft.com/office/drawing/2014/main" xmlns="" id="{FEDE95BD-327A-B34F-A164-D7395B700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685" name="AutoShape 228">
              <a:extLst>
                <a:ext uri="{FF2B5EF4-FFF2-40B4-BE49-F238E27FC236}">
                  <a16:creationId xmlns:a16="http://schemas.microsoft.com/office/drawing/2014/main" xmlns="" id="{7E540946-B645-6F49-8239-C8D7D6C583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86" name="Group 229">
              <a:extLst>
                <a:ext uri="{FF2B5EF4-FFF2-40B4-BE49-F238E27FC236}">
                  <a16:creationId xmlns:a16="http://schemas.microsoft.com/office/drawing/2014/main" xmlns="" id="{6BA61DA2-A413-E44B-AEFA-AA547DAB2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687" name="Rectangle 230">
                <a:extLst>
                  <a:ext uri="{FF2B5EF4-FFF2-40B4-BE49-F238E27FC236}">
                    <a16:creationId xmlns:a16="http://schemas.microsoft.com/office/drawing/2014/main" xmlns="" id="{4298490A-8079-374C-9608-987C5F6BA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8" name="Text Box 231">
                <a:extLst>
                  <a:ext uri="{FF2B5EF4-FFF2-40B4-BE49-F238E27FC236}">
                    <a16:creationId xmlns:a16="http://schemas.microsoft.com/office/drawing/2014/main" xmlns="" id="{DFCFF247-06AF-C44C-8721-8E3FAA97F1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</p:grpSp>
      <p:grpSp>
        <p:nvGrpSpPr>
          <p:cNvPr id="174" name="Group 248">
            <a:extLst>
              <a:ext uri="{FF2B5EF4-FFF2-40B4-BE49-F238E27FC236}">
                <a16:creationId xmlns:a16="http://schemas.microsoft.com/office/drawing/2014/main" xmlns="" id="{BA24EA86-E609-CE4E-99CD-C3F5EEC98D5E}"/>
              </a:ext>
            </a:extLst>
          </p:cNvPr>
          <p:cNvGrpSpPr>
            <a:grpSpLocks/>
          </p:cNvGrpSpPr>
          <p:nvPr/>
        </p:nvGrpSpPr>
        <p:grpSpPr bwMode="auto">
          <a:xfrm>
            <a:off x="7043551" y="2123701"/>
            <a:ext cx="358775" cy="623888"/>
            <a:chOff x="4140" y="429"/>
            <a:chExt cx="1425" cy="2396"/>
          </a:xfrm>
        </p:grpSpPr>
        <p:sp>
          <p:nvSpPr>
            <p:cNvPr id="175" name="Freeform 148">
              <a:extLst>
                <a:ext uri="{FF2B5EF4-FFF2-40B4-BE49-F238E27FC236}">
                  <a16:creationId xmlns:a16="http://schemas.microsoft.com/office/drawing/2014/main" xmlns="" id="{8350240D-86DF-D14A-AE97-8866B95BD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6" name="Rectangle 149">
              <a:extLst>
                <a:ext uri="{FF2B5EF4-FFF2-40B4-BE49-F238E27FC236}">
                  <a16:creationId xmlns:a16="http://schemas.microsoft.com/office/drawing/2014/main" xmlns="" id="{2E95E385-ED1A-2B4D-BD18-2501FD76B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7" name="Freeform 150">
              <a:extLst>
                <a:ext uri="{FF2B5EF4-FFF2-40B4-BE49-F238E27FC236}">
                  <a16:creationId xmlns:a16="http://schemas.microsoft.com/office/drawing/2014/main" xmlns="" id="{C1BAE21E-7184-3C47-BD21-0D357950D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8" name="Freeform 151">
              <a:extLst>
                <a:ext uri="{FF2B5EF4-FFF2-40B4-BE49-F238E27FC236}">
                  <a16:creationId xmlns:a16="http://schemas.microsoft.com/office/drawing/2014/main" xmlns="" id="{90457001-FC0D-0E41-A13D-0BDA9154A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Rectangle 152">
              <a:extLst>
                <a:ext uri="{FF2B5EF4-FFF2-40B4-BE49-F238E27FC236}">
                  <a16:creationId xmlns:a16="http://schemas.microsoft.com/office/drawing/2014/main" xmlns="" id="{E7330E90-9DD8-0A4A-8C05-BCE03E9BE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0" name="Group 153">
              <a:extLst>
                <a:ext uri="{FF2B5EF4-FFF2-40B4-BE49-F238E27FC236}">
                  <a16:creationId xmlns:a16="http://schemas.microsoft.com/office/drawing/2014/main" xmlns="" id="{9B69857C-D710-6442-BB78-8153EE3EB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08" name="AutoShape 154">
                <a:extLst>
                  <a:ext uri="{FF2B5EF4-FFF2-40B4-BE49-F238E27FC236}">
                    <a16:creationId xmlns:a16="http://schemas.microsoft.com/office/drawing/2014/main" xmlns="" id="{6270511B-D2F9-294E-AEB5-29C1A2B52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AutoShape 155">
                <a:extLst>
                  <a:ext uri="{FF2B5EF4-FFF2-40B4-BE49-F238E27FC236}">
                    <a16:creationId xmlns:a16="http://schemas.microsoft.com/office/drawing/2014/main" xmlns="" id="{98DF3608-E392-6D43-AAB6-C4A3AD78A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1" name="Rectangle 156">
              <a:extLst>
                <a:ext uri="{FF2B5EF4-FFF2-40B4-BE49-F238E27FC236}">
                  <a16:creationId xmlns:a16="http://schemas.microsoft.com/office/drawing/2014/main" xmlns="" id="{F815B378-AF9E-EE4F-A309-282DA3E41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2" name="Group 157">
              <a:extLst>
                <a:ext uri="{FF2B5EF4-FFF2-40B4-BE49-F238E27FC236}">
                  <a16:creationId xmlns:a16="http://schemas.microsoft.com/office/drawing/2014/main" xmlns="" id="{67E01184-334F-3545-AB40-BB314E4F9B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06" name="AutoShape 158">
                <a:extLst>
                  <a:ext uri="{FF2B5EF4-FFF2-40B4-BE49-F238E27FC236}">
                    <a16:creationId xmlns:a16="http://schemas.microsoft.com/office/drawing/2014/main" xmlns="" id="{2BBCFBE6-69B0-A846-B264-B4F74AEC5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7" name="AutoShape 159">
                <a:extLst>
                  <a:ext uri="{FF2B5EF4-FFF2-40B4-BE49-F238E27FC236}">
                    <a16:creationId xmlns:a16="http://schemas.microsoft.com/office/drawing/2014/main" xmlns="" id="{B46CC4E6-97C8-E346-BA88-4BE5F3D10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3" name="Rectangle 160">
              <a:extLst>
                <a:ext uri="{FF2B5EF4-FFF2-40B4-BE49-F238E27FC236}">
                  <a16:creationId xmlns:a16="http://schemas.microsoft.com/office/drawing/2014/main" xmlns="" id="{3A68D5E8-E8F5-6941-AA7A-DB4724A1A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Rectangle 161">
              <a:extLst>
                <a:ext uri="{FF2B5EF4-FFF2-40B4-BE49-F238E27FC236}">
                  <a16:creationId xmlns:a16="http://schemas.microsoft.com/office/drawing/2014/main" xmlns="" id="{C85FE9F8-AB9B-DC49-B969-5A8909D91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5" name="Group 162">
              <a:extLst>
                <a:ext uri="{FF2B5EF4-FFF2-40B4-BE49-F238E27FC236}">
                  <a16:creationId xmlns:a16="http://schemas.microsoft.com/office/drawing/2014/main" xmlns="" id="{83136C62-1CD4-8B40-839F-A7EEC2777C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01" name="AutoShape 163">
                <a:extLst>
                  <a:ext uri="{FF2B5EF4-FFF2-40B4-BE49-F238E27FC236}">
                    <a16:creationId xmlns:a16="http://schemas.microsoft.com/office/drawing/2014/main" xmlns="" id="{EB609148-CFB5-2A44-949A-AA2E8B42E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5" name="AutoShape 164">
                <a:extLst>
                  <a:ext uri="{FF2B5EF4-FFF2-40B4-BE49-F238E27FC236}">
                    <a16:creationId xmlns:a16="http://schemas.microsoft.com/office/drawing/2014/main" xmlns="" id="{A2E1E84C-7141-1743-B35A-4172B2D67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6" name="Freeform 165">
              <a:extLst>
                <a:ext uri="{FF2B5EF4-FFF2-40B4-BE49-F238E27FC236}">
                  <a16:creationId xmlns:a16="http://schemas.microsoft.com/office/drawing/2014/main" xmlns="" id="{43050567-31E9-244B-93D9-5A67D0788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7" name="Group 166">
              <a:extLst>
                <a:ext uri="{FF2B5EF4-FFF2-40B4-BE49-F238E27FC236}">
                  <a16:creationId xmlns:a16="http://schemas.microsoft.com/office/drawing/2014/main" xmlns="" id="{30BC8383-936E-0243-A67E-87F464BD0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9" name="AutoShape 167">
                <a:extLst>
                  <a:ext uri="{FF2B5EF4-FFF2-40B4-BE49-F238E27FC236}">
                    <a16:creationId xmlns:a16="http://schemas.microsoft.com/office/drawing/2014/main" xmlns="" id="{36E98FE5-C685-5F4F-9812-01F5B196A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0" name="AutoShape 168">
                <a:extLst>
                  <a:ext uri="{FF2B5EF4-FFF2-40B4-BE49-F238E27FC236}">
                    <a16:creationId xmlns:a16="http://schemas.microsoft.com/office/drawing/2014/main" xmlns="" id="{62A48F7A-763D-F94A-B670-67B97F409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8" name="Rectangle 169">
              <a:extLst>
                <a:ext uri="{FF2B5EF4-FFF2-40B4-BE49-F238E27FC236}">
                  <a16:creationId xmlns:a16="http://schemas.microsoft.com/office/drawing/2014/main" xmlns="" id="{98A2D58B-8610-0049-9824-1E1CCFB81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9" name="Freeform 170">
              <a:extLst>
                <a:ext uri="{FF2B5EF4-FFF2-40B4-BE49-F238E27FC236}">
                  <a16:creationId xmlns:a16="http://schemas.microsoft.com/office/drawing/2014/main" xmlns="" id="{11AF6B7E-B658-0E42-B146-B4505BFC8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0" name="Freeform 171">
              <a:extLst>
                <a:ext uri="{FF2B5EF4-FFF2-40B4-BE49-F238E27FC236}">
                  <a16:creationId xmlns:a16="http://schemas.microsoft.com/office/drawing/2014/main" xmlns="" id="{6617EE11-1A08-B148-9C6E-2B115F7DA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1" name="Oval 172">
              <a:extLst>
                <a:ext uri="{FF2B5EF4-FFF2-40B4-BE49-F238E27FC236}">
                  <a16:creationId xmlns:a16="http://schemas.microsoft.com/office/drawing/2014/main" xmlns="" id="{EC8F463F-0BDA-0F45-9F76-2C41270B4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2" name="Freeform 173">
              <a:extLst>
                <a:ext uri="{FF2B5EF4-FFF2-40B4-BE49-F238E27FC236}">
                  <a16:creationId xmlns:a16="http://schemas.microsoft.com/office/drawing/2014/main" xmlns="" id="{029218AA-C435-EC48-972D-7D279AA97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3" name="AutoShape 174">
              <a:extLst>
                <a:ext uri="{FF2B5EF4-FFF2-40B4-BE49-F238E27FC236}">
                  <a16:creationId xmlns:a16="http://schemas.microsoft.com/office/drawing/2014/main" xmlns="" id="{004AF6A9-08DC-4C40-BD6A-E99AA1ED3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4" name="AutoShape 175">
              <a:extLst>
                <a:ext uri="{FF2B5EF4-FFF2-40B4-BE49-F238E27FC236}">
                  <a16:creationId xmlns:a16="http://schemas.microsoft.com/office/drawing/2014/main" xmlns="" id="{58FF6008-68B1-1F41-A35F-1814BE389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5" name="Oval 176">
              <a:extLst>
                <a:ext uri="{FF2B5EF4-FFF2-40B4-BE49-F238E27FC236}">
                  <a16:creationId xmlns:a16="http://schemas.microsoft.com/office/drawing/2014/main" xmlns="" id="{D3C587EC-E48C-E842-BC9C-FF13CB39E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6" name="Oval 177">
              <a:extLst>
                <a:ext uri="{FF2B5EF4-FFF2-40B4-BE49-F238E27FC236}">
                  <a16:creationId xmlns:a16="http://schemas.microsoft.com/office/drawing/2014/main" xmlns="" id="{012B9197-2851-C241-AF64-90AEA8FD0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7" name="Oval 178">
              <a:extLst>
                <a:ext uri="{FF2B5EF4-FFF2-40B4-BE49-F238E27FC236}">
                  <a16:creationId xmlns:a16="http://schemas.microsoft.com/office/drawing/2014/main" xmlns="" id="{1016A314-384F-CB4F-B077-543DA4A2F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8" name="Rectangle 179">
              <a:extLst>
                <a:ext uri="{FF2B5EF4-FFF2-40B4-BE49-F238E27FC236}">
                  <a16:creationId xmlns:a16="http://schemas.microsoft.com/office/drawing/2014/main" xmlns="" id="{5922B0DF-34CC-0949-8A0A-5B645EA4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CA6F153-E77E-2C42-832A-3394AC9B48B8}"/>
              </a:ext>
            </a:extLst>
          </p:cNvPr>
          <p:cNvGrpSpPr/>
          <p:nvPr/>
        </p:nvGrpSpPr>
        <p:grpSpPr>
          <a:xfrm>
            <a:off x="4395993" y="1490721"/>
            <a:ext cx="460375" cy="487292"/>
            <a:chOff x="4568161" y="1475417"/>
            <a:chExt cx="460375" cy="487292"/>
          </a:xfrm>
        </p:grpSpPr>
        <p:grpSp>
          <p:nvGrpSpPr>
            <p:cNvPr id="719" name="Group 53">
              <a:extLst>
                <a:ext uri="{FF2B5EF4-FFF2-40B4-BE49-F238E27FC236}">
                  <a16:creationId xmlns:a16="http://schemas.microsoft.com/office/drawing/2014/main" xmlns="" id="{8B05B42C-C438-E24D-AFA2-2984859783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8161" y="1500816"/>
              <a:ext cx="460375" cy="244475"/>
              <a:chOff x="844" y="3337"/>
              <a:chExt cx="290" cy="154"/>
            </a:xfrm>
          </p:grpSpPr>
          <p:sp>
            <p:nvSpPr>
              <p:cNvPr id="720" name="Rectangle 54">
                <a:extLst>
                  <a:ext uri="{FF2B5EF4-FFF2-40B4-BE49-F238E27FC236}">
                    <a16:creationId xmlns:a16="http://schemas.microsoft.com/office/drawing/2014/main" xmlns="" id="{D126321D-B0DA-3244-AC5F-32642BCEE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1" name="Text Box 55">
                <a:extLst>
                  <a:ext uri="{FF2B5EF4-FFF2-40B4-BE49-F238E27FC236}">
                    <a16:creationId xmlns:a16="http://schemas.microsoft.com/office/drawing/2014/main" xmlns="" id="{BC8AD8C6-CCDE-A54B-8E07-A6320750AF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sp>
          <p:nvSpPr>
            <p:cNvPr id="722" name="AutoShape 88">
              <a:extLst>
                <a:ext uri="{FF2B5EF4-FFF2-40B4-BE49-F238E27FC236}">
                  <a16:creationId xmlns:a16="http://schemas.microsoft.com/office/drawing/2014/main" xmlns="" id="{0C51A2FB-6AD3-AF4D-BF7E-5FC96D20D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915" y="1475417"/>
              <a:ext cx="381000" cy="487292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86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30208 0.00047 C 0.26822 0.07408 0.22513 0.17477 0.19544 0.2474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1236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44 0.24746 C 0.22916 0.21204 0.2526 0.20463 0.31184 0.16389 C 0.37122 0.12315 0.45169 0.08102 0.50768 0.0206 C 0.48984 0.02084 0.39205 0.01922 0.37057 0.02037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12" y="-1136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" grpId="0"/>
      <p:bldP spid="6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999694" cy="894622"/>
          </a:xfrm>
        </p:spPr>
        <p:txBody>
          <a:bodyPr>
            <a:noAutofit/>
          </a:bodyPr>
          <a:lstStyle/>
          <a:p>
            <a:r>
              <a:rPr lang="en-US" b="0" dirty="0">
                <a:latin typeface="+mn-lt"/>
              </a:rPr>
              <a:t>A day in the life…TCP connection carrying HTTP</a:t>
            </a:r>
            <a:endParaRPr lang="en-US" sz="3200" b="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xmlns="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xmlns="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xmlns="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xmlns="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xmlns="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xmlns="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xmlns="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xmlns="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xmlns="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xmlns="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xmlns="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xmlns="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xmlns="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xmlns="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xmlns="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72" name="Rectangle 37">
            <a:extLst>
              <a:ext uri="{FF2B5EF4-FFF2-40B4-BE49-F238E27FC236}">
                <a16:creationId xmlns:a16="http://schemas.microsoft.com/office/drawing/2014/main" xmlns="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xmlns="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xmlns="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xmlns="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xmlns="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xmlns="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xmlns="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xmlns="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xmlns="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xmlns="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xmlns="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xmlns="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xmlns="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xmlns="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xmlns="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xmlns="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xmlns="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xmlns="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xmlns="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xmlns="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xmlns="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xmlns="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xmlns="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xmlns="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xmlns="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xmlns="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xmlns="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xmlns="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xmlns="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xmlns="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xmlns="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xmlns="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xmlns="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xmlns="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xmlns="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xmlns="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xmlns="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xmlns="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xmlns="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xmlns="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xmlns="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xmlns="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4" name="Group 276">
            <a:extLst>
              <a:ext uri="{FF2B5EF4-FFF2-40B4-BE49-F238E27FC236}">
                <a16:creationId xmlns:a16="http://schemas.microsoft.com/office/drawing/2014/main" xmlns="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xmlns="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xmlns="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xmlns="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xmlns="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xmlns="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xmlns="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xmlns="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xmlns="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xmlns="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xmlns="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xmlns="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xmlns="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xmlns="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xmlns="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xmlns="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xmlns="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xmlns="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xmlns="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xmlns="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xmlns="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8" name="Freeform 406">
            <a:extLst>
              <a:ext uri="{FF2B5EF4-FFF2-40B4-BE49-F238E27FC236}">
                <a16:creationId xmlns:a16="http://schemas.microsoft.com/office/drawing/2014/main" xmlns="" id="{54BF1E4D-3404-E64B-B107-B9844493CA09}"/>
              </a:ext>
            </a:extLst>
          </p:cNvPr>
          <p:cNvSpPr>
            <a:spLocks/>
          </p:cNvSpPr>
          <p:nvPr/>
        </p:nvSpPr>
        <p:spPr bwMode="auto">
          <a:xfrm>
            <a:off x="4781673" y="1792392"/>
            <a:ext cx="3486028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9" name="Text Box 34">
            <a:extLst>
              <a:ext uri="{FF2B5EF4-FFF2-40B4-BE49-F238E27FC236}">
                <a16:creationId xmlns:a16="http://schemas.microsoft.com/office/drawing/2014/main" xmlns="" id="{8E3C4FE4-16B8-2E48-AAFC-131508FB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56670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150" name="Line 68">
            <a:extLst>
              <a:ext uri="{FF2B5EF4-FFF2-40B4-BE49-F238E27FC236}">
                <a16:creationId xmlns:a16="http://schemas.microsoft.com/office/drawing/2014/main" xmlns="" id="{6703089F-58F3-E042-8B10-16A415A05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53" name="Group 167">
            <a:extLst>
              <a:ext uri="{FF2B5EF4-FFF2-40B4-BE49-F238E27FC236}">
                <a16:creationId xmlns:a16="http://schemas.microsoft.com/office/drawing/2014/main" xmlns="" id="{F5EB6B7E-CF56-1D40-9A5F-78A0D7F752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35438" y="3627064"/>
            <a:ext cx="400050" cy="152400"/>
            <a:chOff x="3228" y="1776"/>
            <a:chExt cx="252" cy="96"/>
          </a:xfrm>
        </p:grpSpPr>
        <p:sp>
          <p:nvSpPr>
            <p:cNvPr id="154" name="Line 168">
              <a:extLst>
                <a:ext uri="{FF2B5EF4-FFF2-40B4-BE49-F238E27FC236}">
                  <a16:creationId xmlns:a16="http://schemas.microsoft.com/office/drawing/2014/main" xmlns="" id="{1802CB0D-BD6D-D74F-A9D8-5BACFFCCB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5" name="Line 169">
              <a:extLst>
                <a:ext uri="{FF2B5EF4-FFF2-40B4-BE49-F238E27FC236}">
                  <a16:creationId xmlns:a16="http://schemas.microsoft.com/office/drawing/2014/main" xmlns="" id="{BC8A6DEC-D893-BC48-A065-216616CA7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6" name="Group 170">
            <a:extLst>
              <a:ext uri="{FF2B5EF4-FFF2-40B4-BE49-F238E27FC236}">
                <a16:creationId xmlns:a16="http://schemas.microsoft.com/office/drawing/2014/main" xmlns="" id="{926875FC-494C-BB45-B7F8-8827688CC13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87838" y="3103189"/>
            <a:ext cx="400050" cy="152400"/>
            <a:chOff x="3228" y="1776"/>
            <a:chExt cx="252" cy="96"/>
          </a:xfrm>
        </p:grpSpPr>
        <p:sp>
          <p:nvSpPr>
            <p:cNvPr id="157" name="Line 171">
              <a:extLst>
                <a:ext uri="{FF2B5EF4-FFF2-40B4-BE49-F238E27FC236}">
                  <a16:creationId xmlns:a16="http://schemas.microsoft.com/office/drawing/2014/main" xmlns="" id="{36C97ACA-ADA8-6C4D-918D-B9A573ADE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8" name="Line 172">
              <a:extLst>
                <a:ext uri="{FF2B5EF4-FFF2-40B4-BE49-F238E27FC236}">
                  <a16:creationId xmlns:a16="http://schemas.microsoft.com/office/drawing/2014/main" xmlns="" id="{BAFF6B07-8046-764A-BBC9-297230590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xmlns="" id="{83E8644E-9ABF-8D40-91C1-3E38F4EEBD93}"/>
              </a:ext>
            </a:extLst>
          </p:cNvPr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xmlns="" id="{E07DE3FA-8AF6-194D-A476-AEA1B09F7B0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xmlns="" id="{34A4F16A-CB62-4A41-9419-62CD9E0C591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xmlns="" id="{7BEB6CE9-D98E-F84D-A398-B92F19578A7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xmlns="" id="{5500E3F7-C826-414F-8AB9-A8131E41A9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xmlns="" id="{273829F3-5B2A-3D43-B4EF-DDBF4450431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xmlns="" id="{16BC6710-FF10-F94F-B985-0B24DE112FE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xmlns="" id="{B4D233B4-AC73-4C4F-B219-7217862D8F1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0" name="Freeform 94">
            <a:extLst>
              <a:ext uri="{FF2B5EF4-FFF2-40B4-BE49-F238E27FC236}">
                <a16:creationId xmlns:a16="http://schemas.microsoft.com/office/drawing/2014/main" xmlns="" id="{DB154763-7D17-3045-99D6-33E2B8DEBEF3}"/>
              </a:ext>
            </a:extLst>
          </p:cNvPr>
          <p:cNvSpPr>
            <a:spLocks/>
          </p:cNvSpPr>
          <p:nvPr/>
        </p:nvSpPr>
        <p:spPr bwMode="auto">
          <a:xfrm>
            <a:off x="915707" y="4764367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1" name="Line 134">
            <a:extLst>
              <a:ext uri="{FF2B5EF4-FFF2-40B4-BE49-F238E27FC236}">
                <a16:creationId xmlns:a16="http://schemas.microsoft.com/office/drawing/2014/main" xmlns="" id="{23269057-3E10-0842-B50F-AD9089B214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6607" y="3692805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3" name="Line 136">
            <a:extLst>
              <a:ext uri="{FF2B5EF4-FFF2-40B4-BE49-F238E27FC236}">
                <a16:creationId xmlns:a16="http://schemas.microsoft.com/office/drawing/2014/main" xmlns="" id="{3AFEBAD8-BCD5-3045-B4AF-E50B6AEA1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5795" y="5512080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4" name="Text Box 137">
            <a:extLst>
              <a:ext uri="{FF2B5EF4-FFF2-40B4-BE49-F238E27FC236}">
                <a16:creationId xmlns:a16="http://schemas.microsoft.com/office/drawing/2014/main" xmlns="" id="{B02E6458-4F99-D348-B986-C3DBF7171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357" y="5904192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305" name="Text Box 138">
            <a:extLst>
              <a:ext uri="{FF2B5EF4-FFF2-40B4-BE49-F238E27FC236}">
                <a16:creationId xmlns:a16="http://schemas.microsoft.com/office/drawing/2014/main" xmlns="" id="{B04C2766-4464-6446-87AB-67B8CB7F6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307" y="5648605"/>
            <a:ext cx="19062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Google web server</a:t>
            </a:r>
          </a:p>
        </p:txBody>
      </p:sp>
      <p:grpSp>
        <p:nvGrpSpPr>
          <p:cNvPr id="312" name="Group 194">
            <a:extLst>
              <a:ext uri="{FF2B5EF4-FFF2-40B4-BE49-F238E27FC236}">
                <a16:creationId xmlns:a16="http://schemas.microsoft.com/office/drawing/2014/main" xmlns="" id="{E84BEC05-5A7F-224F-95D4-9DAB0F871EA1}"/>
              </a:ext>
            </a:extLst>
          </p:cNvPr>
          <p:cNvGrpSpPr>
            <a:grpSpLocks/>
          </p:cNvGrpSpPr>
          <p:nvPr/>
        </p:nvGrpSpPr>
        <p:grpSpPr bwMode="auto">
          <a:xfrm>
            <a:off x="3765270" y="5718455"/>
            <a:ext cx="295275" cy="114300"/>
            <a:chOff x="3228" y="1776"/>
            <a:chExt cx="252" cy="96"/>
          </a:xfrm>
        </p:grpSpPr>
        <p:sp>
          <p:nvSpPr>
            <p:cNvPr id="313" name="Line 195">
              <a:extLst>
                <a:ext uri="{FF2B5EF4-FFF2-40B4-BE49-F238E27FC236}">
                  <a16:creationId xmlns:a16="http://schemas.microsoft.com/office/drawing/2014/main" xmlns="" id="{5A3176AD-244A-FC40-803C-74F3441D6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4" name="Line 196">
              <a:extLst>
                <a:ext uri="{FF2B5EF4-FFF2-40B4-BE49-F238E27FC236}">
                  <a16:creationId xmlns:a16="http://schemas.microsoft.com/office/drawing/2014/main" xmlns="" id="{6B3ADCCD-5CCA-E245-804F-105E3A97E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5" name="Group 197">
            <a:extLst>
              <a:ext uri="{FF2B5EF4-FFF2-40B4-BE49-F238E27FC236}">
                <a16:creationId xmlns:a16="http://schemas.microsoft.com/office/drawing/2014/main" xmlns="" id="{11561174-0DD6-384F-ADA8-7238039F917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3445" y="5718455"/>
            <a:ext cx="295275" cy="114300"/>
            <a:chOff x="3228" y="1776"/>
            <a:chExt cx="252" cy="96"/>
          </a:xfrm>
        </p:grpSpPr>
        <p:sp>
          <p:nvSpPr>
            <p:cNvPr id="316" name="Line 198">
              <a:extLst>
                <a:ext uri="{FF2B5EF4-FFF2-40B4-BE49-F238E27FC236}">
                  <a16:creationId xmlns:a16="http://schemas.microsoft.com/office/drawing/2014/main" xmlns="" id="{163D3623-F55F-6248-89FA-5C316BDD2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7" name="Line 199">
              <a:extLst>
                <a:ext uri="{FF2B5EF4-FFF2-40B4-BE49-F238E27FC236}">
                  <a16:creationId xmlns:a16="http://schemas.microsoft.com/office/drawing/2014/main" xmlns="" id="{00F61339-BB36-F44F-AD77-22B4AA912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8" name="Group 200">
            <a:extLst>
              <a:ext uri="{FF2B5EF4-FFF2-40B4-BE49-F238E27FC236}">
                <a16:creationId xmlns:a16="http://schemas.microsoft.com/office/drawing/2014/main" xmlns="" id="{99A70FAB-0459-7A43-BC2D-6A7CFE6F862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608232" y="5423180"/>
            <a:ext cx="295275" cy="114300"/>
            <a:chOff x="3228" y="1776"/>
            <a:chExt cx="252" cy="96"/>
          </a:xfrm>
        </p:grpSpPr>
        <p:sp>
          <p:nvSpPr>
            <p:cNvPr id="319" name="Line 201">
              <a:extLst>
                <a:ext uri="{FF2B5EF4-FFF2-40B4-BE49-F238E27FC236}">
                  <a16:creationId xmlns:a16="http://schemas.microsoft.com/office/drawing/2014/main" xmlns="" id="{DAF385D4-A4D0-AA41-8C33-83D0C4D8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0" name="Line 202">
              <a:extLst>
                <a:ext uri="{FF2B5EF4-FFF2-40B4-BE49-F238E27FC236}">
                  <a16:creationId xmlns:a16="http://schemas.microsoft.com/office/drawing/2014/main" xmlns="" id="{9EF706F5-A8DC-BF46-B040-1A4D47171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xmlns="" id="{734858D1-1FE7-0841-97C3-49C70001FDDA}"/>
              </a:ext>
            </a:extLst>
          </p:cNvPr>
          <p:cNvGrpSpPr/>
          <p:nvPr/>
        </p:nvGrpSpPr>
        <p:grpSpPr>
          <a:xfrm>
            <a:off x="3885507" y="5310841"/>
            <a:ext cx="809010" cy="502026"/>
            <a:chOff x="7493876" y="2774731"/>
            <a:chExt cx="1481958" cy="894622"/>
          </a:xfrm>
        </p:grpSpPr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xmlns="" id="{372B1AC8-74B7-C34C-8289-9B65FDFB6CC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xmlns="" id="{2961F798-D661-3D46-B5CE-6D402C201D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xmlns="" id="{673344D6-1FC8-1A47-97EC-9418BA45005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xmlns="" id="{7C4028CC-B424-154D-BD93-E61E50C24CE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xmlns="" id="{552CB30F-0709-FE43-BD31-587F8E1B154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xmlns="" id="{F3ECD5A3-700D-4346-A225-E4F327AF7D7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xmlns="" id="{8FD5A214-3BBB-7F48-B4FD-71505D61E3A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5" name="Group 248">
            <a:extLst>
              <a:ext uri="{FF2B5EF4-FFF2-40B4-BE49-F238E27FC236}">
                <a16:creationId xmlns:a16="http://schemas.microsoft.com/office/drawing/2014/main" xmlns="" id="{78FE3AED-24A8-6C4B-823D-34D843152649}"/>
              </a:ext>
            </a:extLst>
          </p:cNvPr>
          <p:cNvGrpSpPr>
            <a:grpSpLocks/>
          </p:cNvGrpSpPr>
          <p:nvPr/>
        </p:nvGrpSpPr>
        <p:grpSpPr bwMode="auto">
          <a:xfrm>
            <a:off x="2703232" y="5072342"/>
            <a:ext cx="358775" cy="623888"/>
            <a:chOff x="4140" y="429"/>
            <a:chExt cx="1425" cy="2396"/>
          </a:xfrm>
        </p:grpSpPr>
        <p:sp>
          <p:nvSpPr>
            <p:cNvPr id="346" name="Freeform 148">
              <a:extLst>
                <a:ext uri="{FF2B5EF4-FFF2-40B4-BE49-F238E27FC236}">
                  <a16:creationId xmlns:a16="http://schemas.microsoft.com/office/drawing/2014/main" xmlns="" id="{85451C8D-4747-E845-BDD8-6D774697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Rectangle 149">
              <a:extLst>
                <a:ext uri="{FF2B5EF4-FFF2-40B4-BE49-F238E27FC236}">
                  <a16:creationId xmlns:a16="http://schemas.microsoft.com/office/drawing/2014/main" xmlns="" id="{720F8F77-9254-F144-9D40-FF595E87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8" name="Freeform 150">
              <a:extLst>
                <a:ext uri="{FF2B5EF4-FFF2-40B4-BE49-F238E27FC236}">
                  <a16:creationId xmlns:a16="http://schemas.microsoft.com/office/drawing/2014/main" xmlns="" id="{6A486C96-F765-2943-90E4-63862879C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9" name="Freeform 151">
              <a:extLst>
                <a:ext uri="{FF2B5EF4-FFF2-40B4-BE49-F238E27FC236}">
                  <a16:creationId xmlns:a16="http://schemas.microsoft.com/office/drawing/2014/main" xmlns="" id="{A86769A5-BBB3-024C-B65A-503F62823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0" name="Rectangle 152">
              <a:extLst>
                <a:ext uri="{FF2B5EF4-FFF2-40B4-BE49-F238E27FC236}">
                  <a16:creationId xmlns:a16="http://schemas.microsoft.com/office/drawing/2014/main" xmlns="" id="{EDEA3D72-19C4-0445-996E-0463B4F73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1" name="Group 153">
              <a:extLst>
                <a:ext uri="{FF2B5EF4-FFF2-40B4-BE49-F238E27FC236}">
                  <a16:creationId xmlns:a16="http://schemas.microsoft.com/office/drawing/2014/main" xmlns="" id="{1F11C69D-094E-F747-B5C0-2DA1FE020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xmlns="" id="{C55CA8C4-32A7-154A-B758-95A762915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7" name="AutoShape 155">
                <a:extLst>
                  <a:ext uri="{FF2B5EF4-FFF2-40B4-BE49-F238E27FC236}">
                    <a16:creationId xmlns:a16="http://schemas.microsoft.com/office/drawing/2014/main" xmlns="" id="{7184AF16-B87E-9F43-917C-2C88AAEF0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2" name="Rectangle 156">
              <a:extLst>
                <a:ext uri="{FF2B5EF4-FFF2-40B4-BE49-F238E27FC236}">
                  <a16:creationId xmlns:a16="http://schemas.microsoft.com/office/drawing/2014/main" xmlns="" id="{48FF4647-B309-D64A-B015-19391B161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3" name="Group 157">
              <a:extLst>
                <a:ext uri="{FF2B5EF4-FFF2-40B4-BE49-F238E27FC236}">
                  <a16:creationId xmlns:a16="http://schemas.microsoft.com/office/drawing/2014/main" xmlns="" id="{BABA5FE5-37CC-EC4C-BDFC-7DCFD023A3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4" name="AutoShape 158">
                <a:extLst>
                  <a:ext uri="{FF2B5EF4-FFF2-40B4-BE49-F238E27FC236}">
                    <a16:creationId xmlns:a16="http://schemas.microsoft.com/office/drawing/2014/main" xmlns="" id="{5C52FD21-5CA0-3043-8E83-A75B2F33F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5" name="AutoShape 159">
                <a:extLst>
                  <a:ext uri="{FF2B5EF4-FFF2-40B4-BE49-F238E27FC236}">
                    <a16:creationId xmlns:a16="http://schemas.microsoft.com/office/drawing/2014/main" xmlns="" id="{9026DFAE-BC0A-DB40-AA40-5414F6E19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4" name="Rectangle 160">
              <a:extLst>
                <a:ext uri="{FF2B5EF4-FFF2-40B4-BE49-F238E27FC236}">
                  <a16:creationId xmlns:a16="http://schemas.microsoft.com/office/drawing/2014/main" xmlns="" id="{B0BD4174-1E2C-CC47-8B22-39E3AD432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5" name="Rectangle 161">
              <a:extLst>
                <a:ext uri="{FF2B5EF4-FFF2-40B4-BE49-F238E27FC236}">
                  <a16:creationId xmlns:a16="http://schemas.microsoft.com/office/drawing/2014/main" xmlns="" id="{5D1D6DF0-40D7-0D45-A917-4840AE931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6" name="Group 162">
              <a:extLst>
                <a:ext uri="{FF2B5EF4-FFF2-40B4-BE49-F238E27FC236}">
                  <a16:creationId xmlns:a16="http://schemas.microsoft.com/office/drawing/2014/main" xmlns="" id="{7594B754-6C4A-7748-BFD2-4996DB6EF7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2" name="AutoShape 163">
                <a:extLst>
                  <a:ext uri="{FF2B5EF4-FFF2-40B4-BE49-F238E27FC236}">
                    <a16:creationId xmlns:a16="http://schemas.microsoft.com/office/drawing/2014/main" xmlns="" id="{5F147DEA-3B24-5D47-B987-8996EBD1E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3" name="AutoShape 164">
                <a:extLst>
                  <a:ext uri="{FF2B5EF4-FFF2-40B4-BE49-F238E27FC236}">
                    <a16:creationId xmlns:a16="http://schemas.microsoft.com/office/drawing/2014/main" xmlns="" id="{ED721BA0-A51B-AB48-8703-6EE160A82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7" name="Freeform 165">
              <a:extLst>
                <a:ext uri="{FF2B5EF4-FFF2-40B4-BE49-F238E27FC236}">
                  <a16:creationId xmlns:a16="http://schemas.microsoft.com/office/drawing/2014/main" xmlns="" id="{780D91FC-F251-D942-B17A-68640A718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8" name="Group 166">
              <a:extLst>
                <a:ext uri="{FF2B5EF4-FFF2-40B4-BE49-F238E27FC236}">
                  <a16:creationId xmlns:a16="http://schemas.microsoft.com/office/drawing/2014/main" xmlns="" id="{C9B91C48-BF55-C149-9929-BFB6413B79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0" name="AutoShape 167">
                <a:extLst>
                  <a:ext uri="{FF2B5EF4-FFF2-40B4-BE49-F238E27FC236}">
                    <a16:creationId xmlns:a16="http://schemas.microsoft.com/office/drawing/2014/main" xmlns="" id="{CA38CE73-BBD3-F144-8AD8-FFFF8346D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1" name="AutoShape 168">
                <a:extLst>
                  <a:ext uri="{FF2B5EF4-FFF2-40B4-BE49-F238E27FC236}">
                    <a16:creationId xmlns:a16="http://schemas.microsoft.com/office/drawing/2014/main" xmlns="" id="{FCAA7936-D811-CE4C-92B6-2D0E1B549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9" name="Rectangle 169">
              <a:extLst>
                <a:ext uri="{FF2B5EF4-FFF2-40B4-BE49-F238E27FC236}">
                  <a16:creationId xmlns:a16="http://schemas.microsoft.com/office/drawing/2014/main" xmlns="" id="{86075665-1B3C-684E-8884-99FC7886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0" name="Freeform 170">
              <a:extLst>
                <a:ext uri="{FF2B5EF4-FFF2-40B4-BE49-F238E27FC236}">
                  <a16:creationId xmlns:a16="http://schemas.microsoft.com/office/drawing/2014/main" xmlns="" id="{3F8E3655-B42F-284B-8ADF-B4BA131AB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1" name="Freeform 171">
              <a:extLst>
                <a:ext uri="{FF2B5EF4-FFF2-40B4-BE49-F238E27FC236}">
                  <a16:creationId xmlns:a16="http://schemas.microsoft.com/office/drawing/2014/main" xmlns="" id="{3E7B122E-A4D1-0149-86F1-E7947F9C7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Oval 172">
              <a:extLst>
                <a:ext uri="{FF2B5EF4-FFF2-40B4-BE49-F238E27FC236}">
                  <a16:creationId xmlns:a16="http://schemas.microsoft.com/office/drawing/2014/main" xmlns="" id="{3A381F49-16C5-C44C-8033-6EB7B98D6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3" name="Freeform 173">
              <a:extLst>
                <a:ext uri="{FF2B5EF4-FFF2-40B4-BE49-F238E27FC236}">
                  <a16:creationId xmlns:a16="http://schemas.microsoft.com/office/drawing/2014/main" xmlns="" id="{53DD2DD1-F942-774A-9AD8-909D94CF0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4" name="AutoShape 174">
              <a:extLst>
                <a:ext uri="{FF2B5EF4-FFF2-40B4-BE49-F238E27FC236}">
                  <a16:creationId xmlns:a16="http://schemas.microsoft.com/office/drawing/2014/main" xmlns="" id="{51AB5E8C-DA29-F543-AA82-E3C0444BB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5" name="AutoShape 175">
              <a:extLst>
                <a:ext uri="{FF2B5EF4-FFF2-40B4-BE49-F238E27FC236}">
                  <a16:creationId xmlns:a16="http://schemas.microsoft.com/office/drawing/2014/main" xmlns="" id="{ECC97CA2-9BF9-AC42-93A7-08F531929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Oval 176">
              <a:extLst>
                <a:ext uri="{FF2B5EF4-FFF2-40B4-BE49-F238E27FC236}">
                  <a16:creationId xmlns:a16="http://schemas.microsoft.com/office/drawing/2014/main" xmlns="" id="{7DFF487A-620D-B94B-8455-1E84061B6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7" name="Oval 177">
              <a:extLst>
                <a:ext uri="{FF2B5EF4-FFF2-40B4-BE49-F238E27FC236}">
                  <a16:creationId xmlns:a16="http://schemas.microsoft.com/office/drawing/2014/main" xmlns="" id="{A16BD41A-B6A4-D04A-8EB2-0316CCD30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8" name="Oval 178">
              <a:extLst>
                <a:ext uri="{FF2B5EF4-FFF2-40B4-BE49-F238E27FC236}">
                  <a16:creationId xmlns:a16="http://schemas.microsoft.com/office/drawing/2014/main" xmlns="" id="{FC2BA1AF-4A9A-4243-B0EC-76AAE9F13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Rectangle 179">
              <a:extLst>
                <a:ext uri="{FF2B5EF4-FFF2-40B4-BE49-F238E27FC236}">
                  <a16:creationId xmlns:a16="http://schemas.microsoft.com/office/drawing/2014/main" xmlns="" id="{8BFA87B3-0B70-5640-BD33-A553E40D4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33" name="Group 43">
            <a:extLst>
              <a:ext uri="{FF2B5EF4-FFF2-40B4-BE49-F238E27FC236}">
                <a16:creationId xmlns:a16="http://schemas.microsoft.com/office/drawing/2014/main" xmlns="" id="{C4F663FE-5F45-CE47-85DD-15B11F49D43C}"/>
              </a:ext>
            </a:extLst>
          </p:cNvPr>
          <p:cNvGrpSpPr>
            <a:grpSpLocks/>
          </p:cNvGrpSpPr>
          <p:nvPr/>
        </p:nvGrpSpPr>
        <p:grpSpPr bwMode="auto">
          <a:xfrm>
            <a:off x="1323975" y="1595438"/>
            <a:ext cx="976312" cy="1460500"/>
            <a:chOff x="651" y="681"/>
            <a:chExt cx="615" cy="920"/>
          </a:xfrm>
        </p:grpSpPr>
        <p:sp>
          <p:nvSpPr>
            <p:cNvPr id="534" name="Freeform 44">
              <a:extLst>
                <a:ext uri="{FF2B5EF4-FFF2-40B4-BE49-F238E27FC236}">
                  <a16:creationId xmlns:a16="http://schemas.microsoft.com/office/drawing/2014/main" xmlns="" id="{891F45F2-C6F3-C642-99A3-916BE7A36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7951 w 10000"/>
                <a:gd name="connsiteY3" fmla="*/ 8723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7951" y="8723"/>
                  </a:lnTo>
                  <a:lnTo>
                    <a:pt x="821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7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5" name="Group 45">
              <a:extLst>
                <a:ext uri="{FF2B5EF4-FFF2-40B4-BE49-F238E27FC236}">
                  <a16:creationId xmlns:a16="http://schemas.microsoft.com/office/drawing/2014/main" xmlns="" id="{03424AF6-F140-5044-B424-F839DC56C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536" name="Rectangle 46">
                <a:extLst>
                  <a:ext uri="{FF2B5EF4-FFF2-40B4-BE49-F238E27FC236}">
                    <a16:creationId xmlns:a16="http://schemas.microsoft.com/office/drawing/2014/main" xmlns="" id="{2A83F15E-AC56-9047-933E-C7FC4B751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7" name="Text Box 47">
                <a:extLst>
                  <a:ext uri="{FF2B5EF4-FFF2-40B4-BE49-F238E27FC236}">
                    <a16:creationId xmlns:a16="http://schemas.microsoft.com/office/drawing/2014/main" xmlns="" id="{40B4C487-0D29-384E-9FBF-2933FC189F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538" name="Line 48">
                <a:extLst>
                  <a:ext uri="{FF2B5EF4-FFF2-40B4-BE49-F238E27FC236}">
                    <a16:creationId xmlns:a16="http://schemas.microsoft.com/office/drawing/2014/main" xmlns="" id="{E5855A0A-4145-524E-AF03-40B19030B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9" name="Line 49">
                <a:extLst>
                  <a:ext uri="{FF2B5EF4-FFF2-40B4-BE49-F238E27FC236}">
                    <a16:creationId xmlns:a16="http://schemas.microsoft.com/office/drawing/2014/main" xmlns="" id="{5337342B-4FDA-0646-A04C-3117B3209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0" name="Line 50">
                <a:extLst>
                  <a:ext uri="{FF2B5EF4-FFF2-40B4-BE49-F238E27FC236}">
                    <a16:creationId xmlns:a16="http://schemas.microsoft.com/office/drawing/2014/main" xmlns="" id="{B1569789-ADB1-1343-8746-60FF932C5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1" name="Line 51">
                <a:extLst>
                  <a:ext uri="{FF2B5EF4-FFF2-40B4-BE49-F238E27FC236}">
                    <a16:creationId xmlns:a16="http://schemas.microsoft.com/office/drawing/2014/main" xmlns="" id="{3227A074-26EB-4F40-9804-D2ECB13D8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542" name="Group 325">
            <a:extLst>
              <a:ext uri="{FF2B5EF4-FFF2-40B4-BE49-F238E27FC236}">
                <a16:creationId xmlns:a16="http://schemas.microsoft.com/office/drawing/2014/main" xmlns="" id="{44BB38E6-E14F-E243-A361-68D05E58CCCB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1568450"/>
            <a:ext cx="515937" cy="333375"/>
            <a:chOff x="328" y="678"/>
            <a:chExt cx="325" cy="210"/>
          </a:xfrm>
        </p:grpSpPr>
        <p:grpSp>
          <p:nvGrpSpPr>
            <p:cNvPr id="543" name="Group 52">
              <a:extLst>
                <a:ext uri="{FF2B5EF4-FFF2-40B4-BE49-F238E27FC236}">
                  <a16:creationId xmlns:a16="http://schemas.microsoft.com/office/drawing/2014/main" xmlns="" id="{0A8D6708-4609-6945-A946-E47D0AA23B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545" name="Rectangle 53">
                <a:extLst>
                  <a:ext uri="{FF2B5EF4-FFF2-40B4-BE49-F238E27FC236}">
                    <a16:creationId xmlns:a16="http://schemas.microsoft.com/office/drawing/2014/main" xmlns="" id="{B6E73418-9916-914F-BAF1-61EBBD28B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6" name="Text Box 54">
                <a:extLst>
                  <a:ext uri="{FF2B5EF4-FFF2-40B4-BE49-F238E27FC236}">
                    <a16:creationId xmlns:a16="http://schemas.microsoft.com/office/drawing/2014/main" xmlns="" id="{EB3D178B-2079-974C-BBAF-D1859C342A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</p:txBody>
          </p:sp>
        </p:grpSp>
        <p:sp>
          <p:nvSpPr>
            <p:cNvPr id="544" name="AutoShape 85">
              <a:extLst>
                <a:ext uri="{FF2B5EF4-FFF2-40B4-BE49-F238E27FC236}">
                  <a16:creationId xmlns:a16="http://schemas.microsoft.com/office/drawing/2014/main" xmlns="" id="{B164A8CC-CDC1-E443-A720-0B9C1A59C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47" name="Rectangle 100">
            <a:extLst>
              <a:ext uri="{FF2B5EF4-FFF2-40B4-BE49-F238E27FC236}">
                <a16:creationId xmlns:a16="http://schemas.microsoft.com/office/drawing/2014/main" xmlns="" id="{736B0FF4-A2E8-AE45-921A-22C015CB3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8" y="1568450"/>
            <a:ext cx="4227512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to send HTTP request, client first opens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TCP socket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to web server</a:t>
            </a:r>
          </a:p>
        </p:txBody>
      </p:sp>
      <p:sp>
        <p:nvSpPr>
          <p:cNvPr id="548" name="Rectangle 101">
            <a:extLst>
              <a:ext uri="{FF2B5EF4-FFF2-40B4-BE49-F238E27FC236}">
                <a16:creationId xmlns:a16="http://schemas.microsoft.com/office/drawing/2014/main" xmlns="" id="{FC65F5D7-75A7-7843-969E-B8C83BD5E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62" y="2924175"/>
            <a:ext cx="4783138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TCP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SYN segment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(step 1 in TCP 3-way handshake)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inter-domain routed to web server</a:t>
            </a:r>
          </a:p>
        </p:txBody>
      </p:sp>
      <p:sp>
        <p:nvSpPr>
          <p:cNvPr id="549" name="Rectangle 102">
            <a:extLst>
              <a:ext uri="{FF2B5EF4-FFF2-40B4-BE49-F238E27FC236}">
                <a16:creationId xmlns:a16="http://schemas.microsoft.com/office/drawing/2014/main" xmlns="" id="{51C744F0-EF71-344A-B333-4EEF1D802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7" y="5397500"/>
            <a:ext cx="499774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TCP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connection established!</a:t>
            </a:r>
          </a:p>
        </p:txBody>
      </p:sp>
      <p:grpSp>
        <p:nvGrpSpPr>
          <p:cNvPr id="550" name="Group 314">
            <a:extLst>
              <a:ext uri="{FF2B5EF4-FFF2-40B4-BE49-F238E27FC236}">
                <a16:creationId xmlns:a16="http://schemas.microsoft.com/office/drawing/2014/main" xmlns="" id="{4E3B24CA-FEEE-3E47-9A58-189AE2727095}"/>
              </a:ext>
            </a:extLst>
          </p:cNvPr>
          <p:cNvGrpSpPr>
            <a:grpSpLocks/>
          </p:cNvGrpSpPr>
          <p:nvPr/>
        </p:nvGrpSpPr>
        <p:grpSpPr bwMode="auto">
          <a:xfrm>
            <a:off x="207962" y="2414588"/>
            <a:ext cx="1081088" cy="244475"/>
            <a:chOff x="410" y="1508"/>
            <a:chExt cx="681" cy="154"/>
          </a:xfrm>
        </p:grpSpPr>
        <p:sp>
          <p:nvSpPr>
            <p:cNvPr id="551" name="Rectangle 99">
              <a:extLst>
                <a:ext uri="{FF2B5EF4-FFF2-40B4-BE49-F238E27FC236}">
                  <a16:creationId xmlns:a16="http://schemas.microsoft.com/office/drawing/2014/main" xmlns="" id="{287E07CE-E274-3F4D-96B8-D3177BBB1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2" name="Rectangle 95">
              <a:extLst>
                <a:ext uri="{FF2B5EF4-FFF2-40B4-BE49-F238E27FC236}">
                  <a16:creationId xmlns:a16="http://schemas.microsoft.com/office/drawing/2014/main" xmlns="" id="{8886EA9A-C5FF-A347-84C6-EC7C6AFE8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3" name="Rectangle 96">
              <a:extLst>
                <a:ext uri="{FF2B5EF4-FFF2-40B4-BE49-F238E27FC236}">
                  <a16:creationId xmlns:a16="http://schemas.microsoft.com/office/drawing/2014/main" xmlns="" id="{3E962067-480B-FE47-A3AE-7153A4C45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4" name="Rectangle 97">
              <a:extLst>
                <a:ext uri="{FF2B5EF4-FFF2-40B4-BE49-F238E27FC236}">
                  <a16:creationId xmlns:a16="http://schemas.microsoft.com/office/drawing/2014/main" xmlns="" id="{B4CDB1AD-3C2F-3347-A517-1F1AEEF6D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5" name="Rectangle 98">
              <a:extLst>
                <a:ext uri="{FF2B5EF4-FFF2-40B4-BE49-F238E27FC236}">
                  <a16:creationId xmlns:a16="http://schemas.microsoft.com/office/drawing/2014/main" xmlns="" id="{B0AC5248-EFDD-2142-9FBF-32AD6EF4B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6" name="Group 310">
              <a:extLst>
                <a:ext uri="{FF2B5EF4-FFF2-40B4-BE49-F238E27FC236}">
                  <a16:creationId xmlns:a16="http://schemas.microsoft.com/office/drawing/2014/main" xmlns="" id="{24999875-A88C-FD45-9FAA-ED70B2D1A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557" name="Rectangle 311">
                <a:extLst>
                  <a:ext uri="{FF2B5EF4-FFF2-40B4-BE49-F238E27FC236}">
                    <a16:creationId xmlns:a16="http://schemas.microsoft.com/office/drawing/2014/main" xmlns="" id="{D865E817-3F6A-2344-8E60-F652C9FDE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8" name="Rectangle 312">
                <a:extLst>
                  <a:ext uri="{FF2B5EF4-FFF2-40B4-BE49-F238E27FC236}">
                    <a16:creationId xmlns:a16="http://schemas.microsoft.com/office/drawing/2014/main" xmlns="" id="{197093E6-8F10-9442-89AF-4F26EE9D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9" name="Text Box 313">
                <a:extLst>
                  <a:ext uri="{FF2B5EF4-FFF2-40B4-BE49-F238E27FC236}">
                    <a16:creationId xmlns:a16="http://schemas.microsoft.com/office/drawing/2014/main" xmlns="" id="{4A84191B-BE9C-EE49-85DF-BE63E57CAE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</p:grpSp>
      <p:grpSp>
        <p:nvGrpSpPr>
          <p:cNvPr id="560" name="Group 326">
            <a:extLst>
              <a:ext uri="{FF2B5EF4-FFF2-40B4-BE49-F238E27FC236}">
                <a16:creationId xmlns:a16="http://schemas.microsoft.com/office/drawing/2014/main" xmlns="" id="{6035F0FF-3872-4E4A-B014-49029AA39D2F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4546600"/>
            <a:ext cx="1081088" cy="782638"/>
            <a:chOff x="59" y="863"/>
            <a:chExt cx="681" cy="493"/>
          </a:xfrm>
        </p:grpSpPr>
        <p:grpSp>
          <p:nvGrpSpPr>
            <p:cNvPr id="561" name="Group 68">
              <a:extLst>
                <a:ext uri="{FF2B5EF4-FFF2-40B4-BE49-F238E27FC236}">
                  <a16:creationId xmlns:a16="http://schemas.microsoft.com/office/drawing/2014/main" xmlns="" id="{05F3B1DD-FD64-574D-A15D-8719F0552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723" name="Rectangle 69">
                <a:extLst>
                  <a:ext uri="{FF2B5EF4-FFF2-40B4-BE49-F238E27FC236}">
                    <a16:creationId xmlns:a16="http://schemas.microsoft.com/office/drawing/2014/main" xmlns="" id="{0ECCD2F8-075F-0A4D-B835-3EDF82D22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4" name="Rectangle 70">
                <a:extLst>
                  <a:ext uri="{FF2B5EF4-FFF2-40B4-BE49-F238E27FC236}">
                    <a16:creationId xmlns:a16="http://schemas.microsoft.com/office/drawing/2014/main" xmlns="" id="{EBF470C4-203D-234A-BB30-E9BF4F288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62" name="Group 301">
              <a:extLst>
                <a:ext uri="{FF2B5EF4-FFF2-40B4-BE49-F238E27FC236}">
                  <a16:creationId xmlns:a16="http://schemas.microsoft.com/office/drawing/2014/main" xmlns="" id="{E2F59A8B-1798-8245-B3C6-525C81A835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646" name="Rectangle 59">
                <a:extLst>
                  <a:ext uri="{FF2B5EF4-FFF2-40B4-BE49-F238E27FC236}">
                    <a16:creationId xmlns:a16="http://schemas.microsoft.com/office/drawing/2014/main" xmlns="" id="{9FDB2F95-1041-4549-879B-1B6E036E1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47" name="Rectangle 60">
                <a:extLst>
                  <a:ext uri="{FF2B5EF4-FFF2-40B4-BE49-F238E27FC236}">
                    <a16:creationId xmlns:a16="http://schemas.microsoft.com/office/drawing/2014/main" xmlns="" id="{D867A23D-4E29-624B-9F72-E29177D4C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3" name="Text Box 297">
                <a:extLst>
                  <a:ext uri="{FF2B5EF4-FFF2-40B4-BE49-F238E27FC236}">
                    <a16:creationId xmlns:a16="http://schemas.microsoft.com/office/drawing/2014/main" xmlns="" id="{2CD54253-7CF3-C34D-B65E-37D425B451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  <p:grpSp>
          <p:nvGrpSpPr>
            <p:cNvPr id="563" name="Group 302">
              <a:extLst>
                <a:ext uri="{FF2B5EF4-FFF2-40B4-BE49-F238E27FC236}">
                  <a16:creationId xmlns:a16="http://schemas.microsoft.com/office/drawing/2014/main" xmlns="" id="{27EAE6D6-CC8D-BC4B-985B-D731038852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574" name="Rectangle 303">
                <a:extLst>
                  <a:ext uri="{FF2B5EF4-FFF2-40B4-BE49-F238E27FC236}">
                    <a16:creationId xmlns:a16="http://schemas.microsoft.com/office/drawing/2014/main" xmlns="" id="{161A0B61-4B46-1246-B317-2A22E46F6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5" name="Rectangle 304">
                <a:extLst>
                  <a:ext uri="{FF2B5EF4-FFF2-40B4-BE49-F238E27FC236}">
                    <a16:creationId xmlns:a16="http://schemas.microsoft.com/office/drawing/2014/main" xmlns="" id="{6CF3ECE3-58C4-8F4C-91B7-8E5A9B5C9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6" name="Text Box 305">
                <a:extLst>
                  <a:ext uri="{FF2B5EF4-FFF2-40B4-BE49-F238E27FC236}">
                    <a16:creationId xmlns:a16="http://schemas.microsoft.com/office/drawing/2014/main" xmlns="" id="{BADE4FCB-B8A8-034E-9598-B068A15725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  <p:grpSp>
          <p:nvGrpSpPr>
            <p:cNvPr id="564" name="Group 315">
              <a:extLst>
                <a:ext uri="{FF2B5EF4-FFF2-40B4-BE49-F238E27FC236}">
                  <a16:creationId xmlns:a16="http://schemas.microsoft.com/office/drawing/2014/main" xmlns="" id="{D29235BE-BACD-D946-AB55-0AA77A9B4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565" name="Rectangle 316">
                <a:extLst>
                  <a:ext uri="{FF2B5EF4-FFF2-40B4-BE49-F238E27FC236}">
                    <a16:creationId xmlns:a16="http://schemas.microsoft.com/office/drawing/2014/main" xmlns="" id="{71D1FC90-B0D4-0748-B73C-0C001AABA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6" name="Rectangle 317">
                <a:extLst>
                  <a:ext uri="{FF2B5EF4-FFF2-40B4-BE49-F238E27FC236}">
                    <a16:creationId xmlns:a16="http://schemas.microsoft.com/office/drawing/2014/main" xmlns="" id="{259D6AF6-E31C-B04A-985C-2997A516D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7" name="Rectangle 318">
                <a:extLst>
                  <a:ext uri="{FF2B5EF4-FFF2-40B4-BE49-F238E27FC236}">
                    <a16:creationId xmlns:a16="http://schemas.microsoft.com/office/drawing/2014/main" xmlns="" id="{2A231446-5FA9-CF40-928B-8DF94AD2E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8" name="Rectangle 319">
                <a:extLst>
                  <a:ext uri="{FF2B5EF4-FFF2-40B4-BE49-F238E27FC236}">
                    <a16:creationId xmlns:a16="http://schemas.microsoft.com/office/drawing/2014/main" xmlns="" id="{8323599A-5DB9-4848-8D70-91081A64A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9" name="Rectangle 320">
                <a:extLst>
                  <a:ext uri="{FF2B5EF4-FFF2-40B4-BE49-F238E27FC236}">
                    <a16:creationId xmlns:a16="http://schemas.microsoft.com/office/drawing/2014/main" xmlns="" id="{F497CB89-2EBF-0144-AF05-9D589F900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70" name="Group 321">
                <a:extLst>
                  <a:ext uri="{FF2B5EF4-FFF2-40B4-BE49-F238E27FC236}">
                    <a16:creationId xmlns:a16="http://schemas.microsoft.com/office/drawing/2014/main" xmlns="" id="{BD18992D-86F7-8246-A366-53CBF4FFE4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571" name="Rectangle 322">
                  <a:extLst>
                    <a:ext uri="{FF2B5EF4-FFF2-40B4-BE49-F238E27FC236}">
                      <a16:creationId xmlns:a16="http://schemas.microsoft.com/office/drawing/2014/main" xmlns="" id="{D1798245-1945-B24B-957C-B072AF1AF4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72" name="Rectangle 323">
                  <a:extLst>
                    <a:ext uri="{FF2B5EF4-FFF2-40B4-BE49-F238E27FC236}">
                      <a16:creationId xmlns:a16="http://schemas.microsoft.com/office/drawing/2014/main" xmlns="" id="{E643A63C-1C57-B945-8DAB-10DAD13D9A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73" name="Text Box 324">
                  <a:extLst>
                    <a:ext uri="{FF2B5EF4-FFF2-40B4-BE49-F238E27FC236}">
                      <a16:creationId xmlns:a16="http://schemas.microsoft.com/office/drawing/2014/main" xmlns="" id="{A6BFAAD3-2439-FF41-9F7B-7FAA3A2AAC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25" name="Group 336">
            <a:extLst>
              <a:ext uri="{FF2B5EF4-FFF2-40B4-BE49-F238E27FC236}">
                <a16:creationId xmlns:a16="http://schemas.microsoft.com/office/drawing/2014/main" xmlns="" id="{107D05EF-6115-084F-86DB-BA3615F99A17}"/>
              </a:ext>
            </a:extLst>
          </p:cNvPr>
          <p:cNvGrpSpPr>
            <a:grpSpLocks/>
          </p:cNvGrpSpPr>
          <p:nvPr/>
        </p:nvGrpSpPr>
        <p:grpSpPr bwMode="auto">
          <a:xfrm>
            <a:off x="1751013" y="4270375"/>
            <a:ext cx="973137" cy="1416050"/>
            <a:chOff x="4000" y="1895"/>
            <a:chExt cx="613" cy="892"/>
          </a:xfrm>
        </p:grpSpPr>
        <p:sp>
          <p:nvSpPr>
            <p:cNvPr id="726" name="Freeform 328">
              <a:extLst>
                <a:ext uri="{FF2B5EF4-FFF2-40B4-BE49-F238E27FC236}">
                  <a16:creationId xmlns:a16="http://schemas.microsoft.com/office/drawing/2014/main" xmlns="" id="{C808993F-94F8-8A45-897A-1CEA5B97A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" y="1912"/>
              <a:ext cx="602" cy="875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9536 w 10000"/>
                <a:gd name="connsiteY1" fmla="*/ 7497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9967"/>
                <a:gd name="connsiteY0" fmla="*/ 0 h 9690"/>
                <a:gd name="connsiteX1" fmla="*/ 9867 w 9967"/>
                <a:gd name="connsiteY1" fmla="*/ 6212 h 9690"/>
                <a:gd name="connsiteX2" fmla="*/ 9967 w 9967"/>
                <a:gd name="connsiteY2" fmla="*/ 9690 h 9690"/>
                <a:gd name="connsiteX3" fmla="*/ 0 w 9967"/>
                <a:gd name="connsiteY3" fmla="*/ 8726 h 9690"/>
                <a:gd name="connsiteX4" fmla="*/ 7550 w 9967"/>
                <a:gd name="connsiteY4" fmla="*/ 8306 h 9690"/>
                <a:gd name="connsiteX5" fmla="*/ 8212 w 9967"/>
                <a:gd name="connsiteY5" fmla="*/ 0 h 9690"/>
                <a:gd name="connsiteX0" fmla="*/ 8239 w 10000"/>
                <a:gd name="connsiteY0" fmla="*/ 0 h 10000"/>
                <a:gd name="connsiteX1" fmla="*/ 9900 w 10000"/>
                <a:gd name="connsiteY1" fmla="*/ 6411 h 10000"/>
                <a:gd name="connsiteX2" fmla="*/ 10000 w 10000"/>
                <a:gd name="connsiteY2" fmla="*/ 10000 h 10000"/>
                <a:gd name="connsiteX3" fmla="*/ 0 w 10000"/>
                <a:gd name="connsiteY3" fmla="*/ 9005 h 10000"/>
                <a:gd name="connsiteX4" fmla="*/ 7575 w 10000"/>
                <a:gd name="connsiteY4" fmla="*/ 8572 h 10000"/>
                <a:gd name="connsiteX5" fmla="*/ 8239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8239" y="0"/>
                  </a:moveTo>
                  <a:cubicBezTo>
                    <a:pt x="8793" y="2137"/>
                    <a:pt x="8981" y="4731"/>
                    <a:pt x="9900" y="6411"/>
                  </a:cubicBezTo>
                  <a:cubicBezTo>
                    <a:pt x="10055" y="7271"/>
                    <a:pt x="9844" y="9139"/>
                    <a:pt x="10000" y="10000"/>
                  </a:cubicBezTo>
                  <a:cubicBezTo>
                    <a:pt x="6733" y="9577"/>
                    <a:pt x="3333" y="9337"/>
                    <a:pt x="0" y="9005"/>
                  </a:cubicBezTo>
                  <a:lnTo>
                    <a:pt x="7575" y="8572"/>
                  </a:lnTo>
                  <a:cubicBezTo>
                    <a:pt x="7797" y="5714"/>
                    <a:pt x="8017" y="2858"/>
                    <a:pt x="8239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99000">
                  <a:schemeClr val="bg1">
                    <a:alpha val="82000"/>
                  </a:schemeClr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27" name="Group 329">
              <a:extLst>
                <a:ext uri="{FF2B5EF4-FFF2-40B4-BE49-F238E27FC236}">
                  <a16:creationId xmlns:a16="http://schemas.microsoft.com/office/drawing/2014/main" xmlns="" id="{B5BE8796-97B9-3644-B950-2C1616F27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" y="1895"/>
              <a:ext cx="500" cy="834"/>
              <a:chOff x="569" y="2954"/>
              <a:chExt cx="500" cy="834"/>
            </a:xfrm>
          </p:grpSpPr>
          <p:sp>
            <p:nvSpPr>
              <p:cNvPr id="728" name="Rectangle 330">
                <a:extLst>
                  <a:ext uri="{FF2B5EF4-FFF2-40B4-BE49-F238E27FC236}">
                    <a16:creationId xmlns:a16="http://schemas.microsoft.com/office/drawing/2014/main" xmlns="" id="{91474FC9-D174-724F-8612-26D3BA8DB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9" name="Text Box 331">
                <a:extLst>
                  <a:ext uri="{FF2B5EF4-FFF2-40B4-BE49-F238E27FC236}">
                    <a16:creationId xmlns:a16="http://schemas.microsoft.com/office/drawing/2014/main" xmlns="" id="{A5CD626E-60BB-A74C-964A-D17E6993C7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5" y="2954"/>
                <a:ext cx="374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730" name="Line 332">
                <a:extLst>
                  <a:ext uri="{FF2B5EF4-FFF2-40B4-BE49-F238E27FC236}">
                    <a16:creationId xmlns:a16="http://schemas.microsoft.com/office/drawing/2014/main" xmlns="" id="{92735F6A-D69A-0741-B5A9-AD43554A9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1" name="Line 333">
                <a:extLst>
                  <a:ext uri="{FF2B5EF4-FFF2-40B4-BE49-F238E27FC236}">
                    <a16:creationId xmlns:a16="http://schemas.microsoft.com/office/drawing/2014/main" xmlns="" id="{8EFB313E-BEDF-E246-B22C-448C44512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2" name="Line 334">
                <a:extLst>
                  <a:ext uri="{FF2B5EF4-FFF2-40B4-BE49-F238E27FC236}">
                    <a16:creationId xmlns:a16="http://schemas.microsoft.com/office/drawing/2014/main" xmlns="" id="{826CB045-CB87-5742-B58C-FEAC79CB0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3" name="Line 335">
                <a:extLst>
                  <a:ext uri="{FF2B5EF4-FFF2-40B4-BE49-F238E27FC236}">
                    <a16:creationId xmlns:a16="http://schemas.microsoft.com/office/drawing/2014/main" xmlns="" id="{8B5391D7-FC0B-6B43-8C19-675DAEA82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34" name="Group 337">
            <a:extLst>
              <a:ext uri="{FF2B5EF4-FFF2-40B4-BE49-F238E27FC236}">
                <a16:creationId xmlns:a16="http://schemas.microsoft.com/office/drawing/2014/main" xmlns="" id="{BDBCD45F-1F7A-9543-8559-5895A90FD148}"/>
              </a:ext>
            </a:extLst>
          </p:cNvPr>
          <p:cNvGrpSpPr>
            <a:grpSpLocks/>
          </p:cNvGrpSpPr>
          <p:nvPr/>
        </p:nvGrpSpPr>
        <p:grpSpPr bwMode="auto">
          <a:xfrm>
            <a:off x="207962" y="1870075"/>
            <a:ext cx="1081088" cy="782638"/>
            <a:chOff x="59" y="863"/>
            <a:chExt cx="681" cy="493"/>
          </a:xfrm>
        </p:grpSpPr>
        <p:grpSp>
          <p:nvGrpSpPr>
            <p:cNvPr id="735" name="Group 338">
              <a:extLst>
                <a:ext uri="{FF2B5EF4-FFF2-40B4-BE49-F238E27FC236}">
                  <a16:creationId xmlns:a16="http://schemas.microsoft.com/office/drawing/2014/main" xmlns="" id="{0241F242-E3E0-E04C-9D42-A8DA1F4635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754" name="Rectangle 339">
                <a:extLst>
                  <a:ext uri="{FF2B5EF4-FFF2-40B4-BE49-F238E27FC236}">
                    <a16:creationId xmlns:a16="http://schemas.microsoft.com/office/drawing/2014/main" xmlns="" id="{40719677-5F13-A547-B939-37B964C39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5" name="Rectangle 340">
                <a:extLst>
                  <a:ext uri="{FF2B5EF4-FFF2-40B4-BE49-F238E27FC236}">
                    <a16:creationId xmlns:a16="http://schemas.microsoft.com/office/drawing/2014/main" xmlns="" id="{8FBD903F-689E-1E4F-A4E8-B865330E9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736" name="Group 341">
              <a:extLst>
                <a:ext uri="{FF2B5EF4-FFF2-40B4-BE49-F238E27FC236}">
                  <a16:creationId xmlns:a16="http://schemas.microsoft.com/office/drawing/2014/main" xmlns="" id="{D3A49F13-3F7D-AF43-A7B5-75D42D3F0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751" name="Rectangle 342">
                <a:extLst>
                  <a:ext uri="{FF2B5EF4-FFF2-40B4-BE49-F238E27FC236}">
                    <a16:creationId xmlns:a16="http://schemas.microsoft.com/office/drawing/2014/main" xmlns="" id="{6560040F-827B-4144-9A62-12A938DFB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2" name="Rectangle 343">
                <a:extLst>
                  <a:ext uri="{FF2B5EF4-FFF2-40B4-BE49-F238E27FC236}">
                    <a16:creationId xmlns:a16="http://schemas.microsoft.com/office/drawing/2014/main" xmlns="" id="{4979BB7B-93B5-3A44-9BF4-72A3A854B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3" name="Text Box 344">
                <a:extLst>
                  <a:ext uri="{FF2B5EF4-FFF2-40B4-BE49-F238E27FC236}">
                    <a16:creationId xmlns:a16="http://schemas.microsoft.com/office/drawing/2014/main" xmlns="" id="{C02CFF55-650B-AD4A-92D7-CDA2D2C4C1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  <p:grpSp>
          <p:nvGrpSpPr>
            <p:cNvPr id="737" name="Group 345">
              <a:extLst>
                <a:ext uri="{FF2B5EF4-FFF2-40B4-BE49-F238E27FC236}">
                  <a16:creationId xmlns:a16="http://schemas.microsoft.com/office/drawing/2014/main" xmlns="" id="{B6AC2CCC-A76E-2445-8246-899C8784EA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748" name="Rectangle 346">
                <a:extLst>
                  <a:ext uri="{FF2B5EF4-FFF2-40B4-BE49-F238E27FC236}">
                    <a16:creationId xmlns:a16="http://schemas.microsoft.com/office/drawing/2014/main" xmlns="" id="{91D927BE-A5DA-AB48-AF73-32631E45B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9" name="Rectangle 347">
                <a:extLst>
                  <a:ext uri="{FF2B5EF4-FFF2-40B4-BE49-F238E27FC236}">
                    <a16:creationId xmlns:a16="http://schemas.microsoft.com/office/drawing/2014/main" xmlns="" id="{7BE391C6-43DB-3043-B89D-6DEE17F0E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0" name="Text Box 348">
                <a:extLst>
                  <a:ext uri="{FF2B5EF4-FFF2-40B4-BE49-F238E27FC236}">
                    <a16:creationId xmlns:a16="http://schemas.microsoft.com/office/drawing/2014/main" xmlns="" id="{78193E8E-5EDB-3C4B-908D-01FFF86C6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  <p:grpSp>
          <p:nvGrpSpPr>
            <p:cNvPr id="738" name="Group 349">
              <a:extLst>
                <a:ext uri="{FF2B5EF4-FFF2-40B4-BE49-F238E27FC236}">
                  <a16:creationId xmlns:a16="http://schemas.microsoft.com/office/drawing/2014/main" xmlns="" id="{63AF8189-9A3F-D542-9CEC-58D39BCAEE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739" name="Rectangle 350">
                <a:extLst>
                  <a:ext uri="{FF2B5EF4-FFF2-40B4-BE49-F238E27FC236}">
                    <a16:creationId xmlns:a16="http://schemas.microsoft.com/office/drawing/2014/main" xmlns="" id="{A020A05E-94BF-C640-A8CB-AF123AA2F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0" name="Rectangle 351">
                <a:extLst>
                  <a:ext uri="{FF2B5EF4-FFF2-40B4-BE49-F238E27FC236}">
                    <a16:creationId xmlns:a16="http://schemas.microsoft.com/office/drawing/2014/main" xmlns="" id="{22E1DFE5-9FD3-AA4B-BDC5-018CD8E70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1" name="Rectangle 352">
                <a:extLst>
                  <a:ext uri="{FF2B5EF4-FFF2-40B4-BE49-F238E27FC236}">
                    <a16:creationId xmlns:a16="http://schemas.microsoft.com/office/drawing/2014/main" xmlns="" id="{0849A1A5-14E0-374C-BA02-9C63B614D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2" name="Rectangle 353">
                <a:extLst>
                  <a:ext uri="{FF2B5EF4-FFF2-40B4-BE49-F238E27FC236}">
                    <a16:creationId xmlns:a16="http://schemas.microsoft.com/office/drawing/2014/main" xmlns="" id="{82BE04FB-4B53-BA46-B018-3B9000714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3" name="Rectangle 354">
                <a:extLst>
                  <a:ext uri="{FF2B5EF4-FFF2-40B4-BE49-F238E27FC236}">
                    <a16:creationId xmlns:a16="http://schemas.microsoft.com/office/drawing/2014/main" xmlns="" id="{13D8F146-B1F3-FA41-A508-298A5DADE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744" name="Group 355">
                <a:extLst>
                  <a:ext uri="{FF2B5EF4-FFF2-40B4-BE49-F238E27FC236}">
                    <a16:creationId xmlns:a16="http://schemas.microsoft.com/office/drawing/2014/main" xmlns="" id="{87B22912-5DB4-CC4E-8302-A587515DDD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745" name="Rectangle 356">
                  <a:extLst>
                    <a:ext uri="{FF2B5EF4-FFF2-40B4-BE49-F238E27FC236}">
                      <a16:creationId xmlns:a16="http://schemas.microsoft.com/office/drawing/2014/main" xmlns="" id="{E761A945-3F5E-CA4E-A896-C01C89521E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46" name="Rectangle 357">
                  <a:extLst>
                    <a:ext uri="{FF2B5EF4-FFF2-40B4-BE49-F238E27FC236}">
                      <a16:creationId xmlns:a16="http://schemas.microsoft.com/office/drawing/2014/main" xmlns="" id="{84134D3E-13F8-6042-9D38-AF73D970B8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47" name="Text Box 358">
                  <a:extLst>
                    <a:ext uri="{FF2B5EF4-FFF2-40B4-BE49-F238E27FC236}">
                      <a16:creationId xmlns:a16="http://schemas.microsoft.com/office/drawing/2014/main" xmlns="" id="{360C0654-D2F5-A249-98C0-8B4B35A822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SYN</a:t>
                  </a:r>
                </a:p>
              </p:txBody>
            </p:sp>
          </p:grpSp>
        </p:grpSp>
      </p:grpSp>
      <p:sp>
        <p:nvSpPr>
          <p:cNvPr id="756" name="Rectangle 359">
            <a:extLst>
              <a:ext uri="{FF2B5EF4-FFF2-40B4-BE49-F238E27FC236}">
                <a16:creationId xmlns:a16="http://schemas.microsoft.com/office/drawing/2014/main" xmlns="" id="{A9BE400C-E7A8-814F-9EFA-D314343CF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8" y="47577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757" name="Group 391">
            <a:extLst>
              <a:ext uri="{FF2B5EF4-FFF2-40B4-BE49-F238E27FC236}">
                <a16:creationId xmlns:a16="http://schemas.microsoft.com/office/drawing/2014/main" xmlns="" id="{17C83498-6185-2647-828E-58DDFAF371A4}"/>
              </a:ext>
            </a:extLst>
          </p:cNvPr>
          <p:cNvGrpSpPr>
            <a:grpSpLocks/>
          </p:cNvGrpSpPr>
          <p:nvPr/>
        </p:nvGrpSpPr>
        <p:grpSpPr bwMode="auto">
          <a:xfrm>
            <a:off x="547688" y="4546600"/>
            <a:ext cx="1081087" cy="782638"/>
            <a:chOff x="2675" y="3676"/>
            <a:chExt cx="681" cy="493"/>
          </a:xfrm>
        </p:grpSpPr>
        <p:grpSp>
          <p:nvGrpSpPr>
            <p:cNvPr id="758" name="Group 361">
              <a:extLst>
                <a:ext uri="{FF2B5EF4-FFF2-40B4-BE49-F238E27FC236}">
                  <a16:creationId xmlns:a16="http://schemas.microsoft.com/office/drawing/2014/main" xmlns="" id="{18FD13CD-0315-B647-B6AF-39F23BA87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810" name="Rectangle 362">
                <a:extLst>
                  <a:ext uri="{FF2B5EF4-FFF2-40B4-BE49-F238E27FC236}">
                    <a16:creationId xmlns:a16="http://schemas.microsoft.com/office/drawing/2014/main" xmlns="" id="{9C3274D0-8E72-FF4D-AA28-A8EAE39D6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11" name="Rectangle 363">
                <a:extLst>
                  <a:ext uri="{FF2B5EF4-FFF2-40B4-BE49-F238E27FC236}">
                    <a16:creationId xmlns:a16="http://schemas.microsoft.com/office/drawing/2014/main" xmlns="" id="{2A85A536-6D67-544C-8670-9B17244FB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759" name="Group 382">
              <a:extLst>
                <a:ext uri="{FF2B5EF4-FFF2-40B4-BE49-F238E27FC236}">
                  <a16:creationId xmlns:a16="http://schemas.microsoft.com/office/drawing/2014/main" xmlns="" id="{A64FBDF6-0E86-E740-A72D-FB97797F5E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807" name="Rectangle 365">
                <a:extLst>
                  <a:ext uri="{FF2B5EF4-FFF2-40B4-BE49-F238E27FC236}">
                    <a16:creationId xmlns:a16="http://schemas.microsoft.com/office/drawing/2014/main" xmlns="" id="{8E976F92-FA7A-AB47-9B21-9CC5C1911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8" name="Rectangle 366">
                <a:extLst>
                  <a:ext uri="{FF2B5EF4-FFF2-40B4-BE49-F238E27FC236}">
                    <a16:creationId xmlns:a16="http://schemas.microsoft.com/office/drawing/2014/main" xmlns="" id="{6AD327EE-B6BC-D741-A7C2-B834A5D59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9" name="Text Box 367">
                <a:extLst>
                  <a:ext uri="{FF2B5EF4-FFF2-40B4-BE49-F238E27FC236}">
                    <a16:creationId xmlns:a16="http://schemas.microsoft.com/office/drawing/2014/main" xmlns="" id="{96F9A0CD-789B-D04C-9566-4A2973C5EF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  <p:sp>
          <p:nvSpPr>
            <p:cNvPr id="760" name="Rectangle 373">
              <a:extLst>
                <a:ext uri="{FF2B5EF4-FFF2-40B4-BE49-F238E27FC236}">
                  <a16:creationId xmlns:a16="http://schemas.microsoft.com/office/drawing/2014/main" xmlns="" id="{F2EBED54-BD1B-ED40-89CC-56E9651CA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1" name="Rectangle 374">
              <a:extLst>
                <a:ext uri="{FF2B5EF4-FFF2-40B4-BE49-F238E27FC236}">
                  <a16:creationId xmlns:a16="http://schemas.microsoft.com/office/drawing/2014/main" xmlns="" id="{74AF0931-1E02-754D-9005-03A58D5C2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2" name="Rectangle 375">
              <a:extLst>
                <a:ext uri="{FF2B5EF4-FFF2-40B4-BE49-F238E27FC236}">
                  <a16:creationId xmlns:a16="http://schemas.microsoft.com/office/drawing/2014/main" xmlns="" id="{9DE1570C-335C-9C44-9681-536C219A3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3" name="Rectangle 376">
              <a:extLst>
                <a:ext uri="{FF2B5EF4-FFF2-40B4-BE49-F238E27FC236}">
                  <a16:creationId xmlns:a16="http://schemas.microsoft.com/office/drawing/2014/main" xmlns="" id="{1A5BAEF7-331F-F14B-B97F-78D5BE86A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4" name="Rectangle 377">
              <a:extLst>
                <a:ext uri="{FF2B5EF4-FFF2-40B4-BE49-F238E27FC236}">
                  <a16:creationId xmlns:a16="http://schemas.microsoft.com/office/drawing/2014/main" xmlns="" id="{84336569-B3A7-6A49-A82B-99D5EC339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65" name="Group 383">
              <a:extLst>
                <a:ext uri="{FF2B5EF4-FFF2-40B4-BE49-F238E27FC236}">
                  <a16:creationId xmlns:a16="http://schemas.microsoft.com/office/drawing/2014/main" xmlns="" id="{28790B64-9067-B544-9439-EB76C10C1F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804" name="Rectangle 384">
                <a:extLst>
                  <a:ext uri="{FF2B5EF4-FFF2-40B4-BE49-F238E27FC236}">
                    <a16:creationId xmlns:a16="http://schemas.microsoft.com/office/drawing/2014/main" xmlns="" id="{BEF7727E-C16B-5F45-BAA7-AE952E893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5" name="Rectangle 385">
                <a:extLst>
                  <a:ext uri="{FF2B5EF4-FFF2-40B4-BE49-F238E27FC236}">
                    <a16:creationId xmlns:a16="http://schemas.microsoft.com/office/drawing/2014/main" xmlns="" id="{FB8C79D1-4376-1A40-B6C0-F73357935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6" name="Text Box 386">
                <a:extLst>
                  <a:ext uri="{FF2B5EF4-FFF2-40B4-BE49-F238E27FC236}">
                    <a16:creationId xmlns:a16="http://schemas.microsoft.com/office/drawing/2014/main" xmlns="" id="{7D800199-8CF4-F44C-B339-C1A2622895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  <p:grpSp>
          <p:nvGrpSpPr>
            <p:cNvPr id="766" name="Group 387">
              <a:extLst>
                <a:ext uri="{FF2B5EF4-FFF2-40B4-BE49-F238E27FC236}">
                  <a16:creationId xmlns:a16="http://schemas.microsoft.com/office/drawing/2014/main" xmlns="" id="{A3096BC9-64B5-ED4E-A43F-70809FA8A1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801" name="Rectangle 388">
                <a:extLst>
                  <a:ext uri="{FF2B5EF4-FFF2-40B4-BE49-F238E27FC236}">
                    <a16:creationId xmlns:a16="http://schemas.microsoft.com/office/drawing/2014/main" xmlns="" id="{F61F578C-8BF0-8341-943D-39CDE967F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2" name="Rectangle 389">
                <a:extLst>
                  <a:ext uri="{FF2B5EF4-FFF2-40B4-BE49-F238E27FC236}">
                    <a16:creationId xmlns:a16="http://schemas.microsoft.com/office/drawing/2014/main" xmlns="" id="{E8B4EC9C-05C8-C142-955E-B40BA2278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3" name="Text Box 390">
                <a:extLst>
                  <a:ext uri="{FF2B5EF4-FFF2-40B4-BE49-F238E27FC236}">
                    <a16:creationId xmlns:a16="http://schemas.microsoft.com/office/drawing/2014/main" xmlns="" id="{AEB443BC-BE15-5740-B309-D2DC97FAE9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</p:grpSp>
      <p:grpSp>
        <p:nvGrpSpPr>
          <p:cNvPr id="812" name="Group 423">
            <a:extLst>
              <a:ext uri="{FF2B5EF4-FFF2-40B4-BE49-F238E27FC236}">
                <a16:creationId xmlns:a16="http://schemas.microsoft.com/office/drawing/2014/main" xmlns="" id="{A6880A50-5449-0E46-A5C1-4F3EDBB5D53B}"/>
              </a:ext>
            </a:extLst>
          </p:cNvPr>
          <p:cNvGrpSpPr>
            <a:grpSpLocks/>
          </p:cNvGrpSpPr>
          <p:nvPr/>
        </p:nvGrpSpPr>
        <p:grpSpPr bwMode="auto">
          <a:xfrm>
            <a:off x="211137" y="1868488"/>
            <a:ext cx="1081088" cy="782637"/>
            <a:chOff x="2613" y="3554"/>
            <a:chExt cx="681" cy="493"/>
          </a:xfrm>
        </p:grpSpPr>
        <p:grpSp>
          <p:nvGrpSpPr>
            <p:cNvPr id="813" name="Group 393">
              <a:extLst>
                <a:ext uri="{FF2B5EF4-FFF2-40B4-BE49-F238E27FC236}">
                  <a16:creationId xmlns:a16="http://schemas.microsoft.com/office/drawing/2014/main" xmlns="" id="{C0CC2508-5523-1E46-8737-BE4E4E429E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831" name="Rectangle 394">
                <a:extLst>
                  <a:ext uri="{FF2B5EF4-FFF2-40B4-BE49-F238E27FC236}">
                    <a16:creationId xmlns:a16="http://schemas.microsoft.com/office/drawing/2014/main" xmlns="" id="{90649956-CFA3-AB44-82F9-1A40A1314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2" name="Rectangle 395">
                <a:extLst>
                  <a:ext uri="{FF2B5EF4-FFF2-40B4-BE49-F238E27FC236}">
                    <a16:creationId xmlns:a16="http://schemas.microsoft.com/office/drawing/2014/main" xmlns="" id="{8BD70DAB-651C-5047-B975-B174CE645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814" name="Group 396">
              <a:extLst>
                <a:ext uri="{FF2B5EF4-FFF2-40B4-BE49-F238E27FC236}">
                  <a16:creationId xmlns:a16="http://schemas.microsoft.com/office/drawing/2014/main" xmlns="" id="{40C19D6E-09EE-3045-9039-85D4B044B9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828" name="Rectangle 397">
                <a:extLst>
                  <a:ext uri="{FF2B5EF4-FFF2-40B4-BE49-F238E27FC236}">
                    <a16:creationId xmlns:a16="http://schemas.microsoft.com/office/drawing/2014/main" xmlns="" id="{66D59E5F-377E-C549-9CE6-0433DF2E0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9" name="Rectangle 398">
                <a:extLst>
                  <a:ext uri="{FF2B5EF4-FFF2-40B4-BE49-F238E27FC236}">
                    <a16:creationId xmlns:a16="http://schemas.microsoft.com/office/drawing/2014/main" xmlns="" id="{D1732789-3643-5E46-94EF-A715FF8A5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0" name="Text Box 399">
                <a:extLst>
                  <a:ext uri="{FF2B5EF4-FFF2-40B4-BE49-F238E27FC236}">
                    <a16:creationId xmlns:a16="http://schemas.microsoft.com/office/drawing/2014/main" xmlns="" id="{D256CEEF-EDB6-0E44-963C-AB56839D6F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  <p:sp>
          <p:nvSpPr>
            <p:cNvPr id="815" name="Rectangle 400">
              <a:extLst>
                <a:ext uri="{FF2B5EF4-FFF2-40B4-BE49-F238E27FC236}">
                  <a16:creationId xmlns:a16="http://schemas.microsoft.com/office/drawing/2014/main" xmlns="" id="{CAD9F45E-35B7-F24A-8A08-33EC261EB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6" name="Rectangle 401">
              <a:extLst>
                <a:ext uri="{FF2B5EF4-FFF2-40B4-BE49-F238E27FC236}">
                  <a16:creationId xmlns:a16="http://schemas.microsoft.com/office/drawing/2014/main" xmlns="" id="{6A723820-5A3C-934C-8004-55656E64C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7" name="Rectangle 402">
              <a:extLst>
                <a:ext uri="{FF2B5EF4-FFF2-40B4-BE49-F238E27FC236}">
                  <a16:creationId xmlns:a16="http://schemas.microsoft.com/office/drawing/2014/main" xmlns="" id="{6334C52D-28B6-7248-A490-DD6B1607A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8" name="Rectangle 403">
              <a:extLst>
                <a:ext uri="{FF2B5EF4-FFF2-40B4-BE49-F238E27FC236}">
                  <a16:creationId xmlns:a16="http://schemas.microsoft.com/office/drawing/2014/main" xmlns="" id="{43965A11-3A3A-9842-98E9-480DC62F6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9" name="Rectangle 404">
              <a:extLst>
                <a:ext uri="{FF2B5EF4-FFF2-40B4-BE49-F238E27FC236}">
                  <a16:creationId xmlns:a16="http://schemas.microsoft.com/office/drawing/2014/main" xmlns="" id="{CF02A561-A967-8146-9791-21417B4AD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820" name="Group 405">
              <a:extLst>
                <a:ext uri="{FF2B5EF4-FFF2-40B4-BE49-F238E27FC236}">
                  <a16:creationId xmlns:a16="http://schemas.microsoft.com/office/drawing/2014/main" xmlns="" id="{931BB545-418C-D04E-BE16-C1DDB3B306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825" name="Rectangle 406">
                <a:extLst>
                  <a:ext uri="{FF2B5EF4-FFF2-40B4-BE49-F238E27FC236}">
                    <a16:creationId xmlns:a16="http://schemas.microsoft.com/office/drawing/2014/main" xmlns="" id="{F4D73D91-C3AE-5048-A766-146F05C8D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6" name="Rectangle 407">
                <a:extLst>
                  <a:ext uri="{FF2B5EF4-FFF2-40B4-BE49-F238E27FC236}">
                    <a16:creationId xmlns:a16="http://schemas.microsoft.com/office/drawing/2014/main" xmlns="" id="{06CF0FC6-D090-2D4F-8B68-D98E606A3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7" name="Text Box 408">
                <a:extLst>
                  <a:ext uri="{FF2B5EF4-FFF2-40B4-BE49-F238E27FC236}">
                    <a16:creationId xmlns:a16="http://schemas.microsoft.com/office/drawing/2014/main" xmlns="" id="{B109233B-D33D-6A48-8899-85AA2DD4C2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  <p:grpSp>
          <p:nvGrpSpPr>
            <p:cNvPr id="821" name="Group 409">
              <a:extLst>
                <a:ext uri="{FF2B5EF4-FFF2-40B4-BE49-F238E27FC236}">
                  <a16:creationId xmlns:a16="http://schemas.microsoft.com/office/drawing/2014/main" xmlns="" id="{CD622C02-5474-6A42-8C31-C4287EEC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822" name="Rectangle 410">
                <a:extLst>
                  <a:ext uri="{FF2B5EF4-FFF2-40B4-BE49-F238E27FC236}">
                    <a16:creationId xmlns:a16="http://schemas.microsoft.com/office/drawing/2014/main" xmlns="" id="{C53E0714-5945-D949-987E-678D2F53E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3" name="Rectangle 411">
                <a:extLst>
                  <a:ext uri="{FF2B5EF4-FFF2-40B4-BE49-F238E27FC236}">
                    <a16:creationId xmlns:a16="http://schemas.microsoft.com/office/drawing/2014/main" xmlns="" id="{74E3AA68-A459-0A4D-A8C4-09CDD067B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4" name="Text Box 412">
                <a:extLst>
                  <a:ext uri="{FF2B5EF4-FFF2-40B4-BE49-F238E27FC236}">
                    <a16:creationId xmlns:a16="http://schemas.microsoft.com/office/drawing/2014/main" xmlns="" id="{8CCC7B6F-8CBE-7B40-BA63-57B01F1C6D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</p:grpSp>
      <p:grpSp>
        <p:nvGrpSpPr>
          <p:cNvPr id="833" name="Group 422">
            <a:extLst>
              <a:ext uri="{FF2B5EF4-FFF2-40B4-BE49-F238E27FC236}">
                <a16:creationId xmlns:a16="http://schemas.microsoft.com/office/drawing/2014/main" xmlns="" id="{4A286599-58F8-7C4A-A7A6-AE8BCFB5D157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5076825"/>
            <a:ext cx="1081088" cy="244475"/>
            <a:chOff x="2709" y="3989"/>
            <a:chExt cx="681" cy="154"/>
          </a:xfrm>
        </p:grpSpPr>
        <p:sp>
          <p:nvSpPr>
            <p:cNvPr id="834" name="Rectangle 413">
              <a:extLst>
                <a:ext uri="{FF2B5EF4-FFF2-40B4-BE49-F238E27FC236}">
                  <a16:creationId xmlns:a16="http://schemas.microsoft.com/office/drawing/2014/main" xmlns="" id="{FD8A8249-C601-C946-91D0-25E0C9B3D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5" name="Rectangle 414">
              <a:extLst>
                <a:ext uri="{FF2B5EF4-FFF2-40B4-BE49-F238E27FC236}">
                  <a16:creationId xmlns:a16="http://schemas.microsoft.com/office/drawing/2014/main" xmlns="" id="{9BE238B3-D908-7344-ACF3-4F7D0E8BE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6" name="Rectangle 415">
              <a:extLst>
                <a:ext uri="{FF2B5EF4-FFF2-40B4-BE49-F238E27FC236}">
                  <a16:creationId xmlns:a16="http://schemas.microsoft.com/office/drawing/2014/main" xmlns="" id="{D85BA8BC-478D-F344-8115-DC7B5B39F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7" name="Rectangle 416">
              <a:extLst>
                <a:ext uri="{FF2B5EF4-FFF2-40B4-BE49-F238E27FC236}">
                  <a16:creationId xmlns:a16="http://schemas.microsoft.com/office/drawing/2014/main" xmlns="" id="{7E72D931-C69A-D547-A589-54D811811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8" name="Rectangle 417">
              <a:extLst>
                <a:ext uri="{FF2B5EF4-FFF2-40B4-BE49-F238E27FC236}">
                  <a16:creationId xmlns:a16="http://schemas.microsoft.com/office/drawing/2014/main" xmlns="" id="{96929BF6-5BEC-064E-823F-64C7B6097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839" name="Group 418">
              <a:extLst>
                <a:ext uri="{FF2B5EF4-FFF2-40B4-BE49-F238E27FC236}">
                  <a16:creationId xmlns:a16="http://schemas.microsoft.com/office/drawing/2014/main" xmlns="" id="{B9FE97D1-EB90-084D-832B-3701777334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840" name="Rectangle 419">
                <a:extLst>
                  <a:ext uri="{FF2B5EF4-FFF2-40B4-BE49-F238E27FC236}">
                    <a16:creationId xmlns:a16="http://schemas.microsoft.com/office/drawing/2014/main" xmlns="" id="{A7398EAD-94A6-2C46-88ED-F3EAEE4C7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1" name="Rectangle 420">
                <a:extLst>
                  <a:ext uri="{FF2B5EF4-FFF2-40B4-BE49-F238E27FC236}">
                    <a16:creationId xmlns:a16="http://schemas.microsoft.com/office/drawing/2014/main" xmlns="" id="{4C167B55-EB55-FD4C-A289-D74D3CBC3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2" name="Text Box 421">
                <a:extLst>
                  <a:ext uri="{FF2B5EF4-FFF2-40B4-BE49-F238E27FC236}">
                    <a16:creationId xmlns:a16="http://schemas.microsoft.com/office/drawing/2014/main" xmlns="" id="{B28E28A9-E5F1-E142-B8BF-E0874F48D6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</p:grpSp>
      <p:sp>
        <p:nvSpPr>
          <p:cNvPr id="843" name="Rectangle 424">
            <a:extLst>
              <a:ext uri="{FF2B5EF4-FFF2-40B4-BE49-F238E27FC236}">
                <a16:creationId xmlns:a16="http://schemas.microsoft.com/office/drawing/2014/main" xmlns="" id="{6E37BF3E-D4DC-974D-992C-BCA1B9A0E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388" y="4141788"/>
            <a:ext cx="4652603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web server responds with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TCP SYNACK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(step 2 in TCP 3-way handshake)</a:t>
            </a:r>
            <a:endParaRPr lang="en-US" sz="2800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xmlns="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xmlns="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xmlns="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xmlns="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xmlns="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xmlns="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xmlns="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xmlns="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xmlns="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xmlns="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xmlns="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xmlns="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xmlns="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xmlns="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xmlns="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xmlns="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xmlns="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xmlns="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xmlns="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xmlns="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xmlns="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xmlns="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xmlns="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77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C 0.00052 0.02477 -0.0017 0.01806 -0.00117 0.04468 L 0.30299 0.04584 C 0.25677 0.14121 0.25455 0.14862 0.20924 0.23473 C 0.26836 0.18542 0.34922 0.13797 0.40846 0.08843 C 0.35976 0.20903 0.30924 0.34121 0.2612 0.46181 L 0.02838 0.46274 C 0.02838 0.42547 0.02786 0.42223 0.02786 0.38588 " pathEditMode="relative" rAng="0" ptsTypes="AAAAAAAA">
                                      <p:cBhvr>
                                        <p:cTn id="29" dur="3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65" y="2312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92 L -0.00052 0.09421 L 0.25287 0.09121 L 0.39297 -0.29166 L 0.18503 -0.15208 L 0.28034 -0.33079 L -0.02916 -0.3331 C -0.02916 -0.3618 -0.02916 -0.3618 -0.02877 -0.39051 " pathEditMode="relative" rAng="0" ptsTypes="AAAAAAAA">
                                      <p:cBhvr>
                                        <p:cTn id="66" dur="3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-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" grpId="0"/>
      <p:bldP spid="548" grpId="0"/>
      <p:bldP spid="549" grpId="0"/>
      <p:bldP spid="8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999694" cy="894622"/>
          </a:xfrm>
        </p:spPr>
        <p:txBody>
          <a:bodyPr>
            <a:noAutofit/>
          </a:bodyPr>
          <a:lstStyle/>
          <a:p>
            <a:r>
              <a:rPr lang="en-US" b="0" dirty="0">
                <a:latin typeface="+mn-lt"/>
              </a:rPr>
              <a:t>A day in the life… HTTP request/reply </a:t>
            </a:r>
            <a:endParaRPr lang="en-US" sz="3200" b="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xmlns="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xmlns="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xmlns="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xmlns="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xmlns="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xmlns="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xmlns="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xmlns="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xmlns="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xmlns="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xmlns="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xmlns="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xmlns="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xmlns="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xmlns="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72" name="Rectangle 37">
            <a:extLst>
              <a:ext uri="{FF2B5EF4-FFF2-40B4-BE49-F238E27FC236}">
                <a16:creationId xmlns:a16="http://schemas.microsoft.com/office/drawing/2014/main" xmlns="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xmlns="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xmlns="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xmlns="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xmlns="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xmlns="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xmlns="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xmlns="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xmlns="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xmlns="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xmlns="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xmlns="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xmlns="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xmlns="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xmlns="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xmlns="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xmlns="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xmlns="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xmlns="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xmlns="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xmlns="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xmlns="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xmlns="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xmlns="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xmlns="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xmlns="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xmlns="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xmlns="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xmlns="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xmlns="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xmlns="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xmlns="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xmlns="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xmlns="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xmlns="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xmlns="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xmlns="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xmlns="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xmlns="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xmlns="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xmlns="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xmlns="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4" name="Group 276">
            <a:extLst>
              <a:ext uri="{FF2B5EF4-FFF2-40B4-BE49-F238E27FC236}">
                <a16:creationId xmlns:a16="http://schemas.microsoft.com/office/drawing/2014/main" xmlns="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xmlns="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xmlns="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xmlns="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xmlns="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xmlns="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xmlns="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xmlns="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xmlns="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xmlns="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xmlns="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xmlns="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xmlns="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xmlns="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xmlns="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xmlns="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xmlns="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xmlns="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xmlns="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xmlns="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xmlns="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8" name="Freeform 406">
            <a:extLst>
              <a:ext uri="{FF2B5EF4-FFF2-40B4-BE49-F238E27FC236}">
                <a16:creationId xmlns:a16="http://schemas.microsoft.com/office/drawing/2014/main" xmlns="" id="{54BF1E4D-3404-E64B-B107-B9844493CA09}"/>
              </a:ext>
            </a:extLst>
          </p:cNvPr>
          <p:cNvSpPr>
            <a:spLocks/>
          </p:cNvSpPr>
          <p:nvPr/>
        </p:nvSpPr>
        <p:spPr bwMode="auto">
          <a:xfrm>
            <a:off x="4781673" y="1792392"/>
            <a:ext cx="3486028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9" name="Text Box 34">
            <a:extLst>
              <a:ext uri="{FF2B5EF4-FFF2-40B4-BE49-F238E27FC236}">
                <a16:creationId xmlns:a16="http://schemas.microsoft.com/office/drawing/2014/main" xmlns="" id="{8E3C4FE4-16B8-2E48-AAFC-131508FB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56670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150" name="Line 68">
            <a:extLst>
              <a:ext uri="{FF2B5EF4-FFF2-40B4-BE49-F238E27FC236}">
                <a16:creationId xmlns:a16="http://schemas.microsoft.com/office/drawing/2014/main" xmlns="" id="{6703089F-58F3-E042-8B10-16A415A05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53" name="Group 167">
            <a:extLst>
              <a:ext uri="{FF2B5EF4-FFF2-40B4-BE49-F238E27FC236}">
                <a16:creationId xmlns:a16="http://schemas.microsoft.com/office/drawing/2014/main" xmlns="" id="{F5EB6B7E-CF56-1D40-9A5F-78A0D7F752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35438" y="3627064"/>
            <a:ext cx="400050" cy="152400"/>
            <a:chOff x="3228" y="1776"/>
            <a:chExt cx="252" cy="96"/>
          </a:xfrm>
        </p:grpSpPr>
        <p:sp>
          <p:nvSpPr>
            <p:cNvPr id="154" name="Line 168">
              <a:extLst>
                <a:ext uri="{FF2B5EF4-FFF2-40B4-BE49-F238E27FC236}">
                  <a16:creationId xmlns:a16="http://schemas.microsoft.com/office/drawing/2014/main" xmlns="" id="{1802CB0D-BD6D-D74F-A9D8-5BACFFCCB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5" name="Line 169">
              <a:extLst>
                <a:ext uri="{FF2B5EF4-FFF2-40B4-BE49-F238E27FC236}">
                  <a16:creationId xmlns:a16="http://schemas.microsoft.com/office/drawing/2014/main" xmlns="" id="{BC8A6DEC-D893-BC48-A065-216616CA7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6" name="Group 170">
            <a:extLst>
              <a:ext uri="{FF2B5EF4-FFF2-40B4-BE49-F238E27FC236}">
                <a16:creationId xmlns:a16="http://schemas.microsoft.com/office/drawing/2014/main" xmlns="" id="{926875FC-494C-BB45-B7F8-8827688CC13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87838" y="3103189"/>
            <a:ext cx="400050" cy="152400"/>
            <a:chOff x="3228" y="1776"/>
            <a:chExt cx="252" cy="96"/>
          </a:xfrm>
        </p:grpSpPr>
        <p:sp>
          <p:nvSpPr>
            <p:cNvPr id="157" name="Line 171">
              <a:extLst>
                <a:ext uri="{FF2B5EF4-FFF2-40B4-BE49-F238E27FC236}">
                  <a16:creationId xmlns:a16="http://schemas.microsoft.com/office/drawing/2014/main" xmlns="" id="{36C97ACA-ADA8-6C4D-918D-B9A573ADE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8" name="Line 172">
              <a:extLst>
                <a:ext uri="{FF2B5EF4-FFF2-40B4-BE49-F238E27FC236}">
                  <a16:creationId xmlns:a16="http://schemas.microsoft.com/office/drawing/2014/main" xmlns="" id="{BAFF6B07-8046-764A-BBC9-297230590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xmlns="" id="{83E8644E-9ABF-8D40-91C1-3E38F4EEBD93}"/>
              </a:ext>
            </a:extLst>
          </p:cNvPr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xmlns="" id="{E07DE3FA-8AF6-194D-A476-AEA1B09F7B0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xmlns="" id="{34A4F16A-CB62-4A41-9419-62CD9E0C591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xmlns="" id="{7BEB6CE9-D98E-F84D-A398-B92F19578A7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xmlns="" id="{5500E3F7-C826-414F-8AB9-A8131E41A9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xmlns="" id="{273829F3-5B2A-3D43-B4EF-DDBF4450431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xmlns="" id="{16BC6710-FF10-F94F-B985-0B24DE112FE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xmlns="" id="{B4D233B4-AC73-4C4F-B219-7217862D8F1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0" name="Freeform 94">
            <a:extLst>
              <a:ext uri="{FF2B5EF4-FFF2-40B4-BE49-F238E27FC236}">
                <a16:creationId xmlns:a16="http://schemas.microsoft.com/office/drawing/2014/main" xmlns="" id="{DB154763-7D17-3045-99D6-33E2B8DEBEF3}"/>
              </a:ext>
            </a:extLst>
          </p:cNvPr>
          <p:cNvSpPr>
            <a:spLocks/>
          </p:cNvSpPr>
          <p:nvPr/>
        </p:nvSpPr>
        <p:spPr bwMode="auto">
          <a:xfrm>
            <a:off x="915707" y="4764367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1" name="Line 134">
            <a:extLst>
              <a:ext uri="{FF2B5EF4-FFF2-40B4-BE49-F238E27FC236}">
                <a16:creationId xmlns:a16="http://schemas.microsoft.com/office/drawing/2014/main" xmlns="" id="{23269057-3E10-0842-B50F-AD9089B214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6607" y="3692805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3" name="Line 136">
            <a:extLst>
              <a:ext uri="{FF2B5EF4-FFF2-40B4-BE49-F238E27FC236}">
                <a16:creationId xmlns:a16="http://schemas.microsoft.com/office/drawing/2014/main" xmlns="" id="{3AFEBAD8-BCD5-3045-B4AF-E50B6AEA1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5795" y="5512080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4" name="Text Box 137">
            <a:extLst>
              <a:ext uri="{FF2B5EF4-FFF2-40B4-BE49-F238E27FC236}">
                <a16:creationId xmlns:a16="http://schemas.microsoft.com/office/drawing/2014/main" xmlns="" id="{B02E6458-4F99-D348-B986-C3DBF7171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357" y="5904192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305" name="Text Box 138">
            <a:extLst>
              <a:ext uri="{FF2B5EF4-FFF2-40B4-BE49-F238E27FC236}">
                <a16:creationId xmlns:a16="http://schemas.microsoft.com/office/drawing/2014/main" xmlns="" id="{B04C2766-4464-6446-87AB-67B8CB7F6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307" y="5648605"/>
            <a:ext cx="19062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Google web server</a:t>
            </a:r>
          </a:p>
        </p:txBody>
      </p:sp>
      <p:grpSp>
        <p:nvGrpSpPr>
          <p:cNvPr id="312" name="Group 194">
            <a:extLst>
              <a:ext uri="{FF2B5EF4-FFF2-40B4-BE49-F238E27FC236}">
                <a16:creationId xmlns:a16="http://schemas.microsoft.com/office/drawing/2014/main" xmlns="" id="{E84BEC05-5A7F-224F-95D4-9DAB0F871EA1}"/>
              </a:ext>
            </a:extLst>
          </p:cNvPr>
          <p:cNvGrpSpPr>
            <a:grpSpLocks/>
          </p:cNvGrpSpPr>
          <p:nvPr/>
        </p:nvGrpSpPr>
        <p:grpSpPr bwMode="auto">
          <a:xfrm>
            <a:off x="3765270" y="5718455"/>
            <a:ext cx="295275" cy="114300"/>
            <a:chOff x="3228" y="1776"/>
            <a:chExt cx="252" cy="96"/>
          </a:xfrm>
        </p:grpSpPr>
        <p:sp>
          <p:nvSpPr>
            <p:cNvPr id="313" name="Line 195">
              <a:extLst>
                <a:ext uri="{FF2B5EF4-FFF2-40B4-BE49-F238E27FC236}">
                  <a16:creationId xmlns:a16="http://schemas.microsoft.com/office/drawing/2014/main" xmlns="" id="{5A3176AD-244A-FC40-803C-74F3441D6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4" name="Line 196">
              <a:extLst>
                <a:ext uri="{FF2B5EF4-FFF2-40B4-BE49-F238E27FC236}">
                  <a16:creationId xmlns:a16="http://schemas.microsoft.com/office/drawing/2014/main" xmlns="" id="{6B3ADCCD-5CCA-E245-804F-105E3A97E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5" name="Group 197">
            <a:extLst>
              <a:ext uri="{FF2B5EF4-FFF2-40B4-BE49-F238E27FC236}">
                <a16:creationId xmlns:a16="http://schemas.microsoft.com/office/drawing/2014/main" xmlns="" id="{11561174-0DD6-384F-ADA8-7238039F917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3445" y="5718455"/>
            <a:ext cx="295275" cy="114300"/>
            <a:chOff x="3228" y="1776"/>
            <a:chExt cx="252" cy="96"/>
          </a:xfrm>
        </p:grpSpPr>
        <p:sp>
          <p:nvSpPr>
            <p:cNvPr id="316" name="Line 198">
              <a:extLst>
                <a:ext uri="{FF2B5EF4-FFF2-40B4-BE49-F238E27FC236}">
                  <a16:creationId xmlns:a16="http://schemas.microsoft.com/office/drawing/2014/main" xmlns="" id="{163D3623-F55F-6248-89FA-5C316BDD2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7" name="Line 199">
              <a:extLst>
                <a:ext uri="{FF2B5EF4-FFF2-40B4-BE49-F238E27FC236}">
                  <a16:creationId xmlns:a16="http://schemas.microsoft.com/office/drawing/2014/main" xmlns="" id="{00F61339-BB36-F44F-AD77-22B4AA912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8" name="Group 200">
            <a:extLst>
              <a:ext uri="{FF2B5EF4-FFF2-40B4-BE49-F238E27FC236}">
                <a16:creationId xmlns:a16="http://schemas.microsoft.com/office/drawing/2014/main" xmlns="" id="{99A70FAB-0459-7A43-BC2D-6A7CFE6F862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608232" y="5423180"/>
            <a:ext cx="295275" cy="114300"/>
            <a:chOff x="3228" y="1776"/>
            <a:chExt cx="252" cy="96"/>
          </a:xfrm>
        </p:grpSpPr>
        <p:sp>
          <p:nvSpPr>
            <p:cNvPr id="319" name="Line 201">
              <a:extLst>
                <a:ext uri="{FF2B5EF4-FFF2-40B4-BE49-F238E27FC236}">
                  <a16:creationId xmlns:a16="http://schemas.microsoft.com/office/drawing/2014/main" xmlns="" id="{DAF385D4-A4D0-AA41-8C33-83D0C4D8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0" name="Line 202">
              <a:extLst>
                <a:ext uri="{FF2B5EF4-FFF2-40B4-BE49-F238E27FC236}">
                  <a16:creationId xmlns:a16="http://schemas.microsoft.com/office/drawing/2014/main" xmlns="" id="{9EF706F5-A8DC-BF46-B040-1A4D47171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xmlns="" id="{734858D1-1FE7-0841-97C3-49C70001FDDA}"/>
              </a:ext>
            </a:extLst>
          </p:cNvPr>
          <p:cNvGrpSpPr/>
          <p:nvPr/>
        </p:nvGrpSpPr>
        <p:grpSpPr>
          <a:xfrm>
            <a:off x="3885507" y="5310841"/>
            <a:ext cx="809010" cy="502026"/>
            <a:chOff x="7493876" y="2774731"/>
            <a:chExt cx="1481958" cy="894622"/>
          </a:xfrm>
        </p:grpSpPr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xmlns="" id="{372B1AC8-74B7-C34C-8289-9B65FDFB6CC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xmlns="" id="{2961F798-D661-3D46-B5CE-6D402C201D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xmlns="" id="{673344D6-1FC8-1A47-97EC-9418BA45005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xmlns="" id="{7C4028CC-B424-154D-BD93-E61E50C24CE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xmlns="" id="{552CB30F-0709-FE43-BD31-587F8E1B154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xmlns="" id="{F3ECD5A3-700D-4346-A225-E4F327AF7D7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xmlns="" id="{8FD5A214-3BBB-7F48-B4FD-71505D61E3A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5" name="Group 248">
            <a:extLst>
              <a:ext uri="{FF2B5EF4-FFF2-40B4-BE49-F238E27FC236}">
                <a16:creationId xmlns:a16="http://schemas.microsoft.com/office/drawing/2014/main" xmlns="" id="{78FE3AED-24A8-6C4B-823D-34D843152649}"/>
              </a:ext>
            </a:extLst>
          </p:cNvPr>
          <p:cNvGrpSpPr>
            <a:grpSpLocks/>
          </p:cNvGrpSpPr>
          <p:nvPr/>
        </p:nvGrpSpPr>
        <p:grpSpPr bwMode="auto">
          <a:xfrm>
            <a:off x="2703232" y="5072342"/>
            <a:ext cx="358775" cy="623888"/>
            <a:chOff x="4140" y="429"/>
            <a:chExt cx="1425" cy="2396"/>
          </a:xfrm>
        </p:grpSpPr>
        <p:sp>
          <p:nvSpPr>
            <p:cNvPr id="346" name="Freeform 148">
              <a:extLst>
                <a:ext uri="{FF2B5EF4-FFF2-40B4-BE49-F238E27FC236}">
                  <a16:creationId xmlns:a16="http://schemas.microsoft.com/office/drawing/2014/main" xmlns="" id="{85451C8D-4747-E845-BDD8-6D774697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Rectangle 149">
              <a:extLst>
                <a:ext uri="{FF2B5EF4-FFF2-40B4-BE49-F238E27FC236}">
                  <a16:creationId xmlns:a16="http://schemas.microsoft.com/office/drawing/2014/main" xmlns="" id="{720F8F77-9254-F144-9D40-FF595E87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8" name="Freeform 150">
              <a:extLst>
                <a:ext uri="{FF2B5EF4-FFF2-40B4-BE49-F238E27FC236}">
                  <a16:creationId xmlns:a16="http://schemas.microsoft.com/office/drawing/2014/main" xmlns="" id="{6A486C96-F765-2943-90E4-63862879C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9" name="Freeform 151">
              <a:extLst>
                <a:ext uri="{FF2B5EF4-FFF2-40B4-BE49-F238E27FC236}">
                  <a16:creationId xmlns:a16="http://schemas.microsoft.com/office/drawing/2014/main" xmlns="" id="{A86769A5-BBB3-024C-B65A-503F62823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0" name="Rectangle 152">
              <a:extLst>
                <a:ext uri="{FF2B5EF4-FFF2-40B4-BE49-F238E27FC236}">
                  <a16:creationId xmlns:a16="http://schemas.microsoft.com/office/drawing/2014/main" xmlns="" id="{EDEA3D72-19C4-0445-996E-0463B4F73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1" name="Group 153">
              <a:extLst>
                <a:ext uri="{FF2B5EF4-FFF2-40B4-BE49-F238E27FC236}">
                  <a16:creationId xmlns:a16="http://schemas.microsoft.com/office/drawing/2014/main" xmlns="" id="{1F11C69D-094E-F747-B5C0-2DA1FE020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xmlns="" id="{C55CA8C4-32A7-154A-B758-95A762915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7" name="AutoShape 155">
                <a:extLst>
                  <a:ext uri="{FF2B5EF4-FFF2-40B4-BE49-F238E27FC236}">
                    <a16:creationId xmlns:a16="http://schemas.microsoft.com/office/drawing/2014/main" xmlns="" id="{7184AF16-B87E-9F43-917C-2C88AAEF0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2" name="Rectangle 156">
              <a:extLst>
                <a:ext uri="{FF2B5EF4-FFF2-40B4-BE49-F238E27FC236}">
                  <a16:creationId xmlns:a16="http://schemas.microsoft.com/office/drawing/2014/main" xmlns="" id="{48FF4647-B309-D64A-B015-19391B161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3" name="Group 157">
              <a:extLst>
                <a:ext uri="{FF2B5EF4-FFF2-40B4-BE49-F238E27FC236}">
                  <a16:creationId xmlns:a16="http://schemas.microsoft.com/office/drawing/2014/main" xmlns="" id="{BABA5FE5-37CC-EC4C-BDFC-7DCFD023A3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4" name="AutoShape 158">
                <a:extLst>
                  <a:ext uri="{FF2B5EF4-FFF2-40B4-BE49-F238E27FC236}">
                    <a16:creationId xmlns:a16="http://schemas.microsoft.com/office/drawing/2014/main" xmlns="" id="{5C52FD21-5CA0-3043-8E83-A75B2F33F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5" name="AutoShape 159">
                <a:extLst>
                  <a:ext uri="{FF2B5EF4-FFF2-40B4-BE49-F238E27FC236}">
                    <a16:creationId xmlns:a16="http://schemas.microsoft.com/office/drawing/2014/main" xmlns="" id="{9026DFAE-BC0A-DB40-AA40-5414F6E19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4" name="Rectangle 160">
              <a:extLst>
                <a:ext uri="{FF2B5EF4-FFF2-40B4-BE49-F238E27FC236}">
                  <a16:creationId xmlns:a16="http://schemas.microsoft.com/office/drawing/2014/main" xmlns="" id="{B0BD4174-1E2C-CC47-8B22-39E3AD432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5" name="Rectangle 161">
              <a:extLst>
                <a:ext uri="{FF2B5EF4-FFF2-40B4-BE49-F238E27FC236}">
                  <a16:creationId xmlns:a16="http://schemas.microsoft.com/office/drawing/2014/main" xmlns="" id="{5D1D6DF0-40D7-0D45-A917-4840AE931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6" name="Group 162">
              <a:extLst>
                <a:ext uri="{FF2B5EF4-FFF2-40B4-BE49-F238E27FC236}">
                  <a16:creationId xmlns:a16="http://schemas.microsoft.com/office/drawing/2014/main" xmlns="" id="{7594B754-6C4A-7748-BFD2-4996DB6EF7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2" name="AutoShape 163">
                <a:extLst>
                  <a:ext uri="{FF2B5EF4-FFF2-40B4-BE49-F238E27FC236}">
                    <a16:creationId xmlns:a16="http://schemas.microsoft.com/office/drawing/2014/main" xmlns="" id="{5F147DEA-3B24-5D47-B987-8996EBD1E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3" name="AutoShape 164">
                <a:extLst>
                  <a:ext uri="{FF2B5EF4-FFF2-40B4-BE49-F238E27FC236}">
                    <a16:creationId xmlns:a16="http://schemas.microsoft.com/office/drawing/2014/main" xmlns="" id="{ED721BA0-A51B-AB48-8703-6EE160A82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7" name="Freeform 165">
              <a:extLst>
                <a:ext uri="{FF2B5EF4-FFF2-40B4-BE49-F238E27FC236}">
                  <a16:creationId xmlns:a16="http://schemas.microsoft.com/office/drawing/2014/main" xmlns="" id="{780D91FC-F251-D942-B17A-68640A718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8" name="Group 166">
              <a:extLst>
                <a:ext uri="{FF2B5EF4-FFF2-40B4-BE49-F238E27FC236}">
                  <a16:creationId xmlns:a16="http://schemas.microsoft.com/office/drawing/2014/main" xmlns="" id="{C9B91C48-BF55-C149-9929-BFB6413B79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0" name="AutoShape 167">
                <a:extLst>
                  <a:ext uri="{FF2B5EF4-FFF2-40B4-BE49-F238E27FC236}">
                    <a16:creationId xmlns:a16="http://schemas.microsoft.com/office/drawing/2014/main" xmlns="" id="{CA38CE73-BBD3-F144-8AD8-FFFF8346D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1" name="AutoShape 168">
                <a:extLst>
                  <a:ext uri="{FF2B5EF4-FFF2-40B4-BE49-F238E27FC236}">
                    <a16:creationId xmlns:a16="http://schemas.microsoft.com/office/drawing/2014/main" xmlns="" id="{FCAA7936-D811-CE4C-92B6-2D0E1B549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9" name="Rectangle 169">
              <a:extLst>
                <a:ext uri="{FF2B5EF4-FFF2-40B4-BE49-F238E27FC236}">
                  <a16:creationId xmlns:a16="http://schemas.microsoft.com/office/drawing/2014/main" xmlns="" id="{86075665-1B3C-684E-8884-99FC7886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0" name="Freeform 170">
              <a:extLst>
                <a:ext uri="{FF2B5EF4-FFF2-40B4-BE49-F238E27FC236}">
                  <a16:creationId xmlns:a16="http://schemas.microsoft.com/office/drawing/2014/main" xmlns="" id="{3F8E3655-B42F-284B-8ADF-B4BA131AB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1" name="Freeform 171">
              <a:extLst>
                <a:ext uri="{FF2B5EF4-FFF2-40B4-BE49-F238E27FC236}">
                  <a16:creationId xmlns:a16="http://schemas.microsoft.com/office/drawing/2014/main" xmlns="" id="{3E7B122E-A4D1-0149-86F1-E7947F9C7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Oval 172">
              <a:extLst>
                <a:ext uri="{FF2B5EF4-FFF2-40B4-BE49-F238E27FC236}">
                  <a16:creationId xmlns:a16="http://schemas.microsoft.com/office/drawing/2014/main" xmlns="" id="{3A381F49-16C5-C44C-8033-6EB7B98D6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3" name="Freeform 173">
              <a:extLst>
                <a:ext uri="{FF2B5EF4-FFF2-40B4-BE49-F238E27FC236}">
                  <a16:creationId xmlns:a16="http://schemas.microsoft.com/office/drawing/2014/main" xmlns="" id="{53DD2DD1-F942-774A-9AD8-909D94CF0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4" name="AutoShape 174">
              <a:extLst>
                <a:ext uri="{FF2B5EF4-FFF2-40B4-BE49-F238E27FC236}">
                  <a16:creationId xmlns:a16="http://schemas.microsoft.com/office/drawing/2014/main" xmlns="" id="{51AB5E8C-DA29-F543-AA82-E3C0444BB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5" name="AutoShape 175">
              <a:extLst>
                <a:ext uri="{FF2B5EF4-FFF2-40B4-BE49-F238E27FC236}">
                  <a16:creationId xmlns:a16="http://schemas.microsoft.com/office/drawing/2014/main" xmlns="" id="{ECC97CA2-9BF9-AC42-93A7-08F531929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Oval 176">
              <a:extLst>
                <a:ext uri="{FF2B5EF4-FFF2-40B4-BE49-F238E27FC236}">
                  <a16:creationId xmlns:a16="http://schemas.microsoft.com/office/drawing/2014/main" xmlns="" id="{7DFF487A-620D-B94B-8455-1E84061B6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7" name="Oval 177">
              <a:extLst>
                <a:ext uri="{FF2B5EF4-FFF2-40B4-BE49-F238E27FC236}">
                  <a16:creationId xmlns:a16="http://schemas.microsoft.com/office/drawing/2014/main" xmlns="" id="{A16BD41A-B6A4-D04A-8EB2-0316CCD30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8" name="Oval 178">
              <a:extLst>
                <a:ext uri="{FF2B5EF4-FFF2-40B4-BE49-F238E27FC236}">
                  <a16:creationId xmlns:a16="http://schemas.microsoft.com/office/drawing/2014/main" xmlns="" id="{FC2BA1AF-4A9A-4243-B0EC-76AAE9F13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Rectangle 179">
              <a:extLst>
                <a:ext uri="{FF2B5EF4-FFF2-40B4-BE49-F238E27FC236}">
                  <a16:creationId xmlns:a16="http://schemas.microsoft.com/office/drawing/2014/main" xmlns="" id="{8BFA87B3-0B70-5640-BD33-A553E40D4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33" name="Group 43">
            <a:extLst>
              <a:ext uri="{FF2B5EF4-FFF2-40B4-BE49-F238E27FC236}">
                <a16:creationId xmlns:a16="http://schemas.microsoft.com/office/drawing/2014/main" xmlns="" id="{C4F663FE-5F45-CE47-85DD-15B11F49D43C}"/>
              </a:ext>
            </a:extLst>
          </p:cNvPr>
          <p:cNvGrpSpPr>
            <a:grpSpLocks/>
          </p:cNvGrpSpPr>
          <p:nvPr/>
        </p:nvGrpSpPr>
        <p:grpSpPr bwMode="auto">
          <a:xfrm>
            <a:off x="1323975" y="1595438"/>
            <a:ext cx="976312" cy="1460500"/>
            <a:chOff x="651" y="681"/>
            <a:chExt cx="615" cy="920"/>
          </a:xfrm>
        </p:grpSpPr>
        <p:sp>
          <p:nvSpPr>
            <p:cNvPr id="534" name="Freeform 44">
              <a:extLst>
                <a:ext uri="{FF2B5EF4-FFF2-40B4-BE49-F238E27FC236}">
                  <a16:creationId xmlns:a16="http://schemas.microsoft.com/office/drawing/2014/main" xmlns="" id="{891F45F2-C6F3-C642-99A3-916BE7A36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7951 w 10000"/>
                <a:gd name="connsiteY3" fmla="*/ 8723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7951" y="8723"/>
                  </a:lnTo>
                  <a:lnTo>
                    <a:pt x="821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7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5" name="Group 45">
              <a:extLst>
                <a:ext uri="{FF2B5EF4-FFF2-40B4-BE49-F238E27FC236}">
                  <a16:creationId xmlns:a16="http://schemas.microsoft.com/office/drawing/2014/main" xmlns="" id="{03424AF6-F140-5044-B424-F839DC56C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536" name="Rectangle 46">
                <a:extLst>
                  <a:ext uri="{FF2B5EF4-FFF2-40B4-BE49-F238E27FC236}">
                    <a16:creationId xmlns:a16="http://schemas.microsoft.com/office/drawing/2014/main" xmlns="" id="{2A83F15E-AC56-9047-933E-C7FC4B751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7" name="Text Box 47">
                <a:extLst>
                  <a:ext uri="{FF2B5EF4-FFF2-40B4-BE49-F238E27FC236}">
                    <a16:creationId xmlns:a16="http://schemas.microsoft.com/office/drawing/2014/main" xmlns="" id="{40B4C487-0D29-384E-9FBF-2933FC189F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" y="2954"/>
                <a:ext cx="453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538" name="Line 48">
                <a:extLst>
                  <a:ext uri="{FF2B5EF4-FFF2-40B4-BE49-F238E27FC236}">
                    <a16:creationId xmlns:a16="http://schemas.microsoft.com/office/drawing/2014/main" xmlns="" id="{E5855A0A-4145-524E-AF03-40B19030B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9" name="Line 49">
                <a:extLst>
                  <a:ext uri="{FF2B5EF4-FFF2-40B4-BE49-F238E27FC236}">
                    <a16:creationId xmlns:a16="http://schemas.microsoft.com/office/drawing/2014/main" xmlns="" id="{5337342B-4FDA-0646-A04C-3117B3209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0" name="Line 50">
                <a:extLst>
                  <a:ext uri="{FF2B5EF4-FFF2-40B4-BE49-F238E27FC236}">
                    <a16:creationId xmlns:a16="http://schemas.microsoft.com/office/drawing/2014/main" xmlns="" id="{B1569789-ADB1-1343-8746-60FF932C5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1" name="Line 51">
                <a:extLst>
                  <a:ext uri="{FF2B5EF4-FFF2-40B4-BE49-F238E27FC236}">
                    <a16:creationId xmlns:a16="http://schemas.microsoft.com/office/drawing/2014/main" xmlns="" id="{3227A074-26EB-4F40-9804-D2ECB13D8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25" name="Group 336">
            <a:extLst>
              <a:ext uri="{FF2B5EF4-FFF2-40B4-BE49-F238E27FC236}">
                <a16:creationId xmlns:a16="http://schemas.microsoft.com/office/drawing/2014/main" xmlns="" id="{107D05EF-6115-084F-86DB-BA3615F99A17}"/>
              </a:ext>
            </a:extLst>
          </p:cNvPr>
          <p:cNvGrpSpPr>
            <a:grpSpLocks/>
          </p:cNvGrpSpPr>
          <p:nvPr/>
        </p:nvGrpSpPr>
        <p:grpSpPr bwMode="auto">
          <a:xfrm>
            <a:off x="1751013" y="4270375"/>
            <a:ext cx="973137" cy="1416050"/>
            <a:chOff x="4000" y="1895"/>
            <a:chExt cx="613" cy="892"/>
          </a:xfrm>
        </p:grpSpPr>
        <p:sp>
          <p:nvSpPr>
            <p:cNvPr id="726" name="Freeform 328">
              <a:extLst>
                <a:ext uri="{FF2B5EF4-FFF2-40B4-BE49-F238E27FC236}">
                  <a16:creationId xmlns:a16="http://schemas.microsoft.com/office/drawing/2014/main" xmlns="" id="{C808993F-94F8-8A45-897A-1CEA5B97A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" y="1912"/>
              <a:ext cx="602" cy="875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9536 w 10000"/>
                <a:gd name="connsiteY1" fmla="*/ 7497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9967"/>
                <a:gd name="connsiteY0" fmla="*/ 0 h 9690"/>
                <a:gd name="connsiteX1" fmla="*/ 9867 w 9967"/>
                <a:gd name="connsiteY1" fmla="*/ 6212 h 9690"/>
                <a:gd name="connsiteX2" fmla="*/ 9967 w 9967"/>
                <a:gd name="connsiteY2" fmla="*/ 9690 h 9690"/>
                <a:gd name="connsiteX3" fmla="*/ 0 w 9967"/>
                <a:gd name="connsiteY3" fmla="*/ 8726 h 9690"/>
                <a:gd name="connsiteX4" fmla="*/ 7550 w 9967"/>
                <a:gd name="connsiteY4" fmla="*/ 8306 h 9690"/>
                <a:gd name="connsiteX5" fmla="*/ 8212 w 9967"/>
                <a:gd name="connsiteY5" fmla="*/ 0 h 9690"/>
                <a:gd name="connsiteX0" fmla="*/ 8239 w 10000"/>
                <a:gd name="connsiteY0" fmla="*/ 0 h 10000"/>
                <a:gd name="connsiteX1" fmla="*/ 9900 w 10000"/>
                <a:gd name="connsiteY1" fmla="*/ 6411 h 10000"/>
                <a:gd name="connsiteX2" fmla="*/ 10000 w 10000"/>
                <a:gd name="connsiteY2" fmla="*/ 10000 h 10000"/>
                <a:gd name="connsiteX3" fmla="*/ 0 w 10000"/>
                <a:gd name="connsiteY3" fmla="*/ 9005 h 10000"/>
                <a:gd name="connsiteX4" fmla="*/ 7575 w 10000"/>
                <a:gd name="connsiteY4" fmla="*/ 8572 h 10000"/>
                <a:gd name="connsiteX5" fmla="*/ 8239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8239" y="0"/>
                  </a:moveTo>
                  <a:cubicBezTo>
                    <a:pt x="8793" y="2137"/>
                    <a:pt x="8981" y="4731"/>
                    <a:pt x="9900" y="6411"/>
                  </a:cubicBezTo>
                  <a:cubicBezTo>
                    <a:pt x="10055" y="7271"/>
                    <a:pt x="9844" y="9139"/>
                    <a:pt x="10000" y="10000"/>
                  </a:cubicBezTo>
                  <a:cubicBezTo>
                    <a:pt x="6733" y="9577"/>
                    <a:pt x="3333" y="9337"/>
                    <a:pt x="0" y="9005"/>
                  </a:cubicBezTo>
                  <a:lnTo>
                    <a:pt x="7575" y="8572"/>
                  </a:lnTo>
                  <a:cubicBezTo>
                    <a:pt x="7797" y="5714"/>
                    <a:pt x="8017" y="2858"/>
                    <a:pt x="8239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99000">
                  <a:schemeClr val="bg1">
                    <a:alpha val="82000"/>
                  </a:schemeClr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27" name="Group 329">
              <a:extLst>
                <a:ext uri="{FF2B5EF4-FFF2-40B4-BE49-F238E27FC236}">
                  <a16:creationId xmlns:a16="http://schemas.microsoft.com/office/drawing/2014/main" xmlns="" id="{B5BE8796-97B9-3644-B950-2C1616F27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" y="1895"/>
              <a:ext cx="500" cy="834"/>
              <a:chOff x="569" y="2954"/>
              <a:chExt cx="500" cy="834"/>
            </a:xfrm>
          </p:grpSpPr>
          <p:sp>
            <p:nvSpPr>
              <p:cNvPr id="728" name="Rectangle 330">
                <a:extLst>
                  <a:ext uri="{FF2B5EF4-FFF2-40B4-BE49-F238E27FC236}">
                    <a16:creationId xmlns:a16="http://schemas.microsoft.com/office/drawing/2014/main" xmlns="" id="{91474FC9-D174-724F-8612-26D3BA8DB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9" name="Text Box 331">
                <a:extLst>
                  <a:ext uri="{FF2B5EF4-FFF2-40B4-BE49-F238E27FC236}">
                    <a16:creationId xmlns:a16="http://schemas.microsoft.com/office/drawing/2014/main" xmlns="" id="{A5CD626E-60BB-A74C-964A-D17E6993C7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" y="2954"/>
                <a:ext cx="453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730" name="Line 332">
                <a:extLst>
                  <a:ext uri="{FF2B5EF4-FFF2-40B4-BE49-F238E27FC236}">
                    <a16:creationId xmlns:a16="http://schemas.microsoft.com/office/drawing/2014/main" xmlns="" id="{92735F6A-D69A-0741-B5A9-AD43554A9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1" name="Line 333">
                <a:extLst>
                  <a:ext uri="{FF2B5EF4-FFF2-40B4-BE49-F238E27FC236}">
                    <a16:creationId xmlns:a16="http://schemas.microsoft.com/office/drawing/2014/main" xmlns="" id="{8EFB313E-BEDF-E246-B22C-448C44512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2" name="Line 334">
                <a:extLst>
                  <a:ext uri="{FF2B5EF4-FFF2-40B4-BE49-F238E27FC236}">
                    <a16:creationId xmlns:a16="http://schemas.microsoft.com/office/drawing/2014/main" xmlns="" id="{826CB045-CB87-5742-B58C-FEAC79CB0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3" name="Line 335">
                <a:extLst>
                  <a:ext uri="{FF2B5EF4-FFF2-40B4-BE49-F238E27FC236}">
                    <a16:creationId xmlns:a16="http://schemas.microsoft.com/office/drawing/2014/main" xmlns="" id="{8B5391D7-FC0B-6B43-8C19-675DAEA82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xmlns="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xmlns="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xmlns="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xmlns="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xmlns="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xmlns="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xmlns="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xmlns="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xmlns="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xmlns="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xmlns="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xmlns="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xmlns="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xmlns="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xmlns="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xmlns="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xmlns="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xmlns="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xmlns="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xmlns="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xmlns="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xmlns="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xmlns="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25" name="Group 44">
            <a:extLst>
              <a:ext uri="{FF2B5EF4-FFF2-40B4-BE49-F238E27FC236}">
                <a16:creationId xmlns:a16="http://schemas.microsoft.com/office/drawing/2014/main" xmlns="" id="{7D080CBD-9770-0F45-BF83-E0C84073A156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1574800"/>
            <a:ext cx="515937" cy="333375"/>
            <a:chOff x="328" y="678"/>
            <a:chExt cx="325" cy="210"/>
          </a:xfrm>
        </p:grpSpPr>
        <p:grpSp>
          <p:nvGrpSpPr>
            <p:cNvPr id="1326" name="Group 45">
              <a:extLst>
                <a:ext uri="{FF2B5EF4-FFF2-40B4-BE49-F238E27FC236}">
                  <a16:creationId xmlns:a16="http://schemas.microsoft.com/office/drawing/2014/main" xmlns="" id="{7590256B-9C4F-0C4E-9BC9-B6D369E67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1328" name="Rectangle 46">
                <a:extLst>
                  <a:ext uri="{FF2B5EF4-FFF2-40B4-BE49-F238E27FC236}">
                    <a16:creationId xmlns:a16="http://schemas.microsoft.com/office/drawing/2014/main" xmlns="" id="{0A2ACA70-A173-A945-A6CE-F1BA1D552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29" name="Text Box 47">
                <a:extLst>
                  <a:ext uri="{FF2B5EF4-FFF2-40B4-BE49-F238E27FC236}">
                    <a16:creationId xmlns:a16="http://schemas.microsoft.com/office/drawing/2014/main" xmlns="" id="{C6594267-3465-984D-9173-0264280355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</p:txBody>
          </p:sp>
        </p:grpSp>
        <p:sp>
          <p:nvSpPr>
            <p:cNvPr id="1327" name="AutoShape 48">
              <a:extLst>
                <a:ext uri="{FF2B5EF4-FFF2-40B4-BE49-F238E27FC236}">
                  <a16:creationId xmlns:a16="http://schemas.microsoft.com/office/drawing/2014/main" xmlns="" id="{318DC197-ADA3-8D40-B2D1-6A3B69CE6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330" name="Rectangle 49">
            <a:extLst>
              <a:ext uri="{FF2B5EF4-FFF2-40B4-BE49-F238E27FC236}">
                <a16:creationId xmlns:a16="http://schemas.microsoft.com/office/drawing/2014/main" xmlns="" id="{99FA9281-64A1-3C45-962E-4C46EDCFA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1581150"/>
            <a:ext cx="4383088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HTTP request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sent into TCP socket</a:t>
            </a:r>
          </a:p>
        </p:txBody>
      </p:sp>
      <p:sp>
        <p:nvSpPr>
          <p:cNvPr id="1331" name="Rectangle 50">
            <a:extLst>
              <a:ext uri="{FF2B5EF4-FFF2-40B4-BE49-F238E27FC236}">
                <a16:creationId xmlns:a16="http://schemas.microsoft.com/office/drawing/2014/main" xmlns="" id="{AA08BDAE-F57E-5E40-9927-D2F1F7617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991" y="2527300"/>
            <a:ext cx="455871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IP datagram containing HTTP request routed to www.google.com</a:t>
            </a:r>
          </a:p>
        </p:txBody>
      </p:sp>
      <p:sp>
        <p:nvSpPr>
          <p:cNvPr id="1332" name="Rectangle 51">
            <a:extLst>
              <a:ext uri="{FF2B5EF4-FFF2-40B4-BE49-F238E27FC236}">
                <a16:creationId xmlns:a16="http://schemas.microsoft.com/office/drawing/2014/main" xmlns="" id="{266F9D11-DB8B-9746-BCB5-3E2896050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114" y="5168900"/>
            <a:ext cx="4364086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IP datagram containing HTTP reply routed back to client</a:t>
            </a:r>
          </a:p>
        </p:txBody>
      </p:sp>
      <p:sp>
        <p:nvSpPr>
          <p:cNvPr id="1335" name="Rectangle 229">
            <a:extLst>
              <a:ext uri="{FF2B5EF4-FFF2-40B4-BE49-F238E27FC236}">
                <a16:creationId xmlns:a16="http://schemas.microsoft.com/office/drawing/2014/main" xmlns="" id="{C5EC8EF9-6B00-CE43-96D3-46334FDB5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1340" y="3859213"/>
            <a:ext cx="4823823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web server responds with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HTTP reply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(containing web page)</a:t>
            </a:r>
          </a:p>
        </p:txBody>
      </p:sp>
      <p:grpSp>
        <p:nvGrpSpPr>
          <p:cNvPr id="1336" name="Group 357">
            <a:extLst>
              <a:ext uri="{FF2B5EF4-FFF2-40B4-BE49-F238E27FC236}">
                <a16:creationId xmlns:a16="http://schemas.microsoft.com/office/drawing/2014/main" xmlns="" id="{498FC3B9-C849-D046-93C0-E903FF687CA1}"/>
              </a:ext>
            </a:extLst>
          </p:cNvPr>
          <p:cNvGrpSpPr>
            <a:grpSpLocks/>
          </p:cNvGrpSpPr>
          <p:nvPr/>
        </p:nvGrpSpPr>
        <p:grpSpPr bwMode="auto">
          <a:xfrm>
            <a:off x="190500" y="1884363"/>
            <a:ext cx="1081088" cy="1058862"/>
            <a:chOff x="56" y="859"/>
            <a:chExt cx="681" cy="667"/>
          </a:xfrm>
        </p:grpSpPr>
        <p:grpSp>
          <p:nvGrpSpPr>
            <p:cNvPr id="1337" name="Group 230">
              <a:extLst>
                <a:ext uri="{FF2B5EF4-FFF2-40B4-BE49-F238E27FC236}">
                  <a16:creationId xmlns:a16="http://schemas.microsoft.com/office/drawing/2014/main" xmlns="" id="{211485D0-CF18-8243-B23E-3DF2FE0182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1363" name="Group 231">
                <a:extLst>
                  <a:ext uri="{FF2B5EF4-FFF2-40B4-BE49-F238E27FC236}">
                    <a16:creationId xmlns:a16="http://schemas.microsoft.com/office/drawing/2014/main" xmlns="" id="{60D840E1-BAA7-6747-854D-AC0EC30943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1366" name="Rectangle 232">
                  <a:extLst>
                    <a:ext uri="{FF2B5EF4-FFF2-40B4-BE49-F238E27FC236}">
                      <a16:creationId xmlns:a16="http://schemas.microsoft.com/office/drawing/2014/main" xmlns="" id="{F6DEB09B-85EA-8A4F-B600-C0A42D5F16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67" name="Text Box 233">
                  <a:extLst>
                    <a:ext uri="{FF2B5EF4-FFF2-40B4-BE49-F238E27FC236}">
                      <a16:creationId xmlns:a16="http://schemas.microsoft.com/office/drawing/2014/main" xmlns="" id="{6BB9D797-F7E1-EE4F-9126-32E8EE8549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HTTP</a:t>
                  </a:r>
                </a:p>
              </p:txBody>
            </p:sp>
          </p:grpSp>
          <p:sp>
            <p:nvSpPr>
              <p:cNvPr id="1364" name="Rectangle 234">
                <a:extLst>
                  <a:ext uri="{FF2B5EF4-FFF2-40B4-BE49-F238E27FC236}">
                    <a16:creationId xmlns:a16="http://schemas.microsoft.com/office/drawing/2014/main" xmlns="" id="{0133C8DE-62B1-B14A-8153-6B446DA19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65" name="Rectangle 235">
                <a:extLst>
                  <a:ext uri="{FF2B5EF4-FFF2-40B4-BE49-F238E27FC236}">
                    <a16:creationId xmlns:a16="http://schemas.microsoft.com/office/drawing/2014/main" xmlns="" id="{35F0D385-1891-B544-83AB-60FBCA31A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38" name="Group 236">
              <a:extLst>
                <a:ext uri="{FF2B5EF4-FFF2-40B4-BE49-F238E27FC236}">
                  <a16:creationId xmlns:a16="http://schemas.microsoft.com/office/drawing/2014/main" xmlns="" id="{D35C09D2-55E4-1E46-A8DD-4F7F9A32BB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1357" name="Group 237">
                <a:extLst>
                  <a:ext uri="{FF2B5EF4-FFF2-40B4-BE49-F238E27FC236}">
                    <a16:creationId xmlns:a16="http://schemas.microsoft.com/office/drawing/2014/main" xmlns="" id="{8568F975-82C6-A245-BE57-C6B8341A2A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1361" name="Rectangle 238">
                  <a:extLst>
                    <a:ext uri="{FF2B5EF4-FFF2-40B4-BE49-F238E27FC236}">
                      <a16:creationId xmlns:a16="http://schemas.microsoft.com/office/drawing/2014/main" xmlns="" id="{95728DE9-470A-9F4E-82B4-F58E4FC88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62" name="Text Box 239">
                  <a:extLst>
                    <a:ext uri="{FF2B5EF4-FFF2-40B4-BE49-F238E27FC236}">
                      <a16:creationId xmlns:a16="http://schemas.microsoft.com/office/drawing/2014/main" xmlns="" id="{6497CDFB-8416-6643-AC3B-D3BAAE9565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HTTP</a:t>
                  </a:r>
                </a:p>
              </p:txBody>
            </p:sp>
          </p:grpSp>
          <p:grpSp>
            <p:nvGrpSpPr>
              <p:cNvPr id="1358" name="Group 240">
                <a:extLst>
                  <a:ext uri="{FF2B5EF4-FFF2-40B4-BE49-F238E27FC236}">
                    <a16:creationId xmlns:a16="http://schemas.microsoft.com/office/drawing/2014/main" xmlns="" id="{BC9BDF36-2BB9-284A-9094-CEABBD97B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1359" name="Rectangle 241">
                  <a:extLst>
                    <a:ext uri="{FF2B5EF4-FFF2-40B4-BE49-F238E27FC236}">
                      <a16:creationId xmlns:a16="http://schemas.microsoft.com/office/drawing/2014/main" xmlns="" id="{015762AE-9D71-7F43-AB3C-5771B544E6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60" name="Rectangle 242">
                  <a:extLst>
                    <a:ext uri="{FF2B5EF4-FFF2-40B4-BE49-F238E27FC236}">
                      <a16:creationId xmlns:a16="http://schemas.microsoft.com/office/drawing/2014/main" xmlns="" id="{BB45A8C1-A77B-CF46-87CA-131561CF2E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339" name="Group 243">
              <a:extLst>
                <a:ext uri="{FF2B5EF4-FFF2-40B4-BE49-F238E27FC236}">
                  <a16:creationId xmlns:a16="http://schemas.microsoft.com/office/drawing/2014/main" xmlns="" id="{1C89D901-01BF-A841-BD93-150D9FBDE3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1355" name="Rectangle 244">
                <a:extLst>
                  <a:ext uri="{FF2B5EF4-FFF2-40B4-BE49-F238E27FC236}">
                    <a16:creationId xmlns:a16="http://schemas.microsoft.com/office/drawing/2014/main" xmlns="" id="{DDCC2DC4-37D5-AD43-AD6B-0CDC2F621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56" name="Rectangle 245">
                <a:extLst>
                  <a:ext uri="{FF2B5EF4-FFF2-40B4-BE49-F238E27FC236}">
                    <a16:creationId xmlns:a16="http://schemas.microsoft.com/office/drawing/2014/main" xmlns="" id="{A9608D03-34B6-A04D-9860-20DD5F48C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40" name="Group 246">
              <a:extLst>
                <a:ext uri="{FF2B5EF4-FFF2-40B4-BE49-F238E27FC236}">
                  <a16:creationId xmlns:a16="http://schemas.microsoft.com/office/drawing/2014/main" xmlns="" id="{16BA17B6-D2AB-8E47-B2F9-3F2DED5AB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1342" name="Group 247">
                <a:extLst>
                  <a:ext uri="{FF2B5EF4-FFF2-40B4-BE49-F238E27FC236}">
                    <a16:creationId xmlns:a16="http://schemas.microsoft.com/office/drawing/2014/main" xmlns="" id="{C160BE36-EC02-D940-9D1D-9591143A06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1346" name="Group 248">
                  <a:extLst>
                    <a:ext uri="{FF2B5EF4-FFF2-40B4-BE49-F238E27FC236}">
                      <a16:creationId xmlns:a16="http://schemas.microsoft.com/office/drawing/2014/main" xmlns="" id="{283F0D02-4B90-6143-8184-A9DB804018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1349" name="Group 249">
                    <a:extLst>
                      <a:ext uri="{FF2B5EF4-FFF2-40B4-BE49-F238E27FC236}">
                        <a16:creationId xmlns:a16="http://schemas.microsoft.com/office/drawing/2014/main" xmlns="" id="{67049BBA-983F-3D41-8E5A-CD1393902B9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1353" name="Rectangle 250">
                      <a:extLst>
                        <a:ext uri="{FF2B5EF4-FFF2-40B4-BE49-F238E27FC236}">
                          <a16:creationId xmlns:a16="http://schemas.microsoft.com/office/drawing/2014/main" xmlns="" id="{68B3C2DF-C8E3-124D-BFEC-8D6B75EA47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354" name="Text Box 251">
                      <a:extLst>
                        <a:ext uri="{FF2B5EF4-FFF2-40B4-BE49-F238E27FC236}">
                          <a16:creationId xmlns:a16="http://schemas.microsoft.com/office/drawing/2014/main" xmlns="" id="{7C7E334C-58E7-9A43-AE59-87AF2FEDF35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1350" name="Group 252">
                    <a:extLst>
                      <a:ext uri="{FF2B5EF4-FFF2-40B4-BE49-F238E27FC236}">
                        <a16:creationId xmlns:a16="http://schemas.microsoft.com/office/drawing/2014/main" xmlns="" id="{8F9FBDEA-818E-9640-98FC-B4BED7F4807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1351" name="Rectangle 253">
                      <a:extLst>
                        <a:ext uri="{FF2B5EF4-FFF2-40B4-BE49-F238E27FC236}">
                          <a16:creationId xmlns:a16="http://schemas.microsoft.com/office/drawing/2014/main" xmlns="" id="{6A64B999-D129-854E-B639-2BFA092804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rgbClr val="00CC99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352" name="Rectangle 254">
                      <a:extLst>
                        <a:ext uri="{FF2B5EF4-FFF2-40B4-BE49-F238E27FC236}">
                          <a16:creationId xmlns:a16="http://schemas.microsoft.com/office/drawing/2014/main" xmlns="" id="{F4C7C486-565F-8C44-97CC-F98A59FD7EF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p:grpSp>
            </p:grpSp>
            <p:sp>
              <p:nvSpPr>
                <p:cNvPr id="1347" name="Rectangle 255">
                  <a:extLst>
                    <a:ext uri="{FF2B5EF4-FFF2-40B4-BE49-F238E27FC236}">
                      <a16:creationId xmlns:a16="http://schemas.microsoft.com/office/drawing/2014/main" xmlns="" id="{4557EB11-2CE1-A94C-A3B8-AC3F6671AA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48" name="Rectangle 256">
                  <a:extLst>
                    <a:ext uri="{FF2B5EF4-FFF2-40B4-BE49-F238E27FC236}">
                      <a16:creationId xmlns:a16="http://schemas.microsoft.com/office/drawing/2014/main" xmlns="" id="{06C978F1-F28F-B246-B76C-56C2AE79DC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343" name="Rectangle 257">
                <a:extLst>
                  <a:ext uri="{FF2B5EF4-FFF2-40B4-BE49-F238E27FC236}">
                    <a16:creationId xmlns:a16="http://schemas.microsoft.com/office/drawing/2014/main" xmlns="" id="{72D59FC1-58FA-6140-A61A-9A23AED6B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44" name="Rectangle 258">
                <a:extLst>
                  <a:ext uri="{FF2B5EF4-FFF2-40B4-BE49-F238E27FC236}">
                    <a16:creationId xmlns:a16="http://schemas.microsoft.com/office/drawing/2014/main" xmlns="" id="{DD90E8AF-5786-D844-9163-A5312426F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45" name="Rectangle 259">
                <a:extLst>
                  <a:ext uri="{FF2B5EF4-FFF2-40B4-BE49-F238E27FC236}">
                    <a16:creationId xmlns:a16="http://schemas.microsoft.com/office/drawing/2014/main" xmlns="" id="{F29D8D75-D4E7-BC40-B894-F7552FDC1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341" name="AutoShape 356">
              <a:extLst>
                <a:ext uri="{FF2B5EF4-FFF2-40B4-BE49-F238E27FC236}">
                  <a16:creationId xmlns:a16="http://schemas.microsoft.com/office/drawing/2014/main" xmlns="" id="{821D161B-1E7C-EE45-B496-924C0605B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68" name="Group 389">
            <a:extLst>
              <a:ext uri="{FF2B5EF4-FFF2-40B4-BE49-F238E27FC236}">
                <a16:creationId xmlns:a16="http://schemas.microsoft.com/office/drawing/2014/main" xmlns="" id="{5FF729A6-CAC3-2349-9B60-CAA70F09B9AD}"/>
              </a:ext>
            </a:extLst>
          </p:cNvPr>
          <p:cNvGrpSpPr>
            <a:grpSpLocks/>
          </p:cNvGrpSpPr>
          <p:nvPr/>
        </p:nvGrpSpPr>
        <p:grpSpPr bwMode="auto">
          <a:xfrm>
            <a:off x="193675" y="2411413"/>
            <a:ext cx="1081088" cy="244475"/>
            <a:chOff x="0" y="2762"/>
            <a:chExt cx="681" cy="154"/>
          </a:xfrm>
        </p:grpSpPr>
        <p:sp>
          <p:nvSpPr>
            <p:cNvPr id="1369" name="Rectangle 388">
              <a:extLst>
                <a:ext uri="{FF2B5EF4-FFF2-40B4-BE49-F238E27FC236}">
                  <a16:creationId xmlns:a16="http://schemas.microsoft.com/office/drawing/2014/main" xmlns="" id="{E399C489-E20D-234E-A19C-FF79E5C6C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70" name="Group 376">
              <a:extLst>
                <a:ext uri="{FF2B5EF4-FFF2-40B4-BE49-F238E27FC236}">
                  <a16:creationId xmlns:a16="http://schemas.microsoft.com/office/drawing/2014/main" xmlns="" id="{8BFB1694-C915-7847-9185-7CD60899D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1373" name="Group 377">
                <a:extLst>
                  <a:ext uri="{FF2B5EF4-FFF2-40B4-BE49-F238E27FC236}">
                    <a16:creationId xmlns:a16="http://schemas.microsoft.com/office/drawing/2014/main" xmlns="" id="{361FD504-1404-A149-B3B0-047E46A73E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1376" name="Group 378">
                  <a:extLst>
                    <a:ext uri="{FF2B5EF4-FFF2-40B4-BE49-F238E27FC236}">
                      <a16:creationId xmlns:a16="http://schemas.microsoft.com/office/drawing/2014/main" xmlns="" id="{AAC045A9-76D6-2F49-8E91-19BB1CDAAB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380" name="Rectangle 379">
                    <a:extLst>
                      <a:ext uri="{FF2B5EF4-FFF2-40B4-BE49-F238E27FC236}">
                        <a16:creationId xmlns:a16="http://schemas.microsoft.com/office/drawing/2014/main" xmlns="" id="{9D5B8A86-4BAE-264F-8BFD-27D84CC4E3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381" name="Text Box 380">
                    <a:extLst>
                      <a:ext uri="{FF2B5EF4-FFF2-40B4-BE49-F238E27FC236}">
                        <a16:creationId xmlns:a16="http://schemas.microsoft.com/office/drawing/2014/main" xmlns="" id="{D060CE99-A218-C244-9EC4-755E76B54F1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377" name="Group 381">
                  <a:extLst>
                    <a:ext uri="{FF2B5EF4-FFF2-40B4-BE49-F238E27FC236}">
                      <a16:creationId xmlns:a16="http://schemas.microsoft.com/office/drawing/2014/main" xmlns="" id="{4756CFF7-7124-2C43-BF13-A00B2EDF51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378" name="Rectangle 382">
                    <a:extLst>
                      <a:ext uri="{FF2B5EF4-FFF2-40B4-BE49-F238E27FC236}">
                        <a16:creationId xmlns:a16="http://schemas.microsoft.com/office/drawing/2014/main" xmlns="" id="{241A9728-0FEA-4540-A0EA-B61A59FBD9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379" name="Rectangle 383">
                    <a:extLst>
                      <a:ext uri="{FF2B5EF4-FFF2-40B4-BE49-F238E27FC236}">
                        <a16:creationId xmlns:a16="http://schemas.microsoft.com/office/drawing/2014/main" xmlns="" id="{D78C14E3-D995-1340-ADB9-4D5A5327F9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1374" name="Rectangle 384">
                <a:extLst>
                  <a:ext uri="{FF2B5EF4-FFF2-40B4-BE49-F238E27FC236}">
                    <a16:creationId xmlns:a16="http://schemas.microsoft.com/office/drawing/2014/main" xmlns="" id="{3002B227-5C5A-C245-A8B9-F5EEF9AAD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75" name="Rectangle 385">
                <a:extLst>
                  <a:ext uri="{FF2B5EF4-FFF2-40B4-BE49-F238E27FC236}">
                    <a16:creationId xmlns:a16="http://schemas.microsoft.com/office/drawing/2014/main" xmlns="" id="{79FACD39-A2D2-2E45-AC4A-B5B1F0B51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371" name="Rectangle 386">
              <a:extLst>
                <a:ext uri="{FF2B5EF4-FFF2-40B4-BE49-F238E27FC236}">
                  <a16:creationId xmlns:a16="http://schemas.microsoft.com/office/drawing/2014/main" xmlns="" id="{7D8F1886-A84D-7341-AA77-305A78453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" name="Rectangle 387">
              <a:extLst>
                <a:ext uri="{FF2B5EF4-FFF2-40B4-BE49-F238E27FC236}">
                  <a16:creationId xmlns:a16="http://schemas.microsoft.com/office/drawing/2014/main" xmlns="" id="{CE065416-38D0-E342-B700-A10B7D715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82" name="Group 391">
            <a:extLst>
              <a:ext uri="{FF2B5EF4-FFF2-40B4-BE49-F238E27FC236}">
                <a16:creationId xmlns:a16="http://schemas.microsoft.com/office/drawing/2014/main" xmlns="" id="{1D3A8E6C-9163-1E40-91B0-9B85B7BC2F78}"/>
              </a:ext>
            </a:extLst>
          </p:cNvPr>
          <p:cNvGrpSpPr>
            <a:grpSpLocks/>
          </p:cNvGrpSpPr>
          <p:nvPr/>
        </p:nvGrpSpPr>
        <p:grpSpPr bwMode="auto">
          <a:xfrm>
            <a:off x="665163" y="4308475"/>
            <a:ext cx="1081087" cy="949325"/>
            <a:chOff x="2231" y="3555"/>
            <a:chExt cx="681" cy="598"/>
          </a:xfrm>
        </p:grpSpPr>
        <p:grpSp>
          <p:nvGrpSpPr>
            <p:cNvPr id="1383" name="Group 392">
              <a:extLst>
                <a:ext uri="{FF2B5EF4-FFF2-40B4-BE49-F238E27FC236}">
                  <a16:creationId xmlns:a16="http://schemas.microsoft.com/office/drawing/2014/main" xmlns="" id="{A674A9D4-6F7C-B94A-9520-EAA53D16DE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1387" name="Group 393">
                <a:extLst>
                  <a:ext uri="{FF2B5EF4-FFF2-40B4-BE49-F238E27FC236}">
                    <a16:creationId xmlns:a16="http://schemas.microsoft.com/office/drawing/2014/main" xmlns="" id="{ECA31A49-36D5-D046-A36F-1F01D82268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1412" name="Group 394">
                  <a:extLst>
                    <a:ext uri="{FF2B5EF4-FFF2-40B4-BE49-F238E27FC236}">
                      <a16:creationId xmlns:a16="http://schemas.microsoft.com/office/drawing/2014/main" xmlns="" id="{4D848505-175F-5146-A9DC-10D8133DEA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1415" name="Rectangle 395">
                    <a:extLst>
                      <a:ext uri="{FF2B5EF4-FFF2-40B4-BE49-F238E27FC236}">
                        <a16:creationId xmlns:a16="http://schemas.microsoft.com/office/drawing/2014/main" xmlns="" id="{1B7B2BFE-FCCC-0443-9DE6-4C9F521507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16" name="Text Box 396">
                    <a:extLst>
                      <a:ext uri="{FF2B5EF4-FFF2-40B4-BE49-F238E27FC236}">
                        <a16:creationId xmlns:a16="http://schemas.microsoft.com/office/drawing/2014/main" xmlns="" id="{5EBE232F-06DA-C84A-B28A-9D91E0CB5E5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HTTP</a:t>
                    </a:r>
                  </a:p>
                </p:txBody>
              </p:sp>
            </p:grpSp>
            <p:sp>
              <p:nvSpPr>
                <p:cNvPr id="1413" name="Rectangle 397">
                  <a:extLst>
                    <a:ext uri="{FF2B5EF4-FFF2-40B4-BE49-F238E27FC236}">
                      <a16:creationId xmlns:a16="http://schemas.microsoft.com/office/drawing/2014/main" xmlns="" id="{3165F2EA-E309-9D44-B809-074990ED4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14" name="Rectangle 398">
                  <a:extLst>
                    <a:ext uri="{FF2B5EF4-FFF2-40B4-BE49-F238E27FC236}">
                      <a16:creationId xmlns:a16="http://schemas.microsoft.com/office/drawing/2014/main" xmlns="" id="{347F2916-D218-544D-BCF9-22D27D084E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388" name="Group 399">
                <a:extLst>
                  <a:ext uri="{FF2B5EF4-FFF2-40B4-BE49-F238E27FC236}">
                    <a16:creationId xmlns:a16="http://schemas.microsoft.com/office/drawing/2014/main" xmlns="" id="{F06582F6-491B-3C4A-9DBF-38DAE177E3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1406" name="Group 400">
                  <a:extLst>
                    <a:ext uri="{FF2B5EF4-FFF2-40B4-BE49-F238E27FC236}">
                      <a16:creationId xmlns:a16="http://schemas.microsoft.com/office/drawing/2014/main" xmlns="" id="{2B3331E0-1512-1948-88F6-2A59A45EE2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410" name="Rectangle 401">
                    <a:extLst>
                      <a:ext uri="{FF2B5EF4-FFF2-40B4-BE49-F238E27FC236}">
                        <a16:creationId xmlns:a16="http://schemas.microsoft.com/office/drawing/2014/main" xmlns="" id="{6CB9829F-BDFE-534D-A81C-6B90328697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11" name="Text Box 402">
                    <a:extLst>
                      <a:ext uri="{FF2B5EF4-FFF2-40B4-BE49-F238E27FC236}">
                        <a16:creationId xmlns:a16="http://schemas.microsoft.com/office/drawing/2014/main" xmlns="" id="{BF046B08-009C-B54A-845D-3EA97CF8A40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407" name="Group 403">
                  <a:extLst>
                    <a:ext uri="{FF2B5EF4-FFF2-40B4-BE49-F238E27FC236}">
                      <a16:creationId xmlns:a16="http://schemas.microsoft.com/office/drawing/2014/main" xmlns="" id="{14C1AB36-B354-F748-BB41-D28297A570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08" name="Rectangle 404">
                    <a:extLst>
                      <a:ext uri="{FF2B5EF4-FFF2-40B4-BE49-F238E27FC236}">
                        <a16:creationId xmlns:a16="http://schemas.microsoft.com/office/drawing/2014/main" xmlns="" id="{92BCB4D4-EE6B-3A4F-90D1-058BD26F82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09" name="Rectangle 405">
                    <a:extLst>
                      <a:ext uri="{FF2B5EF4-FFF2-40B4-BE49-F238E27FC236}">
                        <a16:creationId xmlns:a16="http://schemas.microsoft.com/office/drawing/2014/main" xmlns="" id="{9DE8286C-561B-0248-8949-7BED3AE934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389" name="Group 406">
                <a:extLst>
                  <a:ext uri="{FF2B5EF4-FFF2-40B4-BE49-F238E27FC236}">
                    <a16:creationId xmlns:a16="http://schemas.microsoft.com/office/drawing/2014/main" xmlns="" id="{8DE10AE3-BBFE-BE40-96BF-7BE290E4E2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1404" name="Rectangle 407">
                  <a:extLst>
                    <a:ext uri="{FF2B5EF4-FFF2-40B4-BE49-F238E27FC236}">
                      <a16:creationId xmlns:a16="http://schemas.microsoft.com/office/drawing/2014/main" xmlns="" id="{398CBED0-24D0-4848-B4EC-C60335559E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05" name="Rectangle 408">
                  <a:extLst>
                    <a:ext uri="{FF2B5EF4-FFF2-40B4-BE49-F238E27FC236}">
                      <a16:creationId xmlns:a16="http://schemas.microsoft.com/office/drawing/2014/main" xmlns="" id="{F397ABF4-0C69-5B41-89DC-2D08E00F39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390" name="Group 409">
                <a:extLst>
                  <a:ext uri="{FF2B5EF4-FFF2-40B4-BE49-F238E27FC236}">
                    <a16:creationId xmlns:a16="http://schemas.microsoft.com/office/drawing/2014/main" xmlns="" id="{819ED642-BF66-A94A-97DC-306DF96BBF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1391" name="Group 410">
                  <a:extLst>
                    <a:ext uri="{FF2B5EF4-FFF2-40B4-BE49-F238E27FC236}">
                      <a16:creationId xmlns:a16="http://schemas.microsoft.com/office/drawing/2014/main" xmlns="" id="{27961D25-0616-CA42-9129-0E007FA92F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1395" name="Group 411">
                    <a:extLst>
                      <a:ext uri="{FF2B5EF4-FFF2-40B4-BE49-F238E27FC236}">
                        <a16:creationId xmlns:a16="http://schemas.microsoft.com/office/drawing/2014/main" xmlns="" id="{88AB7FD9-A804-4E47-8E9D-B9E88C6B035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1398" name="Group 412">
                      <a:extLst>
                        <a:ext uri="{FF2B5EF4-FFF2-40B4-BE49-F238E27FC236}">
                          <a16:creationId xmlns:a16="http://schemas.microsoft.com/office/drawing/2014/main" xmlns="" id="{D14E5602-12F4-B74A-8804-5BC51007E9F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1402" name="Rectangle 413">
                        <a:extLst>
                          <a:ext uri="{FF2B5EF4-FFF2-40B4-BE49-F238E27FC236}">
                            <a16:creationId xmlns:a16="http://schemas.microsoft.com/office/drawing/2014/main" xmlns="" id="{1538BE46-64CA-5D4A-8631-B40DF60A873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403" name="Text Box 414">
                        <a:extLst>
                          <a:ext uri="{FF2B5EF4-FFF2-40B4-BE49-F238E27FC236}">
                            <a16:creationId xmlns:a16="http://schemas.microsoft.com/office/drawing/2014/main" xmlns="" id="{98BC5D4F-31BF-2A4D-8E15-113129FDE3D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1399" name="Group 415">
                      <a:extLst>
                        <a:ext uri="{FF2B5EF4-FFF2-40B4-BE49-F238E27FC236}">
                          <a16:creationId xmlns:a16="http://schemas.microsoft.com/office/drawing/2014/main" xmlns="" id="{F8E7AA7B-7457-2048-A1CB-FCD0F323A5A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400" name="Rectangle 416">
                        <a:extLst>
                          <a:ext uri="{FF2B5EF4-FFF2-40B4-BE49-F238E27FC236}">
                            <a16:creationId xmlns:a16="http://schemas.microsoft.com/office/drawing/2014/main" xmlns="" id="{9A530D9A-28C0-DA45-B8C2-416245B6065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401" name="Rectangle 417">
                        <a:extLst>
                          <a:ext uri="{FF2B5EF4-FFF2-40B4-BE49-F238E27FC236}">
                            <a16:creationId xmlns:a16="http://schemas.microsoft.com/office/drawing/2014/main" xmlns="" id="{E8D004B1-9E38-DB47-9093-6438F10B136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1396" name="Rectangle 418">
                    <a:extLst>
                      <a:ext uri="{FF2B5EF4-FFF2-40B4-BE49-F238E27FC236}">
                        <a16:creationId xmlns:a16="http://schemas.microsoft.com/office/drawing/2014/main" xmlns="" id="{51FC546D-DB83-D444-A1E1-5B29F5568A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397" name="Rectangle 419">
                    <a:extLst>
                      <a:ext uri="{FF2B5EF4-FFF2-40B4-BE49-F238E27FC236}">
                        <a16:creationId xmlns:a16="http://schemas.microsoft.com/office/drawing/2014/main" xmlns="" id="{1EE5FD5E-781E-E945-A579-35AC91704A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1392" name="Rectangle 420">
                  <a:extLst>
                    <a:ext uri="{FF2B5EF4-FFF2-40B4-BE49-F238E27FC236}">
                      <a16:creationId xmlns:a16="http://schemas.microsoft.com/office/drawing/2014/main" xmlns="" id="{CC7E642E-916D-4741-8C6E-2D74E8F4EA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93" name="Rectangle 421">
                  <a:extLst>
                    <a:ext uri="{FF2B5EF4-FFF2-40B4-BE49-F238E27FC236}">
                      <a16:creationId xmlns:a16="http://schemas.microsoft.com/office/drawing/2014/main" xmlns="" id="{3CD93751-BB57-E447-9D5E-3A454DEA47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94" name="Rectangle 422">
                  <a:extLst>
                    <a:ext uri="{FF2B5EF4-FFF2-40B4-BE49-F238E27FC236}">
                      <a16:creationId xmlns:a16="http://schemas.microsoft.com/office/drawing/2014/main" xmlns="" id="{9BFC2B4B-48CE-FA4B-944F-9260DEDC6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384" name="Group 423">
              <a:extLst>
                <a:ext uri="{FF2B5EF4-FFF2-40B4-BE49-F238E27FC236}">
                  <a16:creationId xmlns:a16="http://schemas.microsoft.com/office/drawing/2014/main" xmlns="" id="{56B3D7BE-60AE-B744-BD7F-65431AF8A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1385" name="Rectangle 424">
                <a:extLst>
                  <a:ext uri="{FF2B5EF4-FFF2-40B4-BE49-F238E27FC236}">
                    <a16:creationId xmlns:a16="http://schemas.microsoft.com/office/drawing/2014/main" xmlns="" id="{078E811A-5E74-2C43-9551-F7CA4814E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86" name="Text Box 425">
                <a:extLst>
                  <a:ext uri="{FF2B5EF4-FFF2-40B4-BE49-F238E27FC236}">
                    <a16:creationId xmlns:a16="http://schemas.microsoft.com/office/drawing/2014/main" xmlns="" id="{C98D3C61-0CBD-0E48-9913-A3ACE809D1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</p:txBody>
          </p:sp>
        </p:grpSp>
      </p:grpSp>
      <p:grpSp>
        <p:nvGrpSpPr>
          <p:cNvPr id="1417" name="Group 477">
            <a:extLst>
              <a:ext uri="{FF2B5EF4-FFF2-40B4-BE49-F238E27FC236}">
                <a16:creationId xmlns:a16="http://schemas.microsoft.com/office/drawing/2014/main" xmlns="" id="{211C3B45-DEF5-3748-8F2C-7B72A758CBEC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1639888"/>
            <a:ext cx="1081088" cy="1016000"/>
            <a:chOff x="2256" y="3531"/>
            <a:chExt cx="681" cy="640"/>
          </a:xfrm>
        </p:grpSpPr>
        <p:grpSp>
          <p:nvGrpSpPr>
            <p:cNvPr id="1418" name="Group 321">
              <a:extLst>
                <a:ext uri="{FF2B5EF4-FFF2-40B4-BE49-F238E27FC236}">
                  <a16:creationId xmlns:a16="http://schemas.microsoft.com/office/drawing/2014/main" xmlns="" id="{51DFE365-F84E-B542-A999-2F3E40E5DF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1446" name="Group 322">
                <a:extLst>
                  <a:ext uri="{FF2B5EF4-FFF2-40B4-BE49-F238E27FC236}">
                    <a16:creationId xmlns:a16="http://schemas.microsoft.com/office/drawing/2014/main" xmlns="" id="{FF5F03F3-DB12-2D40-BC2F-D32AB1400F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1449" name="Rectangle 323">
                  <a:extLst>
                    <a:ext uri="{FF2B5EF4-FFF2-40B4-BE49-F238E27FC236}">
                      <a16:creationId xmlns:a16="http://schemas.microsoft.com/office/drawing/2014/main" xmlns="" id="{A5F0BBB9-9229-8B40-9DA3-EC3C89CAD9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50" name="Text Box 324">
                  <a:extLst>
                    <a:ext uri="{FF2B5EF4-FFF2-40B4-BE49-F238E27FC236}">
                      <a16:creationId xmlns:a16="http://schemas.microsoft.com/office/drawing/2014/main" xmlns="" id="{27765596-C3DB-9A4F-821F-F5B670F90A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HTTP</a:t>
                  </a:r>
                </a:p>
              </p:txBody>
            </p:sp>
          </p:grpSp>
          <p:sp>
            <p:nvSpPr>
              <p:cNvPr id="1447" name="Rectangle 325">
                <a:extLst>
                  <a:ext uri="{FF2B5EF4-FFF2-40B4-BE49-F238E27FC236}">
                    <a16:creationId xmlns:a16="http://schemas.microsoft.com/office/drawing/2014/main" xmlns="" id="{ADED085D-E105-DD45-9113-079F9044A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48" name="Rectangle 326">
                <a:extLst>
                  <a:ext uri="{FF2B5EF4-FFF2-40B4-BE49-F238E27FC236}">
                    <a16:creationId xmlns:a16="http://schemas.microsoft.com/office/drawing/2014/main" xmlns="" id="{A856D64F-FDE8-0541-901B-7521D7AA7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19" name="Group 327">
              <a:extLst>
                <a:ext uri="{FF2B5EF4-FFF2-40B4-BE49-F238E27FC236}">
                  <a16:creationId xmlns:a16="http://schemas.microsoft.com/office/drawing/2014/main" xmlns="" id="{87D9BB31-BDC2-DB42-B051-33D1994329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1440" name="Group 328">
                <a:extLst>
                  <a:ext uri="{FF2B5EF4-FFF2-40B4-BE49-F238E27FC236}">
                    <a16:creationId xmlns:a16="http://schemas.microsoft.com/office/drawing/2014/main" xmlns="" id="{834AC66A-2ADC-614D-AFB0-B60FCC706A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1444" name="Rectangle 329">
                  <a:extLst>
                    <a:ext uri="{FF2B5EF4-FFF2-40B4-BE49-F238E27FC236}">
                      <a16:creationId xmlns:a16="http://schemas.microsoft.com/office/drawing/2014/main" xmlns="" id="{E68B387B-1AE2-364D-93EE-781BBE6CBB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45" name="Text Box 330">
                  <a:extLst>
                    <a:ext uri="{FF2B5EF4-FFF2-40B4-BE49-F238E27FC236}">
                      <a16:creationId xmlns:a16="http://schemas.microsoft.com/office/drawing/2014/main" xmlns="" id="{C35B73DB-836E-4544-A452-72E2DD4348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HTTP</a:t>
                  </a:r>
                </a:p>
              </p:txBody>
            </p:sp>
          </p:grpSp>
          <p:grpSp>
            <p:nvGrpSpPr>
              <p:cNvPr id="1441" name="Group 331">
                <a:extLst>
                  <a:ext uri="{FF2B5EF4-FFF2-40B4-BE49-F238E27FC236}">
                    <a16:creationId xmlns:a16="http://schemas.microsoft.com/office/drawing/2014/main" xmlns="" id="{271D17BC-6EB1-CB4F-AC93-B1D6D5DB19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1442" name="Rectangle 332">
                  <a:extLst>
                    <a:ext uri="{FF2B5EF4-FFF2-40B4-BE49-F238E27FC236}">
                      <a16:creationId xmlns:a16="http://schemas.microsoft.com/office/drawing/2014/main" xmlns="" id="{30B08293-1768-064C-B8D7-62AD59137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43" name="Rectangle 333">
                  <a:extLst>
                    <a:ext uri="{FF2B5EF4-FFF2-40B4-BE49-F238E27FC236}">
                      <a16:creationId xmlns:a16="http://schemas.microsoft.com/office/drawing/2014/main" xmlns="" id="{471AE46F-12CE-3E43-A551-BD371717F6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0" name="Group 334">
              <a:extLst>
                <a:ext uri="{FF2B5EF4-FFF2-40B4-BE49-F238E27FC236}">
                  <a16:creationId xmlns:a16="http://schemas.microsoft.com/office/drawing/2014/main" xmlns="" id="{1826B60C-86D4-BF49-8F23-9B303D150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1438" name="Rectangle 335">
                <a:extLst>
                  <a:ext uri="{FF2B5EF4-FFF2-40B4-BE49-F238E27FC236}">
                    <a16:creationId xmlns:a16="http://schemas.microsoft.com/office/drawing/2014/main" xmlns="" id="{43BF521B-C604-944A-8712-1E6D618DD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39" name="Rectangle 336">
                <a:extLst>
                  <a:ext uri="{FF2B5EF4-FFF2-40B4-BE49-F238E27FC236}">
                    <a16:creationId xmlns:a16="http://schemas.microsoft.com/office/drawing/2014/main" xmlns="" id="{5DD50717-750D-C440-911C-0F048BF11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21" name="Group 360">
              <a:extLst>
                <a:ext uri="{FF2B5EF4-FFF2-40B4-BE49-F238E27FC236}">
                  <a16:creationId xmlns:a16="http://schemas.microsoft.com/office/drawing/2014/main" xmlns="" id="{E57035F4-47DE-374E-88DF-0E40274A1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1436" name="Rectangle 361">
                <a:extLst>
                  <a:ext uri="{FF2B5EF4-FFF2-40B4-BE49-F238E27FC236}">
                    <a16:creationId xmlns:a16="http://schemas.microsoft.com/office/drawing/2014/main" xmlns="" id="{A4B5DAF7-F3AE-4E49-882A-B6B9DF794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37" name="Text Box 362">
                <a:extLst>
                  <a:ext uri="{FF2B5EF4-FFF2-40B4-BE49-F238E27FC236}">
                    <a16:creationId xmlns:a16="http://schemas.microsoft.com/office/drawing/2014/main" xmlns="" id="{A6FC6CE1-9969-BB45-B842-8352A46F94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</p:txBody>
          </p:sp>
        </p:grpSp>
        <p:grpSp>
          <p:nvGrpSpPr>
            <p:cNvPr id="1422" name="Group 461">
              <a:extLst>
                <a:ext uri="{FF2B5EF4-FFF2-40B4-BE49-F238E27FC236}">
                  <a16:creationId xmlns:a16="http://schemas.microsoft.com/office/drawing/2014/main" xmlns="" id="{945F125E-4877-4C4F-B8B3-80B0B45580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1423" name="Rectangle 457">
                <a:extLst>
                  <a:ext uri="{FF2B5EF4-FFF2-40B4-BE49-F238E27FC236}">
                    <a16:creationId xmlns:a16="http://schemas.microsoft.com/office/drawing/2014/main" xmlns="" id="{96F48ABE-9A07-9745-8CD8-1838BDF3E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424" name="Group 445">
                <a:extLst>
                  <a:ext uri="{FF2B5EF4-FFF2-40B4-BE49-F238E27FC236}">
                    <a16:creationId xmlns:a16="http://schemas.microsoft.com/office/drawing/2014/main" xmlns="" id="{1AC9A35B-D88E-304C-8099-6944F5F112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1427" name="Group 446">
                  <a:extLst>
                    <a:ext uri="{FF2B5EF4-FFF2-40B4-BE49-F238E27FC236}">
                      <a16:creationId xmlns:a16="http://schemas.microsoft.com/office/drawing/2014/main" xmlns="" id="{DB702BD7-8957-2C44-A226-AF80D4754C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1430" name="Group 447">
                    <a:extLst>
                      <a:ext uri="{FF2B5EF4-FFF2-40B4-BE49-F238E27FC236}">
                        <a16:creationId xmlns:a16="http://schemas.microsoft.com/office/drawing/2014/main" xmlns="" id="{F6B64FB3-38BD-6B4E-8E78-9C99B1A82B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1434" name="Rectangle 448">
                      <a:extLst>
                        <a:ext uri="{FF2B5EF4-FFF2-40B4-BE49-F238E27FC236}">
                          <a16:creationId xmlns:a16="http://schemas.microsoft.com/office/drawing/2014/main" xmlns="" id="{F1F639F6-C05B-494B-8B4D-1888EBE26A4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435" name="Text Box 449">
                      <a:extLst>
                        <a:ext uri="{FF2B5EF4-FFF2-40B4-BE49-F238E27FC236}">
                          <a16:creationId xmlns:a16="http://schemas.microsoft.com/office/drawing/2014/main" xmlns="" id="{949DB487-3E28-E144-AC2C-1C40E26D334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1431" name="Group 450">
                    <a:extLst>
                      <a:ext uri="{FF2B5EF4-FFF2-40B4-BE49-F238E27FC236}">
                        <a16:creationId xmlns:a16="http://schemas.microsoft.com/office/drawing/2014/main" xmlns="" id="{6E6B73B0-D0C2-7D46-92E5-29ADF12876D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1432" name="Rectangle 451">
                      <a:extLst>
                        <a:ext uri="{FF2B5EF4-FFF2-40B4-BE49-F238E27FC236}">
                          <a16:creationId xmlns:a16="http://schemas.microsoft.com/office/drawing/2014/main" xmlns="" id="{4C610DFE-363B-F74F-BA64-A87F67D852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rgbClr val="00CC99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433" name="Rectangle 452">
                      <a:extLst>
                        <a:ext uri="{FF2B5EF4-FFF2-40B4-BE49-F238E27FC236}">
                          <a16:creationId xmlns:a16="http://schemas.microsoft.com/office/drawing/2014/main" xmlns="" id="{86A71122-100D-224A-9DBF-53DE8D970F3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p:grpSp>
            </p:grpSp>
            <p:sp>
              <p:nvSpPr>
                <p:cNvPr id="1428" name="Rectangle 453">
                  <a:extLst>
                    <a:ext uri="{FF2B5EF4-FFF2-40B4-BE49-F238E27FC236}">
                      <a16:creationId xmlns:a16="http://schemas.microsoft.com/office/drawing/2014/main" xmlns="" id="{9BCD973F-4C32-9E44-994F-5153EE8D03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29" name="Rectangle 454">
                  <a:extLst>
                    <a:ext uri="{FF2B5EF4-FFF2-40B4-BE49-F238E27FC236}">
                      <a16:creationId xmlns:a16="http://schemas.microsoft.com/office/drawing/2014/main" xmlns="" id="{852A6FFA-C875-754E-8259-955A851310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425" name="Rectangle 455">
                <a:extLst>
                  <a:ext uri="{FF2B5EF4-FFF2-40B4-BE49-F238E27FC236}">
                    <a16:creationId xmlns:a16="http://schemas.microsoft.com/office/drawing/2014/main" xmlns="" id="{86F66628-5236-984B-B9C7-68FAFC46A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26" name="Rectangle 456">
                <a:extLst>
                  <a:ext uri="{FF2B5EF4-FFF2-40B4-BE49-F238E27FC236}">
                    <a16:creationId xmlns:a16="http://schemas.microsoft.com/office/drawing/2014/main" xmlns="" id="{7831360A-68BA-9C48-8798-45611A892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451" name="Group 462">
            <a:extLst>
              <a:ext uri="{FF2B5EF4-FFF2-40B4-BE49-F238E27FC236}">
                <a16:creationId xmlns:a16="http://schemas.microsoft.com/office/drawing/2014/main" xmlns="" id="{0D9DBC59-E587-F447-95DB-826B98FC265E}"/>
              </a:ext>
            </a:extLst>
          </p:cNvPr>
          <p:cNvGrpSpPr>
            <a:grpSpLocks/>
          </p:cNvGrpSpPr>
          <p:nvPr/>
        </p:nvGrpSpPr>
        <p:grpSpPr bwMode="auto">
          <a:xfrm>
            <a:off x="668338" y="5013325"/>
            <a:ext cx="1081087" cy="244475"/>
            <a:chOff x="-341" y="3180"/>
            <a:chExt cx="681" cy="154"/>
          </a:xfrm>
        </p:grpSpPr>
        <p:sp>
          <p:nvSpPr>
            <p:cNvPr id="1452" name="Rectangle 463">
              <a:extLst>
                <a:ext uri="{FF2B5EF4-FFF2-40B4-BE49-F238E27FC236}">
                  <a16:creationId xmlns:a16="http://schemas.microsoft.com/office/drawing/2014/main" xmlns="" id="{A49E1639-B461-5B40-A731-1377E4315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53" name="Group 464">
              <a:extLst>
                <a:ext uri="{FF2B5EF4-FFF2-40B4-BE49-F238E27FC236}">
                  <a16:creationId xmlns:a16="http://schemas.microsoft.com/office/drawing/2014/main" xmlns="" id="{D5FA2E0E-0A78-F049-BE06-25BFB15F0D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1456" name="Group 465">
                <a:extLst>
                  <a:ext uri="{FF2B5EF4-FFF2-40B4-BE49-F238E27FC236}">
                    <a16:creationId xmlns:a16="http://schemas.microsoft.com/office/drawing/2014/main" xmlns="" id="{8A2C9457-2B63-E445-A642-A19BC33E7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1459" name="Group 466">
                  <a:extLst>
                    <a:ext uri="{FF2B5EF4-FFF2-40B4-BE49-F238E27FC236}">
                      <a16:creationId xmlns:a16="http://schemas.microsoft.com/office/drawing/2014/main" xmlns="" id="{0ED7C792-6D2F-7244-AE5D-4733C0D41C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463" name="Rectangle 467">
                    <a:extLst>
                      <a:ext uri="{FF2B5EF4-FFF2-40B4-BE49-F238E27FC236}">
                        <a16:creationId xmlns:a16="http://schemas.microsoft.com/office/drawing/2014/main" xmlns="" id="{AB75B8C7-1B46-B54B-BDB3-1BAFD73A47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64" name="Text Box 468">
                    <a:extLst>
                      <a:ext uri="{FF2B5EF4-FFF2-40B4-BE49-F238E27FC236}">
                        <a16:creationId xmlns:a16="http://schemas.microsoft.com/office/drawing/2014/main" xmlns="" id="{F3F7FB78-D532-E842-8C80-77FEABCA4D3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460" name="Group 469">
                  <a:extLst>
                    <a:ext uri="{FF2B5EF4-FFF2-40B4-BE49-F238E27FC236}">
                      <a16:creationId xmlns:a16="http://schemas.microsoft.com/office/drawing/2014/main" xmlns="" id="{416C1FF9-E113-504D-9EE2-4327347FD8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61" name="Rectangle 470">
                    <a:extLst>
                      <a:ext uri="{FF2B5EF4-FFF2-40B4-BE49-F238E27FC236}">
                        <a16:creationId xmlns:a16="http://schemas.microsoft.com/office/drawing/2014/main" xmlns="" id="{DE3A100E-198F-E448-AA6A-4DF941945B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62" name="Rectangle 471">
                    <a:extLst>
                      <a:ext uri="{FF2B5EF4-FFF2-40B4-BE49-F238E27FC236}">
                        <a16:creationId xmlns:a16="http://schemas.microsoft.com/office/drawing/2014/main" xmlns="" id="{A7D239DD-5743-5846-B6BE-3318EA79F3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1457" name="Rectangle 472">
                <a:extLst>
                  <a:ext uri="{FF2B5EF4-FFF2-40B4-BE49-F238E27FC236}">
                    <a16:creationId xmlns:a16="http://schemas.microsoft.com/office/drawing/2014/main" xmlns="" id="{731ADE56-4682-664C-BC51-BB88883F0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8" name="Rectangle 473">
                <a:extLst>
                  <a:ext uri="{FF2B5EF4-FFF2-40B4-BE49-F238E27FC236}">
                    <a16:creationId xmlns:a16="http://schemas.microsoft.com/office/drawing/2014/main" xmlns="" id="{547100D8-7A3A-1D41-9B15-FFBF05B77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454" name="Rectangle 474">
              <a:extLst>
                <a:ext uri="{FF2B5EF4-FFF2-40B4-BE49-F238E27FC236}">
                  <a16:creationId xmlns:a16="http://schemas.microsoft.com/office/drawing/2014/main" xmlns="" id="{886DAE83-F1EB-BC48-B19C-265C33E86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455" name="Rectangle 475">
              <a:extLst>
                <a:ext uri="{FF2B5EF4-FFF2-40B4-BE49-F238E27FC236}">
                  <a16:creationId xmlns:a16="http://schemas.microsoft.com/office/drawing/2014/main" xmlns="" id="{E6874F5F-698C-3C4C-B3C1-75898F0DD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1465" name="Picture 478">
            <a:extLst>
              <a:ext uri="{FF2B5EF4-FFF2-40B4-BE49-F238E27FC236}">
                <a16:creationId xmlns:a16="http://schemas.microsoft.com/office/drawing/2014/main" xmlns="" id="{D1685B0C-7F85-E147-A4EA-AFA2AE215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76" y="2632037"/>
            <a:ext cx="639182" cy="39510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66" name="Rectangle 480">
            <a:extLst>
              <a:ext uri="{FF2B5EF4-FFF2-40B4-BE49-F238E27FC236}">
                <a16:creationId xmlns:a16="http://schemas.microsoft.com/office/drawing/2014/main" xmlns="" id="{E8C6E2EE-B2B4-8144-9BCC-BFAF064D1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47" y="1988349"/>
            <a:ext cx="2595553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1873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</a:rPr>
              <a:t>web page </a:t>
            </a:r>
            <a:r>
              <a:rPr lang="en-US" sz="2000" i="1" dirty="0">
                <a:solidFill>
                  <a:srgbClr val="C00000"/>
                </a:solidFill>
                <a:ea typeface="ＭＳ Ｐゴシック" charset="0"/>
              </a:rPr>
              <a:t>finally (!!!) </a:t>
            </a:r>
            <a:r>
              <a:rPr lang="en-US" sz="2000" dirty="0">
                <a:solidFill>
                  <a:srgbClr val="000000"/>
                </a:solidFill>
                <a:ea typeface="ＭＳ Ｐゴシック" charset="0"/>
              </a:rPr>
              <a:t>displayed</a:t>
            </a:r>
          </a:p>
        </p:txBody>
      </p:sp>
    </p:spTree>
    <p:extLst>
      <p:ext uri="{BB962C8B-B14F-4D97-AF65-F5344CB8AC3E}">
        <p14:creationId xmlns:p14="http://schemas.microsoft.com/office/powerpoint/2010/main" val="50428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3.75E-6 0.07338 L 0.29205 0.06899 L 0.19596 0.25764 L 0.41562 0.11088 L 0.26731 0.51227 C 0.18945 0.51459 0.11744 0.50787 0.03971 0.50996 L 0.03971 0.38079 " pathEditMode="relative" rAng="0" ptsTypes="AAAAAAAA">
                                      <p:cBhvr>
                                        <p:cTn id="39" dur="3000" fill="hold"/>
                                        <p:tgtEl>
                                          <p:spTgt spid="1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81" y="2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23 C -0.00078 0.03264 -0.00143 0.06598 -0.00143 0.09908 L 0.23477 0.09699 L 0.37122 -0.27083 L 0.15104 -0.11944 L 0.25 -0.31666 L -0.03529 -0.31481 C -0.03594 -0.33078 -0.03529 -0.34143 -0.03529 -0.36342 C -0.03529 -0.38263 -0.03893 -0.35995 -0.03893 -0.37939 " pathEditMode="relative" rAng="0" ptsTypes="AAAAAAAAA">
                                      <p:cBhvr>
                                        <p:cTn id="70" dur="3000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93" y="-1400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0" grpId="0"/>
      <p:bldP spid="1331" grpId="0"/>
      <p:bldP spid="1332" grpId="0"/>
      <p:bldP spid="1335" grpId="0"/>
      <p:bldP spid="1466" grpId="0"/>
      <p:bldP spid="1466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9272435DF6CD44B943EDF910467F43" ma:contentTypeVersion="16" ma:contentTypeDescription="Create a new document." ma:contentTypeScope="" ma:versionID="0b24be9ee30a9a0399593bd098db39af">
  <xsd:schema xmlns:xsd="http://www.w3.org/2001/XMLSchema" xmlns:xs="http://www.w3.org/2001/XMLSchema" xmlns:p="http://schemas.microsoft.com/office/2006/metadata/properties" xmlns:ns2="8a6a7c81-d6cb-4658-810d-930303bfe2ca" xmlns:ns3="c7b5b248-4698-444a-94ee-e1bf675e5bd9" targetNamespace="http://schemas.microsoft.com/office/2006/metadata/properties" ma:root="true" ma:fieldsID="fe4d42c573a90ba61c38f04bb6cd8264" ns2:_="" ns3:_="">
    <xsd:import namespace="8a6a7c81-d6cb-4658-810d-930303bfe2ca"/>
    <xsd:import namespace="c7b5b248-4698-444a-94ee-e1bf675e5b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6a7c81-d6cb-4658-810d-930303bfe2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6e39378-e5b3-4363-9849-d730c44b92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b5b248-4698-444a-94ee-e1bf675e5bd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0138144-e242-46d6-83fe-0c6420e8f677}" ma:internalName="TaxCatchAll" ma:showField="CatchAllData" ma:web="c7b5b248-4698-444a-94ee-e1bf675e5b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6a7c81-d6cb-4658-810d-930303bfe2ca">
      <Terms xmlns="http://schemas.microsoft.com/office/infopath/2007/PartnerControls"/>
    </lcf76f155ced4ddcb4097134ff3c332f>
    <TaxCatchAll xmlns="c7b5b248-4698-444a-94ee-e1bf675e5bd9" xsi:nil="true"/>
  </documentManagement>
</p:properties>
</file>

<file path=customXml/itemProps1.xml><?xml version="1.0" encoding="utf-8"?>
<ds:datastoreItem xmlns:ds="http://schemas.openxmlformats.org/officeDocument/2006/customXml" ds:itemID="{6CEB4B1E-BB0B-4E67-8C1E-70C453A05EF5}"/>
</file>

<file path=customXml/itemProps2.xml><?xml version="1.0" encoding="utf-8"?>
<ds:datastoreItem xmlns:ds="http://schemas.openxmlformats.org/officeDocument/2006/customXml" ds:itemID="{A28F8D21-9F47-490F-ACBF-F3CF1A813EF7}"/>
</file>

<file path=customXml/itemProps3.xml><?xml version="1.0" encoding="utf-8"?>
<ds:datastoreItem xmlns:ds="http://schemas.openxmlformats.org/officeDocument/2006/customXml" ds:itemID="{902F6FF5-F273-4004-81E3-CB962FA78D8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23905</TotalTime>
  <Words>792</Words>
  <Application>Microsoft Office PowerPoint</Application>
  <PresentationFormat>Custom</PresentationFormat>
  <Paragraphs>262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Synthesis of all we studied up until now: a day in the life of a web request</vt:lpstr>
      <vt:lpstr>Synthesis: a day in the life of a web request</vt:lpstr>
      <vt:lpstr>A day in the life: scenario</vt:lpstr>
      <vt:lpstr>A day in the life: connecting to the Internet</vt:lpstr>
      <vt:lpstr>A day in the life: connecting to the Internet</vt:lpstr>
      <vt:lpstr>A day in the life… ARP  (before DNS, before HTTP)</vt:lpstr>
      <vt:lpstr>A day in the life… using DNS</vt:lpstr>
      <vt:lpstr>A day in the life…TCP connection carrying HTTP</vt:lpstr>
      <vt:lpstr>A day in the life… HTTP request/reply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user</cp:lastModifiedBy>
  <cp:revision>859</cp:revision>
  <dcterms:created xsi:type="dcterms:W3CDTF">2020-01-18T07:24:59Z</dcterms:created>
  <dcterms:modified xsi:type="dcterms:W3CDTF">2023-09-04T08:50:14Z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0x010100DB9272435DF6CD44B943EDF910467F43</vt:lpwstr>
  </property>
</Properties>
</file>