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610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1947" y="5696710"/>
            <a:ext cx="1877568" cy="10576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489704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" y="0"/>
            <a:ext cx="2542032" cy="815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5298" y="1974545"/>
            <a:ext cx="9201403" cy="176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1947" y="5696710"/>
            <a:ext cx="1877568" cy="10576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366260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0" y="0"/>
            <a:ext cx="2542032" cy="815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635" y="688035"/>
            <a:ext cx="1035872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500" y="3077463"/>
            <a:ext cx="8410575" cy="283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66800" y="2057400"/>
            <a:ext cx="10391901" cy="1712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9235" algn="ctr">
              <a:lnSpc>
                <a:spcPts val="6840"/>
              </a:lnSpc>
              <a:spcBef>
                <a:spcPts val="100"/>
              </a:spcBef>
            </a:pPr>
            <a:r>
              <a:rPr sz="5400" spc="225" dirty="0">
                <a:latin typeface="Comic Sans MS" panose="030F0702030302020204" pitchFamily="66" charset="0"/>
              </a:rPr>
              <a:t>Lab5:</a:t>
            </a:r>
            <a:r>
              <a:rPr sz="5400" spc="-120" dirty="0">
                <a:latin typeface="Comic Sans MS" panose="030F0702030302020204" pitchFamily="66" charset="0"/>
              </a:rPr>
              <a:t> </a:t>
            </a:r>
            <a:br>
              <a:rPr lang="en-US" sz="5400" spc="-120" dirty="0">
                <a:latin typeface="Comic Sans MS" panose="030F0702030302020204" pitchFamily="66" charset="0"/>
              </a:rPr>
            </a:br>
            <a:r>
              <a:rPr sz="5400" spc="200" dirty="0">
                <a:latin typeface="Comic Sans MS" panose="030F0702030302020204" pitchFamily="66" charset="0"/>
              </a:rPr>
              <a:t>Event</a:t>
            </a:r>
            <a:r>
              <a:rPr sz="5400" spc="-105" dirty="0">
                <a:latin typeface="Comic Sans MS" panose="030F0702030302020204" pitchFamily="66" charset="0"/>
              </a:rPr>
              <a:t> </a:t>
            </a:r>
            <a:r>
              <a:rPr sz="5400" spc="300" dirty="0">
                <a:latin typeface="Comic Sans MS" panose="030F0702030302020204" pitchFamily="66" charset="0"/>
              </a:rPr>
              <a:t>Group</a:t>
            </a:r>
            <a:r>
              <a:rPr sz="5400" spc="819" dirty="0">
                <a:latin typeface="Comic Sans MS" panose="030F0702030302020204" pitchFamily="66" charset="0"/>
              </a:rPr>
              <a:t>&amp;</a:t>
            </a:r>
            <a:r>
              <a:rPr sz="5400" spc="-120" dirty="0">
                <a:latin typeface="Comic Sans MS" panose="030F0702030302020204" pitchFamily="66" charset="0"/>
              </a:rPr>
              <a:t> </a:t>
            </a:r>
            <a:r>
              <a:rPr sz="5400" spc="880" dirty="0">
                <a:latin typeface="Comic Sans MS" panose="030F0702030302020204" pitchFamily="66" charset="0"/>
              </a:rPr>
              <a:t>Mail</a:t>
            </a:r>
            <a:r>
              <a:rPr sz="5400" spc="-125" dirty="0">
                <a:latin typeface="Comic Sans MS" panose="030F0702030302020204" pitchFamily="66" charset="0"/>
              </a:rPr>
              <a:t> </a:t>
            </a:r>
            <a:r>
              <a:rPr sz="5400" spc="365" dirty="0">
                <a:latin typeface="Comic Sans MS" panose="030F0702030302020204" pitchFamily="66" charset="0"/>
              </a:rPr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9694" y="4672076"/>
            <a:ext cx="2335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202</a:t>
            </a:r>
            <a:r>
              <a:rPr lang="en-US" altLang="zh-TW"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3</a:t>
            </a:r>
            <a:r>
              <a:rPr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.12.1</a:t>
            </a:r>
            <a:r>
              <a:rPr lang="en-US" altLang="zh-TW"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4</a:t>
            </a:r>
            <a:endParaRPr sz="3000" dirty="0">
              <a:latin typeface="Comic Sans MS" panose="030F0702030302020204" pitchFamily="66" charset="0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746855"/>
            <a:ext cx="3345815" cy="8782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omic Sans MS"/>
                <a:cs typeface="Comic Sans MS"/>
              </a:rPr>
              <a:t>Queue: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#include</a:t>
            </a:r>
            <a:r>
              <a:rPr sz="2400" spc="-1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“queue.h”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1947" y="3025902"/>
            <a:ext cx="503364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4000" algn="l"/>
              </a:tabLst>
            </a:pPr>
            <a:r>
              <a:rPr sz="2400" spc="-10" dirty="0">
                <a:latin typeface="Comic Sans MS"/>
                <a:cs typeface="Comic Sans MS"/>
              </a:rPr>
              <a:t>QueueHandle_t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xQueueCreate</a:t>
            </a:r>
            <a:endParaRPr sz="2400">
              <a:latin typeface="Comic Sans MS"/>
              <a:cs typeface="Comic Sans MS"/>
            </a:endParaRPr>
          </a:p>
          <a:p>
            <a:pPr marL="662940" marR="32384" indent="-181610">
              <a:lnSpc>
                <a:spcPts val="3100"/>
              </a:lnSpc>
              <a:spcBef>
                <a:spcPts val="60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UBaseType_t</a:t>
            </a:r>
            <a:r>
              <a:rPr sz="2400" spc="-1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uxQueueLength,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UBaseType_t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uxItemSize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253365" marR="451484" indent="-241300">
              <a:lnSpc>
                <a:spcPct val="108300"/>
              </a:lnSpc>
              <a:spcBef>
                <a:spcPts val="282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Comic Sans MS"/>
                <a:cs typeface="Comic Sans MS"/>
              </a:rPr>
              <a:t>BaseType_t</a:t>
            </a:r>
            <a:r>
              <a:rPr sz="2400" spc="-11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xQueueOverwrite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QueueHandle_t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xQueue,</a:t>
            </a:r>
            <a:endParaRPr sz="2400">
              <a:latin typeface="Comic Sans MS"/>
              <a:cs typeface="Comic Sans MS"/>
            </a:endParaRPr>
          </a:p>
          <a:p>
            <a:pPr marL="66294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Comic Sans MS"/>
                <a:cs typeface="Comic Sans MS"/>
              </a:rPr>
              <a:t>const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void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*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pvItemToQueue</a:t>
            </a:r>
            <a:r>
              <a:rPr sz="2400" spc="-1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9009" y="3393694"/>
            <a:ext cx="4022090" cy="8058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mic Sans MS"/>
                <a:cs typeface="Comic Sans MS"/>
              </a:rPr>
              <a:t>//maximum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number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items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omic Sans MS"/>
                <a:cs typeface="Comic Sans MS"/>
              </a:rPr>
              <a:t>//each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item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size,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bytes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9009" y="4965243"/>
            <a:ext cx="3281045" cy="8064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Comic Sans MS"/>
                <a:cs typeface="Comic Sans MS"/>
              </a:rPr>
              <a:t>//queue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handle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omic Sans MS"/>
                <a:cs typeface="Comic Sans MS"/>
              </a:rPr>
              <a:t>//a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pointer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to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spc="-1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item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2184653"/>
            <a:ext cx="4511675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omic Sans MS"/>
                <a:cs typeface="Comic Sans MS"/>
              </a:rPr>
              <a:t>BaseType_t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xQueuePeek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QueueHandle_t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xQueue,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2400" spc="-5" dirty="0">
                <a:latin typeface="Comic Sans MS"/>
                <a:cs typeface="Comic Sans MS"/>
              </a:rPr>
              <a:t>void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*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pvBuffer,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latin typeface="Comic Sans MS"/>
                <a:cs typeface="Comic Sans MS"/>
              </a:rPr>
              <a:t>TickType_t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xTicksToWait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omic Sans MS"/>
                <a:cs typeface="Comic Sans MS"/>
              </a:rPr>
              <a:t>BaseType_t</a:t>
            </a:r>
            <a:r>
              <a:rPr sz="2400" spc="-1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xQueueReset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QueueHandle_t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xQueue</a:t>
            </a:r>
            <a:r>
              <a:rPr sz="2400" spc="-1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746855"/>
            <a:ext cx="7589520" cy="33585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EventGroup</a:t>
            </a:r>
            <a:r>
              <a:rPr sz="2800" b="1" spc="-5" dirty="0"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#include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“event_groups.h”</a:t>
            </a:r>
            <a:endParaRPr sz="24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7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EventGroupHandle_t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xEventGroupCreate(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void</a:t>
            </a:r>
            <a:r>
              <a:rPr sz="2400" spc="-1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8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EventBits_t</a:t>
            </a:r>
            <a:r>
              <a:rPr sz="2400" spc="-18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xEventGroupSetBits</a:t>
            </a:r>
            <a:endParaRPr sz="2400">
              <a:latin typeface="Comic Sans MS"/>
              <a:cs typeface="Comic Sans MS"/>
            </a:endParaRPr>
          </a:p>
          <a:p>
            <a:pPr marL="927100" marR="1513205">
              <a:lnSpc>
                <a:spcPct val="124200"/>
              </a:lnSpc>
              <a:spcBef>
                <a:spcPts val="1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EventGroupHandle_t</a:t>
            </a:r>
            <a:r>
              <a:rPr sz="2400" spc="-1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xEventGroup, </a:t>
            </a:r>
            <a:r>
              <a:rPr sz="2400" spc="-70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EventBits_t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uxBitsToSet</a:t>
            </a:r>
            <a:r>
              <a:rPr sz="2400" spc="-1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2184653"/>
            <a:ext cx="6570980" cy="384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omic Sans MS"/>
                <a:cs typeface="Comic Sans MS"/>
              </a:rPr>
              <a:t>EventBits_t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xEventGroupClearBits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EventGroupHandle_t</a:t>
            </a:r>
            <a:r>
              <a:rPr sz="2400" spc="-1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xEventGroup,</a:t>
            </a:r>
            <a:endParaRPr sz="2400">
              <a:latin typeface="Comic Sans MS"/>
              <a:cs typeface="Comic Sans MS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latin typeface="Comic Sans MS"/>
                <a:cs typeface="Comic Sans MS"/>
              </a:rPr>
              <a:t>const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EventBits_t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uxBitsToClear</a:t>
            </a:r>
            <a:r>
              <a:rPr sz="2400" spc="-1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  <a:tab pos="2298700" algn="l"/>
              </a:tabLst>
            </a:pPr>
            <a:r>
              <a:rPr sz="2400" dirty="0">
                <a:latin typeface="Comic Sans MS"/>
                <a:cs typeface="Comic Sans MS"/>
              </a:rPr>
              <a:t>EventBits_t	</a:t>
            </a:r>
            <a:r>
              <a:rPr sz="2400" spc="-10" dirty="0">
                <a:latin typeface="Comic Sans MS"/>
                <a:cs typeface="Comic Sans MS"/>
              </a:rPr>
              <a:t>xEventGroupWaitBits</a:t>
            </a:r>
            <a:endParaRPr sz="2400">
              <a:latin typeface="Comic Sans MS"/>
              <a:cs typeface="Comic Sans MS"/>
            </a:endParaRPr>
          </a:p>
          <a:p>
            <a:pPr marL="559435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EventGroupHandle_t</a:t>
            </a:r>
            <a:r>
              <a:rPr sz="2400" spc="-1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xEventGroup,</a:t>
            </a:r>
            <a:endParaRPr sz="2400">
              <a:latin typeface="Comic Sans MS"/>
              <a:cs typeface="Comic Sans MS"/>
            </a:endParaRPr>
          </a:p>
          <a:p>
            <a:pPr marL="469265" marR="893444">
              <a:lnSpc>
                <a:spcPct val="106900"/>
              </a:lnSpc>
              <a:spcBef>
                <a:spcPts val="10"/>
              </a:spcBef>
            </a:pPr>
            <a:r>
              <a:rPr sz="2400" dirty="0">
                <a:latin typeface="Comic Sans MS"/>
                <a:cs typeface="Comic Sans MS"/>
              </a:rPr>
              <a:t>const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EventBits_t</a:t>
            </a:r>
            <a:r>
              <a:rPr sz="2400" spc="-1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uxBitsToWaitFor, </a:t>
            </a:r>
            <a:r>
              <a:rPr sz="2400" spc="-70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const </a:t>
            </a:r>
            <a:r>
              <a:rPr sz="2400" spc="-5" dirty="0">
                <a:latin typeface="Comic Sans MS"/>
                <a:cs typeface="Comic Sans MS"/>
              </a:rPr>
              <a:t>BaseType_t </a:t>
            </a:r>
            <a:r>
              <a:rPr sz="2400" spc="-10" dirty="0">
                <a:latin typeface="Comic Sans MS"/>
                <a:cs typeface="Comic Sans MS"/>
              </a:rPr>
              <a:t>xClearOnExit, 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const </a:t>
            </a:r>
            <a:r>
              <a:rPr sz="2400" spc="-5" dirty="0">
                <a:latin typeface="Comic Sans MS"/>
                <a:cs typeface="Comic Sans MS"/>
              </a:rPr>
              <a:t>BaseType_t </a:t>
            </a:r>
            <a:r>
              <a:rPr sz="2400" spc="-10" dirty="0">
                <a:latin typeface="Comic Sans MS"/>
                <a:cs typeface="Comic Sans MS"/>
              </a:rPr>
              <a:t>xWaitForAllBits, 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 </a:t>
            </a:r>
            <a:r>
              <a:rPr sz="2400" spc="-5" dirty="0">
                <a:latin typeface="Comic Sans MS"/>
                <a:cs typeface="Comic Sans MS"/>
              </a:rPr>
              <a:t>xTicksToWait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380615"/>
            <a:ext cx="56934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EventBits_t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xEventGroupSync</a:t>
            </a:r>
            <a:endParaRPr sz="2400">
              <a:latin typeface="Comic Sans MS"/>
              <a:cs typeface="Comic Sans MS"/>
            </a:endParaRPr>
          </a:p>
          <a:p>
            <a:pPr marL="469900" marR="508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( EventGroupHandle_t </a:t>
            </a:r>
            <a:r>
              <a:rPr sz="2400" spc="-5" dirty="0">
                <a:latin typeface="Comic Sans MS"/>
                <a:cs typeface="Comic Sans MS"/>
              </a:rPr>
              <a:t>xEventGroup,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const EventBits_t </a:t>
            </a:r>
            <a:r>
              <a:rPr sz="2400" spc="-5" dirty="0">
                <a:latin typeface="Comic Sans MS"/>
                <a:cs typeface="Comic Sans MS"/>
              </a:rPr>
              <a:t>uxBitsToSet, </a:t>
            </a:r>
            <a:r>
              <a:rPr sz="2400" dirty="0">
                <a:latin typeface="Comic Sans MS"/>
                <a:cs typeface="Comic Sans MS"/>
              </a:rPr>
              <a:t> const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EventBits_t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uxBitsToWaitFor, </a:t>
            </a:r>
            <a:r>
              <a:rPr sz="2400" spc="-7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TickType_t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xTicksToWait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2568" y="3194304"/>
            <a:ext cx="4434839" cy="2401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88035"/>
            <a:ext cx="273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Home</a:t>
            </a:r>
            <a:r>
              <a:rPr spc="-25" dirty="0"/>
              <a:t>w</a:t>
            </a:r>
            <a:r>
              <a:rPr dirty="0"/>
              <a:t>o</a:t>
            </a:r>
            <a:r>
              <a:rPr spc="-20" dirty="0"/>
              <a:t>r</a:t>
            </a:r>
            <a:r>
              <a:rPr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635" y="2240661"/>
            <a:ext cx="1107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omic Sans MS"/>
                <a:cs typeface="Comic Sans MS"/>
              </a:rPr>
              <a:t>B</a:t>
            </a:r>
            <a:r>
              <a:rPr sz="2800" spc="-25" dirty="0">
                <a:latin typeface="Comic Sans MS"/>
                <a:cs typeface="Comic Sans MS"/>
              </a:rPr>
              <a:t>as</a:t>
            </a:r>
            <a:r>
              <a:rPr sz="2800" spc="-2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650155"/>
            <a:ext cx="5736590" cy="20923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omic Sans MS"/>
                <a:cs typeface="Comic Sans MS"/>
              </a:rPr>
              <a:t>3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tasks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  <a:p>
            <a:pPr marL="697865" marR="5080" lvl="1" indent="-228600">
              <a:lnSpc>
                <a:spcPts val="2390"/>
              </a:lnSpc>
              <a:spcBef>
                <a:spcPts val="4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omic Sans MS"/>
                <a:cs typeface="Comic Sans MS"/>
              </a:rPr>
              <a:t>Task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:</a:t>
            </a:r>
            <a:r>
              <a:rPr sz="2000" spc="165" dirty="0">
                <a:latin typeface="Microsoft JhengHei"/>
                <a:cs typeface="Microsoft JhengHei"/>
              </a:rPr>
              <a:t>得</a:t>
            </a:r>
            <a:r>
              <a:rPr sz="2000" spc="170" dirty="0">
                <a:latin typeface="Microsoft JhengHei"/>
                <a:cs typeface="Microsoft JhengHei"/>
              </a:rPr>
              <a:t>到</a:t>
            </a:r>
            <a:r>
              <a:rPr sz="2000" spc="165" dirty="0">
                <a:latin typeface="Microsoft JhengHei"/>
                <a:cs typeface="Microsoft JhengHei"/>
              </a:rPr>
              <a:t>由鍵盤輸入的</a:t>
            </a:r>
            <a:r>
              <a:rPr sz="2000" spc="-5" dirty="0">
                <a:latin typeface="Comic Sans MS"/>
                <a:cs typeface="Comic Sans MS"/>
              </a:rPr>
              <a:t>command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set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bit</a:t>
            </a:r>
            <a:endParaRPr sz="20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omic Sans MS"/>
                <a:cs typeface="Comic Sans MS"/>
              </a:rPr>
              <a:t>Task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:wait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bit</a:t>
            </a:r>
            <a:r>
              <a:rPr sz="2000" spc="165" dirty="0">
                <a:latin typeface="Microsoft JhengHei"/>
                <a:cs typeface="Microsoft JhengHei"/>
              </a:rPr>
              <a:t>並執行</a:t>
            </a:r>
            <a:endParaRPr sz="2000">
              <a:latin typeface="Microsoft JhengHei"/>
              <a:cs typeface="Microsoft JhengHei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omic Sans MS"/>
                <a:cs typeface="Comic Sans MS"/>
              </a:rPr>
              <a:t>Task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:wait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bit</a:t>
            </a:r>
            <a:r>
              <a:rPr sz="2000" spc="170" dirty="0">
                <a:latin typeface="Microsoft JhengHei"/>
                <a:cs typeface="Microsoft JhengHei"/>
              </a:rPr>
              <a:t>並執行</a:t>
            </a:r>
            <a:endParaRPr sz="2000">
              <a:latin typeface="Microsoft JhengHei"/>
              <a:cs typeface="Microsoft JhengHe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Comic Sans MS"/>
                <a:cs typeface="Comic Sans MS"/>
              </a:rPr>
              <a:t>Command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(</a:t>
            </a:r>
            <a:r>
              <a:rPr sz="1800" spc="140" dirty="0">
                <a:latin typeface="Microsoft JhengHei"/>
                <a:cs typeface="Microsoft JhengHei"/>
              </a:rPr>
              <a:t>錯誤</a:t>
            </a:r>
            <a:r>
              <a:rPr sz="1800" dirty="0">
                <a:latin typeface="Comic Sans MS"/>
                <a:cs typeface="Comic Sans MS"/>
              </a:rPr>
              <a:t>command</a:t>
            </a:r>
            <a:r>
              <a:rPr sz="1800" spc="140" dirty="0">
                <a:latin typeface="Microsoft JhengHei"/>
                <a:cs typeface="Microsoft JhengHei"/>
              </a:rPr>
              <a:t>請警</a:t>
            </a:r>
            <a:r>
              <a:rPr sz="1800" spc="145" dirty="0">
                <a:latin typeface="Microsoft JhengHei"/>
                <a:cs typeface="Microsoft JhengHei"/>
              </a:rPr>
              <a:t>示</a:t>
            </a:r>
            <a:r>
              <a:rPr sz="1800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6051" y="4742854"/>
            <a:ext cx="106616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omic Sans MS"/>
                <a:cs typeface="Comic Sans MS"/>
              </a:rPr>
              <a:t>up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to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sync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777" y="4742854"/>
            <a:ext cx="790575" cy="318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spc="5" dirty="0">
                <a:latin typeface="Comic Sans MS"/>
                <a:cs typeface="Comic Sans MS"/>
              </a:rPr>
              <a:t>h</a:t>
            </a:r>
            <a:r>
              <a:rPr sz="1800" spc="-15" dirty="0">
                <a:latin typeface="Comic Sans MS"/>
                <a:cs typeface="Comic Sans MS"/>
              </a:rPr>
              <a:t>r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20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z</a:t>
            </a:r>
            <a:r>
              <a:rPr sz="1800" dirty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1239" y="4735488"/>
            <a:ext cx="875665" cy="326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  <a:tabLst>
                <a:tab pos="227965" algn="l"/>
              </a:tabLst>
            </a:pPr>
            <a:r>
              <a:rPr sz="1800" spc="-315" dirty="0">
                <a:latin typeface="Arial MT"/>
                <a:cs typeface="Arial MT"/>
              </a:rPr>
              <a:t>•</a:t>
            </a:r>
            <a:r>
              <a:rPr sz="2700" spc="-472" baseline="1543" dirty="0">
                <a:latin typeface="Arial MT"/>
                <a:cs typeface="Arial MT"/>
              </a:rPr>
              <a:t>• 	</a:t>
            </a:r>
            <a:r>
              <a:rPr sz="2700" baseline="1543" dirty="0">
                <a:latin typeface="Comic Sans MS"/>
                <a:cs typeface="Comic Sans MS"/>
              </a:rPr>
              <a:t> </a:t>
            </a:r>
            <a:r>
              <a:rPr sz="1800" spc="-240" dirty="0">
                <a:latin typeface="Comic Sans MS"/>
                <a:cs typeface="Comic Sans MS"/>
              </a:rPr>
              <a:t>Task</a:t>
            </a:r>
            <a:r>
              <a:rPr sz="2700" spc="-359" baseline="1543" dirty="0">
                <a:latin typeface="Comic Sans MS"/>
                <a:cs typeface="Comic Sans MS"/>
              </a:rPr>
              <a:t>use </a:t>
            </a:r>
            <a:r>
              <a:rPr sz="2700" spc="-352" baseline="1543" dirty="0">
                <a:latin typeface="Comic Sans MS"/>
                <a:cs typeface="Comic Sans MS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ev</a:t>
            </a:r>
            <a:endParaRPr sz="2700" baseline="1543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5857" y="4733964"/>
            <a:ext cx="1066800" cy="3276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800" spc="-250" dirty="0">
                <a:latin typeface="Comic Sans MS"/>
                <a:cs typeface="Comic Sans MS"/>
              </a:rPr>
              <a:t>A</a:t>
            </a:r>
            <a:r>
              <a:rPr sz="2700" spc="-375" baseline="1543" dirty="0">
                <a:latin typeface="Comic Sans MS"/>
                <a:cs typeface="Comic Sans MS"/>
              </a:rPr>
              <a:t>ent</a:t>
            </a:r>
            <a:r>
              <a:rPr sz="1800" spc="-250" dirty="0">
                <a:latin typeface="Comic Sans MS"/>
                <a:cs typeface="Comic Sans MS"/>
              </a:rPr>
              <a:t>BC </a:t>
            </a:r>
            <a:r>
              <a:rPr sz="1800" spc="-245" dirty="0">
                <a:latin typeface="Comic Sans MS"/>
                <a:cs typeface="Comic Sans MS"/>
              </a:rPr>
              <a:t> </a:t>
            </a:r>
            <a:r>
              <a:rPr sz="2700" spc="-509" baseline="1543" dirty="0">
                <a:latin typeface="Comic Sans MS"/>
                <a:cs typeface="Comic Sans MS"/>
              </a:rPr>
              <a:t>gro</a:t>
            </a:r>
            <a:r>
              <a:rPr sz="2700" spc="-5752" baseline="1543" dirty="0">
                <a:latin typeface="Comic Sans MS"/>
                <a:cs typeface="Comic Sans MS"/>
              </a:rPr>
              <a:t>u</a:t>
            </a:r>
            <a:r>
              <a:rPr sz="1800" spc="-340" dirty="0">
                <a:latin typeface="Comic Sans MS"/>
                <a:cs typeface="Comic Sans MS"/>
              </a:rPr>
              <a:t>use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2160" y="4733964"/>
            <a:ext cx="854075" cy="3276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  <a:tabLst>
                <a:tab pos="621665" algn="l"/>
              </a:tabLst>
            </a:pPr>
            <a:r>
              <a:rPr sz="2700" spc="-382" baseline="1543" dirty="0">
                <a:latin typeface="Comic Sans MS"/>
                <a:cs typeface="Comic Sans MS"/>
              </a:rPr>
              <a:t>p</a:t>
            </a:r>
            <a:r>
              <a:rPr sz="1800" dirty="0">
                <a:latin typeface="Comic Sans MS"/>
                <a:cs typeface="Comic Sans MS"/>
              </a:rPr>
              <a:t>ven</a:t>
            </a:r>
            <a:r>
              <a:rPr sz="1800" spc="-2965" dirty="0">
                <a:latin typeface="Comic Sans MS"/>
                <a:cs typeface="Comic Sans MS"/>
              </a:rPr>
              <a:t>t</a:t>
            </a:r>
            <a:r>
              <a:rPr sz="2700" baseline="1543" dirty="0">
                <a:latin typeface="Comic Sans MS"/>
                <a:cs typeface="Comic Sans MS"/>
              </a:rPr>
              <a:t>to	</a:t>
            </a:r>
            <a:r>
              <a:rPr sz="1800" dirty="0">
                <a:latin typeface="Comic Sans MS"/>
                <a:cs typeface="Comic Sans MS"/>
              </a:rPr>
              <a:t>gr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25696" y="1246632"/>
            <a:ext cx="1031240" cy="960119"/>
            <a:chOff x="4425696" y="1246632"/>
            <a:chExt cx="1031240" cy="96011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8744" y="1249680"/>
              <a:ext cx="1025651" cy="9540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28744" y="1249680"/>
              <a:ext cx="1025525" cy="953769"/>
            </a:xfrm>
            <a:custGeom>
              <a:avLst/>
              <a:gdLst/>
              <a:ahLst/>
              <a:cxnLst/>
              <a:rect l="l" t="t" r="r" b="b"/>
              <a:pathLst>
                <a:path w="1025525" h="953769">
                  <a:moveTo>
                    <a:pt x="0" y="476885"/>
                  </a:moveTo>
                  <a:lnTo>
                    <a:pt x="2285" y="430911"/>
                  </a:lnTo>
                  <a:lnTo>
                    <a:pt x="9270" y="386207"/>
                  </a:lnTo>
                  <a:lnTo>
                    <a:pt x="20446" y="343027"/>
                  </a:lnTo>
                  <a:lnTo>
                    <a:pt x="35813" y="301371"/>
                  </a:lnTo>
                  <a:lnTo>
                    <a:pt x="55117" y="261620"/>
                  </a:lnTo>
                  <a:lnTo>
                    <a:pt x="77977" y="223774"/>
                  </a:lnTo>
                  <a:lnTo>
                    <a:pt x="104393" y="188341"/>
                  </a:lnTo>
                  <a:lnTo>
                    <a:pt x="134111" y="155194"/>
                  </a:lnTo>
                  <a:lnTo>
                    <a:pt x="166877" y="124841"/>
                  </a:lnTo>
                  <a:lnTo>
                    <a:pt x="202437" y="97155"/>
                  </a:lnTo>
                  <a:lnTo>
                    <a:pt x="240664" y="72644"/>
                  </a:lnTo>
                  <a:lnTo>
                    <a:pt x="281177" y="51308"/>
                  </a:lnTo>
                  <a:lnTo>
                    <a:pt x="323976" y="33274"/>
                  </a:lnTo>
                  <a:lnTo>
                    <a:pt x="368680" y="19050"/>
                  </a:lnTo>
                  <a:lnTo>
                    <a:pt x="415163" y="8636"/>
                  </a:lnTo>
                  <a:lnTo>
                    <a:pt x="463168" y="2159"/>
                  </a:lnTo>
                  <a:lnTo>
                    <a:pt x="512571" y="0"/>
                  </a:lnTo>
                  <a:lnTo>
                    <a:pt x="561975" y="2159"/>
                  </a:lnTo>
                  <a:lnTo>
                    <a:pt x="609980" y="8636"/>
                  </a:lnTo>
                  <a:lnTo>
                    <a:pt x="656463" y="19050"/>
                  </a:lnTo>
                  <a:lnTo>
                    <a:pt x="701166" y="33274"/>
                  </a:lnTo>
                  <a:lnTo>
                    <a:pt x="743965" y="51308"/>
                  </a:lnTo>
                  <a:lnTo>
                    <a:pt x="784478" y="72644"/>
                  </a:lnTo>
                  <a:lnTo>
                    <a:pt x="822705" y="97155"/>
                  </a:lnTo>
                  <a:lnTo>
                    <a:pt x="858265" y="124841"/>
                  </a:lnTo>
                  <a:lnTo>
                    <a:pt x="891031" y="155194"/>
                  </a:lnTo>
                  <a:lnTo>
                    <a:pt x="920750" y="188341"/>
                  </a:lnTo>
                  <a:lnTo>
                    <a:pt x="947165" y="223774"/>
                  </a:lnTo>
                  <a:lnTo>
                    <a:pt x="970026" y="261620"/>
                  </a:lnTo>
                  <a:lnTo>
                    <a:pt x="989329" y="301371"/>
                  </a:lnTo>
                  <a:lnTo>
                    <a:pt x="1004696" y="343027"/>
                  </a:lnTo>
                  <a:lnTo>
                    <a:pt x="1015872" y="386207"/>
                  </a:lnTo>
                  <a:lnTo>
                    <a:pt x="1022857" y="430911"/>
                  </a:lnTo>
                  <a:lnTo>
                    <a:pt x="1025143" y="476885"/>
                  </a:lnTo>
                  <a:lnTo>
                    <a:pt x="1022857" y="522732"/>
                  </a:lnTo>
                  <a:lnTo>
                    <a:pt x="1015872" y="567436"/>
                  </a:lnTo>
                  <a:lnTo>
                    <a:pt x="1004696" y="610616"/>
                  </a:lnTo>
                  <a:lnTo>
                    <a:pt x="989329" y="652272"/>
                  </a:lnTo>
                  <a:lnTo>
                    <a:pt x="970026" y="692023"/>
                  </a:lnTo>
                  <a:lnTo>
                    <a:pt x="947165" y="729742"/>
                  </a:lnTo>
                  <a:lnTo>
                    <a:pt x="920750" y="765302"/>
                  </a:lnTo>
                  <a:lnTo>
                    <a:pt x="891031" y="798449"/>
                  </a:lnTo>
                  <a:lnTo>
                    <a:pt x="858265" y="828802"/>
                  </a:lnTo>
                  <a:lnTo>
                    <a:pt x="822705" y="856488"/>
                  </a:lnTo>
                  <a:lnTo>
                    <a:pt x="784478" y="880999"/>
                  </a:lnTo>
                  <a:lnTo>
                    <a:pt x="743965" y="902335"/>
                  </a:lnTo>
                  <a:lnTo>
                    <a:pt x="701166" y="920369"/>
                  </a:lnTo>
                  <a:lnTo>
                    <a:pt x="656463" y="934593"/>
                  </a:lnTo>
                  <a:lnTo>
                    <a:pt x="609980" y="945007"/>
                  </a:lnTo>
                  <a:lnTo>
                    <a:pt x="561975" y="951484"/>
                  </a:lnTo>
                  <a:lnTo>
                    <a:pt x="512571" y="953643"/>
                  </a:lnTo>
                  <a:lnTo>
                    <a:pt x="463168" y="951484"/>
                  </a:lnTo>
                  <a:lnTo>
                    <a:pt x="415163" y="945007"/>
                  </a:lnTo>
                  <a:lnTo>
                    <a:pt x="368680" y="934593"/>
                  </a:lnTo>
                  <a:lnTo>
                    <a:pt x="323976" y="920369"/>
                  </a:lnTo>
                  <a:lnTo>
                    <a:pt x="281177" y="902335"/>
                  </a:lnTo>
                  <a:lnTo>
                    <a:pt x="240664" y="880999"/>
                  </a:lnTo>
                  <a:lnTo>
                    <a:pt x="202437" y="856488"/>
                  </a:lnTo>
                  <a:lnTo>
                    <a:pt x="166877" y="828802"/>
                  </a:lnTo>
                  <a:lnTo>
                    <a:pt x="134111" y="798449"/>
                  </a:lnTo>
                  <a:lnTo>
                    <a:pt x="104393" y="765302"/>
                  </a:lnTo>
                  <a:lnTo>
                    <a:pt x="77977" y="729742"/>
                  </a:lnTo>
                  <a:lnTo>
                    <a:pt x="55117" y="692023"/>
                  </a:lnTo>
                  <a:lnTo>
                    <a:pt x="35813" y="652272"/>
                  </a:lnTo>
                  <a:lnTo>
                    <a:pt x="20446" y="610616"/>
                  </a:lnTo>
                  <a:lnTo>
                    <a:pt x="9270" y="567436"/>
                  </a:lnTo>
                  <a:lnTo>
                    <a:pt x="2285" y="522732"/>
                  </a:lnTo>
                  <a:lnTo>
                    <a:pt x="0" y="476885"/>
                  </a:lnTo>
                  <a:close/>
                </a:path>
              </a:pathLst>
            </a:custGeom>
            <a:ln w="609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30622" y="1410461"/>
            <a:ext cx="42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68284" y="1853057"/>
            <a:ext cx="1033780" cy="960119"/>
            <a:chOff x="7868284" y="1853057"/>
            <a:chExt cx="1033780" cy="960119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1459" y="1856232"/>
              <a:ext cx="1027176" cy="9540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71459" y="1856232"/>
              <a:ext cx="1027430" cy="953769"/>
            </a:xfrm>
            <a:custGeom>
              <a:avLst/>
              <a:gdLst/>
              <a:ahLst/>
              <a:cxnLst/>
              <a:rect l="l" t="t" r="r" b="b"/>
              <a:pathLst>
                <a:path w="1027429" h="953769">
                  <a:moveTo>
                    <a:pt x="0" y="476757"/>
                  </a:moveTo>
                  <a:lnTo>
                    <a:pt x="2286" y="430910"/>
                  </a:lnTo>
                  <a:lnTo>
                    <a:pt x="9271" y="386206"/>
                  </a:lnTo>
                  <a:lnTo>
                    <a:pt x="20574" y="343026"/>
                  </a:lnTo>
                  <a:lnTo>
                    <a:pt x="35941" y="301370"/>
                  </a:lnTo>
                  <a:lnTo>
                    <a:pt x="55245" y="261619"/>
                  </a:lnTo>
                  <a:lnTo>
                    <a:pt x="78232" y="223773"/>
                  </a:lnTo>
                  <a:lnTo>
                    <a:pt x="104648" y="188340"/>
                  </a:lnTo>
                  <a:lnTo>
                    <a:pt x="134366" y="155193"/>
                  </a:lnTo>
                  <a:lnTo>
                    <a:pt x="167132" y="124840"/>
                  </a:lnTo>
                  <a:lnTo>
                    <a:pt x="202819" y="97154"/>
                  </a:lnTo>
                  <a:lnTo>
                    <a:pt x="241046" y="72643"/>
                  </a:lnTo>
                  <a:lnTo>
                    <a:pt x="281686" y="51307"/>
                  </a:lnTo>
                  <a:lnTo>
                    <a:pt x="324485" y="33273"/>
                  </a:lnTo>
                  <a:lnTo>
                    <a:pt x="369316" y="19050"/>
                  </a:lnTo>
                  <a:lnTo>
                    <a:pt x="415925" y="8635"/>
                  </a:lnTo>
                  <a:lnTo>
                    <a:pt x="464058" y="2158"/>
                  </a:lnTo>
                  <a:lnTo>
                    <a:pt x="513461" y="0"/>
                  </a:lnTo>
                  <a:lnTo>
                    <a:pt x="562864" y="2158"/>
                  </a:lnTo>
                  <a:lnTo>
                    <a:pt x="610997" y="8635"/>
                  </a:lnTo>
                  <a:lnTo>
                    <a:pt x="657606" y="19050"/>
                  </a:lnTo>
                  <a:lnTo>
                    <a:pt x="702437" y="33273"/>
                  </a:lnTo>
                  <a:lnTo>
                    <a:pt x="745236" y="51307"/>
                  </a:lnTo>
                  <a:lnTo>
                    <a:pt x="785876" y="72643"/>
                  </a:lnTo>
                  <a:lnTo>
                    <a:pt x="824103" y="97154"/>
                  </a:lnTo>
                  <a:lnTo>
                    <a:pt x="859790" y="124840"/>
                  </a:lnTo>
                  <a:lnTo>
                    <a:pt x="892556" y="155193"/>
                  </a:lnTo>
                  <a:lnTo>
                    <a:pt x="922274" y="188340"/>
                  </a:lnTo>
                  <a:lnTo>
                    <a:pt x="948690" y="223773"/>
                  </a:lnTo>
                  <a:lnTo>
                    <a:pt x="971676" y="261619"/>
                  </a:lnTo>
                  <a:lnTo>
                    <a:pt x="990981" y="301370"/>
                  </a:lnTo>
                  <a:lnTo>
                    <a:pt x="1006348" y="343026"/>
                  </a:lnTo>
                  <a:lnTo>
                    <a:pt x="1017651" y="386206"/>
                  </a:lnTo>
                  <a:lnTo>
                    <a:pt x="1024509" y="430910"/>
                  </a:lnTo>
                  <a:lnTo>
                    <a:pt x="1026922" y="476757"/>
                  </a:lnTo>
                  <a:lnTo>
                    <a:pt x="1024509" y="522731"/>
                  </a:lnTo>
                  <a:lnTo>
                    <a:pt x="1017651" y="567435"/>
                  </a:lnTo>
                  <a:lnTo>
                    <a:pt x="1006348" y="610615"/>
                  </a:lnTo>
                  <a:lnTo>
                    <a:pt x="990981" y="652271"/>
                  </a:lnTo>
                  <a:lnTo>
                    <a:pt x="971676" y="692022"/>
                  </a:lnTo>
                  <a:lnTo>
                    <a:pt x="948690" y="729741"/>
                  </a:lnTo>
                  <a:lnTo>
                    <a:pt x="922274" y="765301"/>
                  </a:lnTo>
                  <a:lnTo>
                    <a:pt x="892556" y="798448"/>
                  </a:lnTo>
                  <a:lnTo>
                    <a:pt x="859790" y="828801"/>
                  </a:lnTo>
                  <a:lnTo>
                    <a:pt x="824103" y="856488"/>
                  </a:lnTo>
                  <a:lnTo>
                    <a:pt x="785876" y="880998"/>
                  </a:lnTo>
                  <a:lnTo>
                    <a:pt x="745236" y="902334"/>
                  </a:lnTo>
                  <a:lnTo>
                    <a:pt x="702437" y="920368"/>
                  </a:lnTo>
                  <a:lnTo>
                    <a:pt x="657606" y="934592"/>
                  </a:lnTo>
                  <a:lnTo>
                    <a:pt x="610997" y="945006"/>
                  </a:lnTo>
                  <a:lnTo>
                    <a:pt x="562864" y="951483"/>
                  </a:lnTo>
                  <a:lnTo>
                    <a:pt x="513461" y="953642"/>
                  </a:lnTo>
                  <a:lnTo>
                    <a:pt x="464058" y="951483"/>
                  </a:lnTo>
                  <a:lnTo>
                    <a:pt x="415925" y="945006"/>
                  </a:lnTo>
                  <a:lnTo>
                    <a:pt x="369316" y="934592"/>
                  </a:lnTo>
                  <a:lnTo>
                    <a:pt x="324485" y="920368"/>
                  </a:lnTo>
                  <a:lnTo>
                    <a:pt x="281686" y="902334"/>
                  </a:lnTo>
                  <a:lnTo>
                    <a:pt x="241046" y="880998"/>
                  </a:lnTo>
                  <a:lnTo>
                    <a:pt x="202819" y="856488"/>
                  </a:lnTo>
                  <a:lnTo>
                    <a:pt x="167132" y="828801"/>
                  </a:lnTo>
                  <a:lnTo>
                    <a:pt x="134366" y="798448"/>
                  </a:lnTo>
                  <a:lnTo>
                    <a:pt x="104648" y="765301"/>
                  </a:lnTo>
                  <a:lnTo>
                    <a:pt x="78232" y="729741"/>
                  </a:lnTo>
                  <a:lnTo>
                    <a:pt x="55245" y="692022"/>
                  </a:lnTo>
                  <a:lnTo>
                    <a:pt x="35941" y="652271"/>
                  </a:lnTo>
                  <a:lnTo>
                    <a:pt x="20574" y="610615"/>
                  </a:lnTo>
                  <a:lnTo>
                    <a:pt x="9271" y="567435"/>
                  </a:lnTo>
                  <a:lnTo>
                    <a:pt x="2286" y="522731"/>
                  </a:lnTo>
                  <a:lnTo>
                    <a:pt x="0" y="476757"/>
                  </a:lnTo>
                  <a:close/>
                </a:path>
              </a:pathLst>
            </a:custGeom>
            <a:ln w="6096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74863" y="2016378"/>
            <a:ext cx="42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-13589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ask  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16196" y="701040"/>
            <a:ext cx="615950" cy="478155"/>
          </a:xfrm>
          <a:custGeom>
            <a:avLst/>
            <a:gdLst/>
            <a:ahLst/>
            <a:cxnLst/>
            <a:rect l="l" t="t" r="r" b="b"/>
            <a:pathLst>
              <a:path w="615950" h="478155">
                <a:moveTo>
                  <a:pt x="461517" y="0"/>
                </a:moveTo>
                <a:lnTo>
                  <a:pt x="153796" y="0"/>
                </a:lnTo>
                <a:lnTo>
                  <a:pt x="153796" y="239013"/>
                </a:lnTo>
                <a:lnTo>
                  <a:pt x="0" y="239013"/>
                </a:lnTo>
                <a:lnTo>
                  <a:pt x="307720" y="478027"/>
                </a:lnTo>
                <a:lnTo>
                  <a:pt x="615441" y="239013"/>
                </a:lnTo>
                <a:lnTo>
                  <a:pt x="461517" y="239013"/>
                </a:lnTo>
                <a:lnTo>
                  <a:pt x="46151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17619" y="380237"/>
            <a:ext cx="1293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35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</a:t>
            </a:r>
            <a:r>
              <a:rPr sz="1600" spc="-25" dirty="0">
                <a:latin typeface="Calibri"/>
                <a:cs typeface="Calibri"/>
              </a:rPr>
              <a:t>mm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458341" y="4805045"/>
          <a:ext cx="5960743" cy="1371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aseline="15432" dirty="0">
                          <a:latin typeface="Comic Sans MS"/>
                          <a:cs typeface="Comic Sans MS"/>
                        </a:rPr>
                        <a:t>o</a:t>
                      </a:r>
                      <a:endParaRPr sz="2700" baseline="15432">
                        <a:latin typeface="Comic Sans MS"/>
                        <a:cs typeface="Comic Sans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41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B(LE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133985" marR="1244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由左至 右閃爍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106680" marR="1460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由右至 左閃爍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140" dirty="0">
                          <a:latin typeface="Microsoft JhengHei"/>
                          <a:cs typeface="Microsoft JhengHei"/>
                        </a:rPr>
                        <a:t>恆亮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140" dirty="0">
                          <a:latin typeface="Microsoft JhengHei"/>
                          <a:cs typeface="Microsoft JhengHei"/>
                        </a:rPr>
                        <a:t>同時閃爍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40" dirty="0">
                          <a:latin typeface="Microsoft JhengHei"/>
                          <a:cs typeface="Microsoft JhengHei"/>
                        </a:rPr>
                        <a:t>亮紅光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106680" marR="393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40" dirty="0">
                          <a:latin typeface="Microsoft JhengHei"/>
                          <a:cs typeface="Microsoft JhengHei"/>
                        </a:rPr>
                        <a:t>亮綠光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40" dirty="0">
                          <a:latin typeface="Microsoft JhengHei"/>
                          <a:cs typeface="Microsoft JhengHei"/>
                        </a:rPr>
                        <a:t>亮藍光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140" dirty="0">
                          <a:latin typeface="Microsoft JhengHei"/>
                          <a:cs typeface="Microsoft JhengHei"/>
                        </a:rPr>
                        <a:t>亮白光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591555" y="1447800"/>
            <a:ext cx="478155" cy="548640"/>
          </a:xfrm>
          <a:custGeom>
            <a:avLst/>
            <a:gdLst/>
            <a:ahLst/>
            <a:cxnLst/>
            <a:rect l="l" t="t" r="r" b="b"/>
            <a:pathLst>
              <a:path w="478154" h="548639">
                <a:moveTo>
                  <a:pt x="239014" y="0"/>
                </a:moveTo>
                <a:lnTo>
                  <a:pt x="239014" y="137160"/>
                </a:lnTo>
                <a:lnTo>
                  <a:pt x="0" y="137160"/>
                </a:lnTo>
                <a:lnTo>
                  <a:pt x="0" y="411479"/>
                </a:lnTo>
                <a:lnTo>
                  <a:pt x="239014" y="411479"/>
                </a:lnTo>
                <a:lnTo>
                  <a:pt x="239014" y="548639"/>
                </a:lnTo>
                <a:lnTo>
                  <a:pt x="478028" y="274320"/>
                </a:lnTo>
                <a:lnTo>
                  <a:pt x="23901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10632" y="1187323"/>
            <a:ext cx="1310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Send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Command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68411" y="734568"/>
            <a:ext cx="1664335" cy="960119"/>
            <a:chOff x="7868411" y="734568"/>
            <a:chExt cx="1664335" cy="960119"/>
          </a:xfrm>
        </p:grpSpPr>
        <p:sp>
          <p:nvSpPr>
            <p:cNvPr id="25" name="object 25"/>
            <p:cNvSpPr/>
            <p:nvPr/>
          </p:nvSpPr>
          <p:spPr>
            <a:xfrm>
              <a:off x="8901683" y="932688"/>
              <a:ext cx="630555" cy="286385"/>
            </a:xfrm>
            <a:custGeom>
              <a:avLst/>
              <a:gdLst/>
              <a:ahLst/>
              <a:cxnLst/>
              <a:rect l="l" t="t" r="r" b="b"/>
              <a:pathLst>
                <a:path w="630554" h="286384">
                  <a:moveTo>
                    <a:pt x="225298" y="0"/>
                  </a:moveTo>
                  <a:lnTo>
                    <a:pt x="0" y="126619"/>
                  </a:lnTo>
                  <a:lnTo>
                    <a:pt x="225298" y="274447"/>
                  </a:lnTo>
                  <a:lnTo>
                    <a:pt x="225298" y="230250"/>
                  </a:lnTo>
                  <a:lnTo>
                    <a:pt x="281559" y="236474"/>
                  </a:lnTo>
                  <a:lnTo>
                    <a:pt x="334899" y="243966"/>
                  </a:lnTo>
                  <a:lnTo>
                    <a:pt x="384937" y="252729"/>
                  </a:lnTo>
                  <a:lnTo>
                    <a:pt x="431419" y="262763"/>
                  </a:lnTo>
                  <a:lnTo>
                    <a:pt x="473964" y="273812"/>
                  </a:lnTo>
                  <a:lnTo>
                    <a:pt x="512191" y="286003"/>
                  </a:lnTo>
                  <a:lnTo>
                    <a:pt x="557530" y="267588"/>
                  </a:lnTo>
                  <a:lnTo>
                    <a:pt x="591820" y="248285"/>
                  </a:lnTo>
                  <a:lnTo>
                    <a:pt x="615188" y="228346"/>
                  </a:lnTo>
                  <a:lnTo>
                    <a:pt x="628015" y="208025"/>
                  </a:lnTo>
                  <a:lnTo>
                    <a:pt x="630427" y="187578"/>
                  </a:lnTo>
                  <a:lnTo>
                    <a:pt x="622426" y="167259"/>
                  </a:lnTo>
                  <a:lnTo>
                    <a:pt x="576326" y="128270"/>
                  </a:lnTo>
                  <a:lnTo>
                    <a:pt x="538480" y="109982"/>
                  </a:lnTo>
                  <a:lnTo>
                    <a:pt x="490982" y="92963"/>
                  </a:lnTo>
                  <a:lnTo>
                    <a:pt x="434213" y="77470"/>
                  </a:lnTo>
                  <a:lnTo>
                    <a:pt x="368046" y="63626"/>
                  </a:lnTo>
                  <a:lnTo>
                    <a:pt x="299212" y="52832"/>
                  </a:lnTo>
                  <a:lnTo>
                    <a:pt x="225298" y="44196"/>
                  </a:lnTo>
                  <a:lnTo>
                    <a:pt x="2252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01683" y="1126236"/>
              <a:ext cx="631190" cy="346075"/>
            </a:xfrm>
            <a:custGeom>
              <a:avLst/>
              <a:gdLst/>
              <a:ahLst/>
              <a:cxnLst/>
              <a:rect l="l" t="t" r="r" b="b"/>
              <a:pathLst>
                <a:path w="631190" h="346075">
                  <a:moveTo>
                    <a:pt x="630682" y="0"/>
                  </a:moveTo>
                  <a:lnTo>
                    <a:pt x="614045" y="36575"/>
                  </a:lnTo>
                  <a:lnTo>
                    <a:pt x="566547" y="70103"/>
                  </a:lnTo>
                  <a:lnTo>
                    <a:pt x="492125" y="99822"/>
                  </a:lnTo>
                  <a:lnTo>
                    <a:pt x="446024" y="112775"/>
                  </a:lnTo>
                  <a:lnTo>
                    <a:pt x="394462" y="124460"/>
                  </a:lnTo>
                  <a:lnTo>
                    <a:pt x="338074" y="134619"/>
                  </a:lnTo>
                  <a:lnTo>
                    <a:pt x="277368" y="143255"/>
                  </a:lnTo>
                  <a:lnTo>
                    <a:pt x="212725" y="150240"/>
                  </a:lnTo>
                  <a:lnTo>
                    <a:pt x="144652" y="155321"/>
                  </a:lnTo>
                  <a:lnTo>
                    <a:pt x="73533" y="158368"/>
                  </a:lnTo>
                  <a:lnTo>
                    <a:pt x="0" y="159512"/>
                  </a:lnTo>
                  <a:lnTo>
                    <a:pt x="0" y="345693"/>
                  </a:lnTo>
                  <a:lnTo>
                    <a:pt x="73533" y="344677"/>
                  </a:lnTo>
                  <a:lnTo>
                    <a:pt x="144652" y="341502"/>
                  </a:lnTo>
                  <a:lnTo>
                    <a:pt x="212725" y="336423"/>
                  </a:lnTo>
                  <a:lnTo>
                    <a:pt x="277368" y="329438"/>
                  </a:lnTo>
                  <a:lnTo>
                    <a:pt x="338074" y="320928"/>
                  </a:lnTo>
                  <a:lnTo>
                    <a:pt x="394462" y="310641"/>
                  </a:lnTo>
                  <a:lnTo>
                    <a:pt x="446024" y="298958"/>
                  </a:lnTo>
                  <a:lnTo>
                    <a:pt x="492125" y="286003"/>
                  </a:lnTo>
                  <a:lnTo>
                    <a:pt x="532511" y="271779"/>
                  </a:lnTo>
                  <a:lnTo>
                    <a:pt x="593979" y="240029"/>
                  </a:lnTo>
                  <a:lnTo>
                    <a:pt x="626491" y="204850"/>
                  </a:lnTo>
                  <a:lnTo>
                    <a:pt x="630682" y="186181"/>
                  </a:lnTo>
                  <a:lnTo>
                    <a:pt x="630682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1459" y="737616"/>
              <a:ext cx="1027176" cy="9540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71459" y="737616"/>
              <a:ext cx="1027430" cy="953769"/>
            </a:xfrm>
            <a:custGeom>
              <a:avLst/>
              <a:gdLst/>
              <a:ahLst/>
              <a:cxnLst/>
              <a:rect l="l" t="t" r="r" b="b"/>
              <a:pathLst>
                <a:path w="1027429" h="953769">
                  <a:moveTo>
                    <a:pt x="0" y="476758"/>
                  </a:moveTo>
                  <a:lnTo>
                    <a:pt x="2286" y="430911"/>
                  </a:lnTo>
                  <a:lnTo>
                    <a:pt x="9271" y="386207"/>
                  </a:lnTo>
                  <a:lnTo>
                    <a:pt x="20574" y="343026"/>
                  </a:lnTo>
                  <a:lnTo>
                    <a:pt x="35941" y="301371"/>
                  </a:lnTo>
                  <a:lnTo>
                    <a:pt x="55245" y="261620"/>
                  </a:lnTo>
                  <a:lnTo>
                    <a:pt x="78232" y="223900"/>
                  </a:lnTo>
                  <a:lnTo>
                    <a:pt x="104648" y="188341"/>
                  </a:lnTo>
                  <a:lnTo>
                    <a:pt x="134366" y="155194"/>
                  </a:lnTo>
                  <a:lnTo>
                    <a:pt x="167132" y="124841"/>
                  </a:lnTo>
                  <a:lnTo>
                    <a:pt x="202819" y="97155"/>
                  </a:lnTo>
                  <a:lnTo>
                    <a:pt x="241046" y="72644"/>
                  </a:lnTo>
                  <a:lnTo>
                    <a:pt x="281686" y="51308"/>
                  </a:lnTo>
                  <a:lnTo>
                    <a:pt x="324485" y="33274"/>
                  </a:lnTo>
                  <a:lnTo>
                    <a:pt x="369316" y="19050"/>
                  </a:lnTo>
                  <a:lnTo>
                    <a:pt x="415925" y="8636"/>
                  </a:lnTo>
                  <a:lnTo>
                    <a:pt x="464058" y="2159"/>
                  </a:lnTo>
                  <a:lnTo>
                    <a:pt x="513461" y="0"/>
                  </a:lnTo>
                  <a:lnTo>
                    <a:pt x="562864" y="2159"/>
                  </a:lnTo>
                  <a:lnTo>
                    <a:pt x="610997" y="8636"/>
                  </a:lnTo>
                  <a:lnTo>
                    <a:pt x="657606" y="19050"/>
                  </a:lnTo>
                  <a:lnTo>
                    <a:pt x="702437" y="33274"/>
                  </a:lnTo>
                  <a:lnTo>
                    <a:pt x="745236" y="51308"/>
                  </a:lnTo>
                  <a:lnTo>
                    <a:pt x="785876" y="72644"/>
                  </a:lnTo>
                  <a:lnTo>
                    <a:pt x="824103" y="97155"/>
                  </a:lnTo>
                  <a:lnTo>
                    <a:pt x="859790" y="124841"/>
                  </a:lnTo>
                  <a:lnTo>
                    <a:pt x="892556" y="155194"/>
                  </a:lnTo>
                  <a:lnTo>
                    <a:pt x="922274" y="188341"/>
                  </a:lnTo>
                  <a:lnTo>
                    <a:pt x="948690" y="223900"/>
                  </a:lnTo>
                  <a:lnTo>
                    <a:pt x="971676" y="261620"/>
                  </a:lnTo>
                  <a:lnTo>
                    <a:pt x="990981" y="301371"/>
                  </a:lnTo>
                  <a:lnTo>
                    <a:pt x="1006348" y="343026"/>
                  </a:lnTo>
                  <a:lnTo>
                    <a:pt x="1017651" y="386207"/>
                  </a:lnTo>
                  <a:lnTo>
                    <a:pt x="1024509" y="430911"/>
                  </a:lnTo>
                  <a:lnTo>
                    <a:pt x="1026922" y="476758"/>
                  </a:lnTo>
                  <a:lnTo>
                    <a:pt x="1024509" y="522732"/>
                  </a:lnTo>
                  <a:lnTo>
                    <a:pt x="1017651" y="567436"/>
                  </a:lnTo>
                  <a:lnTo>
                    <a:pt x="1006348" y="610616"/>
                  </a:lnTo>
                  <a:lnTo>
                    <a:pt x="990981" y="652272"/>
                  </a:lnTo>
                  <a:lnTo>
                    <a:pt x="971676" y="692023"/>
                  </a:lnTo>
                  <a:lnTo>
                    <a:pt x="948690" y="729742"/>
                  </a:lnTo>
                  <a:lnTo>
                    <a:pt x="922274" y="765301"/>
                  </a:lnTo>
                  <a:lnTo>
                    <a:pt x="892556" y="798449"/>
                  </a:lnTo>
                  <a:lnTo>
                    <a:pt x="859790" y="828801"/>
                  </a:lnTo>
                  <a:lnTo>
                    <a:pt x="824103" y="856488"/>
                  </a:lnTo>
                  <a:lnTo>
                    <a:pt x="785876" y="880999"/>
                  </a:lnTo>
                  <a:lnTo>
                    <a:pt x="745236" y="902335"/>
                  </a:lnTo>
                  <a:lnTo>
                    <a:pt x="702437" y="920369"/>
                  </a:lnTo>
                  <a:lnTo>
                    <a:pt x="657606" y="934593"/>
                  </a:lnTo>
                  <a:lnTo>
                    <a:pt x="610997" y="945007"/>
                  </a:lnTo>
                  <a:lnTo>
                    <a:pt x="562864" y="951484"/>
                  </a:lnTo>
                  <a:lnTo>
                    <a:pt x="513461" y="953643"/>
                  </a:lnTo>
                  <a:lnTo>
                    <a:pt x="464058" y="951484"/>
                  </a:lnTo>
                  <a:lnTo>
                    <a:pt x="415925" y="945007"/>
                  </a:lnTo>
                  <a:lnTo>
                    <a:pt x="369316" y="934593"/>
                  </a:lnTo>
                  <a:lnTo>
                    <a:pt x="324485" y="920369"/>
                  </a:lnTo>
                  <a:lnTo>
                    <a:pt x="281686" y="902335"/>
                  </a:lnTo>
                  <a:lnTo>
                    <a:pt x="241046" y="880999"/>
                  </a:lnTo>
                  <a:lnTo>
                    <a:pt x="202819" y="856488"/>
                  </a:lnTo>
                  <a:lnTo>
                    <a:pt x="167132" y="828801"/>
                  </a:lnTo>
                  <a:lnTo>
                    <a:pt x="134366" y="798449"/>
                  </a:lnTo>
                  <a:lnTo>
                    <a:pt x="104648" y="765301"/>
                  </a:lnTo>
                  <a:lnTo>
                    <a:pt x="78232" y="729742"/>
                  </a:lnTo>
                  <a:lnTo>
                    <a:pt x="55245" y="692023"/>
                  </a:lnTo>
                  <a:lnTo>
                    <a:pt x="35941" y="652272"/>
                  </a:lnTo>
                  <a:lnTo>
                    <a:pt x="20574" y="610616"/>
                  </a:lnTo>
                  <a:lnTo>
                    <a:pt x="9271" y="567436"/>
                  </a:lnTo>
                  <a:lnTo>
                    <a:pt x="2286" y="522732"/>
                  </a:lnTo>
                  <a:lnTo>
                    <a:pt x="0" y="476758"/>
                  </a:lnTo>
                  <a:close/>
                </a:path>
              </a:pathLst>
            </a:custGeom>
            <a:ln w="6096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031985" y="1617091"/>
            <a:ext cx="1544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x</a:t>
            </a:r>
            <a:r>
              <a:rPr sz="1600" spc="-20" dirty="0">
                <a:latin typeface="Calibri"/>
                <a:cs typeface="Calibri"/>
              </a:rPr>
              <a:t>ecu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</a:t>
            </a:r>
            <a:r>
              <a:rPr sz="1600" spc="-25" dirty="0">
                <a:latin typeface="Calibri"/>
                <a:cs typeface="Calibri"/>
              </a:rPr>
              <a:t>mm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8943" y="2130298"/>
            <a:ext cx="1316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Re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</a:t>
            </a:r>
            <a:r>
              <a:rPr sz="1600" spc="-25" dirty="0">
                <a:latin typeface="Calibri"/>
                <a:cs typeface="Calibri"/>
              </a:rPr>
              <a:t>mm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892540" y="2106167"/>
            <a:ext cx="650875" cy="559435"/>
            <a:chOff x="8892540" y="2106167"/>
            <a:chExt cx="650875" cy="559435"/>
          </a:xfrm>
        </p:grpSpPr>
        <p:sp>
          <p:nvSpPr>
            <p:cNvPr id="32" name="object 32"/>
            <p:cNvSpPr/>
            <p:nvPr/>
          </p:nvSpPr>
          <p:spPr>
            <a:xfrm>
              <a:off x="8901684" y="2115311"/>
              <a:ext cx="630555" cy="286385"/>
            </a:xfrm>
            <a:custGeom>
              <a:avLst/>
              <a:gdLst/>
              <a:ahLst/>
              <a:cxnLst/>
              <a:rect l="l" t="t" r="r" b="b"/>
              <a:pathLst>
                <a:path w="630554" h="286385">
                  <a:moveTo>
                    <a:pt x="225298" y="0"/>
                  </a:moveTo>
                  <a:lnTo>
                    <a:pt x="0" y="126618"/>
                  </a:lnTo>
                  <a:lnTo>
                    <a:pt x="225298" y="274447"/>
                  </a:lnTo>
                  <a:lnTo>
                    <a:pt x="225298" y="230250"/>
                  </a:lnTo>
                  <a:lnTo>
                    <a:pt x="281559" y="236474"/>
                  </a:lnTo>
                  <a:lnTo>
                    <a:pt x="334899" y="243966"/>
                  </a:lnTo>
                  <a:lnTo>
                    <a:pt x="384937" y="252729"/>
                  </a:lnTo>
                  <a:lnTo>
                    <a:pt x="431419" y="262763"/>
                  </a:lnTo>
                  <a:lnTo>
                    <a:pt x="473964" y="273812"/>
                  </a:lnTo>
                  <a:lnTo>
                    <a:pt x="512191" y="286003"/>
                  </a:lnTo>
                  <a:lnTo>
                    <a:pt x="557530" y="267588"/>
                  </a:lnTo>
                  <a:lnTo>
                    <a:pt x="591820" y="248285"/>
                  </a:lnTo>
                  <a:lnTo>
                    <a:pt x="615188" y="228346"/>
                  </a:lnTo>
                  <a:lnTo>
                    <a:pt x="628015" y="208025"/>
                  </a:lnTo>
                  <a:lnTo>
                    <a:pt x="630427" y="187578"/>
                  </a:lnTo>
                  <a:lnTo>
                    <a:pt x="622426" y="167259"/>
                  </a:lnTo>
                  <a:lnTo>
                    <a:pt x="576326" y="128270"/>
                  </a:lnTo>
                  <a:lnTo>
                    <a:pt x="538480" y="109982"/>
                  </a:lnTo>
                  <a:lnTo>
                    <a:pt x="490982" y="92963"/>
                  </a:lnTo>
                  <a:lnTo>
                    <a:pt x="434213" y="77470"/>
                  </a:lnTo>
                  <a:lnTo>
                    <a:pt x="368046" y="63626"/>
                  </a:lnTo>
                  <a:lnTo>
                    <a:pt x="299212" y="52832"/>
                  </a:lnTo>
                  <a:lnTo>
                    <a:pt x="225298" y="44196"/>
                  </a:lnTo>
                  <a:lnTo>
                    <a:pt x="2252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01684" y="2308859"/>
              <a:ext cx="631190" cy="346075"/>
            </a:xfrm>
            <a:custGeom>
              <a:avLst/>
              <a:gdLst/>
              <a:ahLst/>
              <a:cxnLst/>
              <a:rect l="l" t="t" r="r" b="b"/>
              <a:pathLst>
                <a:path w="631190" h="346075">
                  <a:moveTo>
                    <a:pt x="630682" y="0"/>
                  </a:moveTo>
                  <a:lnTo>
                    <a:pt x="614045" y="36575"/>
                  </a:lnTo>
                  <a:lnTo>
                    <a:pt x="566547" y="70103"/>
                  </a:lnTo>
                  <a:lnTo>
                    <a:pt x="492125" y="99822"/>
                  </a:lnTo>
                  <a:lnTo>
                    <a:pt x="446024" y="112775"/>
                  </a:lnTo>
                  <a:lnTo>
                    <a:pt x="394462" y="124460"/>
                  </a:lnTo>
                  <a:lnTo>
                    <a:pt x="338074" y="134619"/>
                  </a:lnTo>
                  <a:lnTo>
                    <a:pt x="277368" y="143255"/>
                  </a:lnTo>
                  <a:lnTo>
                    <a:pt x="212725" y="150240"/>
                  </a:lnTo>
                  <a:lnTo>
                    <a:pt x="144652" y="155320"/>
                  </a:lnTo>
                  <a:lnTo>
                    <a:pt x="73533" y="158368"/>
                  </a:lnTo>
                  <a:lnTo>
                    <a:pt x="0" y="159512"/>
                  </a:lnTo>
                  <a:lnTo>
                    <a:pt x="0" y="345693"/>
                  </a:lnTo>
                  <a:lnTo>
                    <a:pt x="73533" y="344677"/>
                  </a:lnTo>
                  <a:lnTo>
                    <a:pt x="144652" y="341502"/>
                  </a:lnTo>
                  <a:lnTo>
                    <a:pt x="212725" y="336423"/>
                  </a:lnTo>
                  <a:lnTo>
                    <a:pt x="277368" y="329438"/>
                  </a:lnTo>
                  <a:lnTo>
                    <a:pt x="338074" y="320928"/>
                  </a:lnTo>
                  <a:lnTo>
                    <a:pt x="394462" y="310641"/>
                  </a:lnTo>
                  <a:lnTo>
                    <a:pt x="446024" y="298957"/>
                  </a:lnTo>
                  <a:lnTo>
                    <a:pt x="492125" y="286003"/>
                  </a:lnTo>
                  <a:lnTo>
                    <a:pt x="532511" y="271779"/>
                  </a:lnTo>
                  <a:lnTo>
                    <a:pt x="593979" y="240029"/>
                  </a:lnTo>
                  <a:lnTo>
                    <a:pt x="626491" y="204850"/>
                  </a:lnTo>
                  <a:lnTo>
                    <a:pt x="630682" y="186181"/>
                  </a:lnTo>
                  <a:lnTo>
                    <a:pt x="630682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02446" y="2116073"/>
              <a:ext cx="631190" cy="539115"/>
            </a:xfrm>
            <a:custGeom>
              <a:avLst/>
              <a:gdLst/>
              <a:ahLst/>
              <a:cxnLst/>
              <a:rect l="l" t="t" r="r" b="b"/>
              <a:pathLst>
                <a:path w="631190" h="539114">
                  <a:moveTo>
                    <a:pt x="630681" y="193293"/>
                  </a:moveTo>
                  <a:lnTo>
                    <a:pt x="614045" y="229870"/>
                  </a:lnTo>
                  <a:lnTo>
                    <a:pt x="566547" y="263525"/>
                  </a:lnTo>
                  <a:lnTo>
                    <a:pt x="492125" y="293115"/>
                  </a:lnTo>
                  <a:lnTo>
                    <a:pt x="446024" y="306070"/>
                  </a:lnTo>
                  <a:lnTo>
                    <a:pt x="394461" y="317753"/>
                  </a:lnTo>
                  <a:lnTo>
                    <a:pt x="338074" y="328040"/>
                  </a:lnTo>
                  <a:lnTo>
                    <a:pt x="277368" y="336676"/>
                  </a:lnTo>
                  <a:lnTo>
                    <a:pt x="212725" y="343535"/>
                  </a:lnTo>
                  <a:lnTo>
                    <a:pt x="144652" y="348614"/>
                  </a:lnTo>
                  <a:lnTo>
                    <a:pt x="73532" y="351789"/>
                  </a:lnTo>
                  <a:lnTo>
                    <a:pt x="0" y="352805"/>
                  </a:lnTo>
                  <a:lnTo>
                    <a:pt x="0" y="539114"/>
                  </a:lnTo>
                  <a:lnTo>
                    <a:pt x="73532" y="538099"/>
                  </a:lnTo>
                  <a:lnTo>
                    <a:pt x="144652" y="534924"/>
                  </a:lnTo>
                  <a:lnTo>
                    <a:pt x="212725" y="529843"/>
                  </a:lnTo>
                  <a:lnTo>
                    <a:pt x="277368" y="522859"/>
                  </a:lnTo>
                  <a:lnTo>
                    <a:pt x="338074" y="514223"/>
                  </a:lnTo>
                  <a:lnTo>
                    <a:pt x="394461" y="504063"/>
                  </a:lnTo>
                  <a:lnTo>
                    <a:pt x="446024" y="492378"/>
                  </a:lnTo>
                  <a:lnTo>
                    <a:pt x="492125" y="479425"/>
                  </a:lnTo>
                  <a:lnTo>
                    <a:pt x="532510" y="465074"/>
                  </a:lnTo>
                  <a:lnTo>
                    <a:pt x="593978" y="433450"/>
                  </a:lnTo>
                  <a:lnTo>
                    <a:pt x="626490" y="398145"/>
                  </a:lnTo>
                  <a:lnTo>
                    <a:pt x="630681" y="379602"/>
                  </a:lnTo>
                  <a:lnTo>
                    <a:pt x="630681" y="193293"/>
                  </a:lnTo>
                  <a:lnTo>
                    <a:pt x="612012" y="154686"/>
                  </a:lnTo>
                  <a:lnTo>
                    <a:pt x="558292" y="119125"/>
                  </a:lnTo>
                  <a:lnTo>
                    <a:pt x="519556" y="102870"/>
                  </a:lnTo>
                  <a:lnTo>
                    <a:pt x="473455" y="87884"/>
                  </a:lnTo>
                  <a:lnTo>
                    <a:pt x="420497" y="74422"/>
                  </a:lnTo>
                  <a:lnTo>
                    <a:pt x="361187" y="62484"/>
                  </a:lnTo>
                  <a:lnTo>
                    <a:pt x="296036" y="52450"/>
                  </a:lnTo>
                  <a:lnTo>
                    <a:pt x="225298" y="44323"/>
                  </a:lnTo>
                  <a:lnTo>
                    <a:pt x="225298" y="0"/>
                  </a:lnTo>
                  <a:lnTo>
                    <a:pt x="0" y="126873"/>
                  </a:lnTo>
                  <a:lnTo>
                    <a:pt x="225298" y="274827"/>
                  </a:lnTo>
                  <a:lnTo>
                    <a:pt x="225298" y="230504"/>
                  </a:lnTo>
                  <a:lnTo>
                    <a:pt x="281558" y="236727"/>
                  </a:lnTo>
                  <a:lnTo>
                    <a:pt x="334899" y="244348"/>
                  </a:lnTo>
                  <a:lnTo>
                    <a:pt x="384936" y="253111"/>
                  </a:lnTo>
                  <a:lnTo>
                    <a:pt x="431419" y="263143"/>
                  </a:lnTo>
                  <a:lnTo>
                    <a:pt x="473963" y="274192"/>
                  </a:lnTo>
                  <a:lnTo>
                    <a:pt x="512190" y="286385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174863" y="898016"/>
            <a:ext cx="42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716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ask  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3535" y="1507236"/>
            <a:ext cx="1007363" cy="61417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6193535" y="1507236"/>
            <a:ext cx="1007744" cy="614680"/>
          </a:xfrm>
          <a:prstGeom prst="rect">
            <a:avLst/>
          </a:prstGeom>
          <a:ln w="6096">
            <a:solidFill>
              <a:srgbClr val="5B9BD3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42570" marR="206375" indent="-29209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  </a:t>
            </a:r>
            <a:r>
              <a:rPr sz="1800" spc="-10" dirty="0">
                <a:latin typeface="Calibri"/>
                <a:cs typeface="Calibri"/>
              </a:rPr>
              <a:t>event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309104" y="1313688"/>
            <a:ext cx="506095" cy="929640"/>
            <a:chOff x="7309104" y="1313688"/>
            <a:chExt cx="506095" cy="929640"/>
          </a:xfrm>
        </p:grpSpPr>
        <p:sp>
          <p:nvSpPr>
            <p:cNvPr id="39" name="object 39"/>
            <p:cNvSpPr/>
            <p:nvPr/>
          </p:nvSpPr>
          <p:spPr>
            <a:xfrm>
              <a:off x="7309104" y="1313688"/>
              <a:ext cx="495300" cy="917575"/>
            </a:xfrm>
            <a:custGeom>
              <a:avLst/>
              <a:gdLst/>
              <a:ahLst/>
              <a:cxnLst/>
              <a:rect l="l" t="t" r="r" b="b"/>
              <a:pathLst>
                <a:path w="495300" h="917575">
                  <a:moveTo>
                    <a:pt x="123951" y="0"/>
                  </a:moveTo>
                  <a:lnTo>
                    <a:pt x="199263" y="114426"/>
                  </a:lnTo>
                  <a:lnTo>
                    <a:pt x="0" y="245490"/>
                  </a:lnTo>
                  <a:lnTo>
                    <a:pt x="150495" y="474090"/>
                  </a:lnTo>
                  <a:lnTo>
                    <a:pt x="20700" y="672338"/>
                  </a:lnTo>
                  <a:lnTo>
                    <a:pt x="220345" y="802766"/>
                  </a:lnTo>
                  <a:lnTo>
                    <a:pt x="145288" y="917448"/>
                  </a:lnTo>
                  <a:lnTo>
                    <a:pt x="495046" y="818641"/>
                  </a:lnTo>
                  <a:lnTo>
                    <a:pt x="445643" y="458724"/>
                  </a:lnTo>
                  <a:lnTo>
                    <a:pt x="370586" y="573277"/>
                  </a:lnTo>
                  <a:lnTo>
                    <a:pt x="184912" y="451992"/>
                  </a:lnTo>
                  <a:lnTo>
                    <a:pt x="350012" y="343535"/>
                  </a:lnTo>
                  <a:lnTo>
                    <a:pt x="425450" y="458088"/>
                  </a:lnTo>
                  <a:lnTo>
                    <a:pt x="473964" y="98044"/>
                  </a:lnTo>
                  <a:lnTo>
                    <a:pt x="1239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29678" y="1757934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5" h="475614">
                  <a:moveTo>
                    <a:pt x="124841" y="475488"/>
                  </a:moveTo>
                  <a:lnTo>
                    <a:pt x="200151" y="360552"/>
                  </a:lnTo>
                  <a:lnTo>
                    <a:pt x="0" y="229869"/>
                  </a:lnTo>
                  <a:lnTo>
                    <a:pt x="150622" y="0"/>
                  </a:lnTo>
                  <a:lnTo>
                    <a:pt x="350774" y="130682"/>
                  </a:lnTo>
                  <a:lnTo>
                    <a:pt x="425957" y="15875"/>
                  </a:lnTo>
                  <a:lnTo>
                    <a:pt x="475488" y="376427"/>
                  </a:lnTo>
                  <a:lnTo>
                    <a:pt x="124841" y="47548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1600200"/>
            <a:ext cx="10668000" cy="4800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Place : 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創新大樓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515	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助教 林聖培  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門口有貼座位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Time : 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	Tuesday	  16:00~ 17:30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	Thursday 	  14:30~ 15:30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 :  12/29(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五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) PM 11:59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Demo 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必須在 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 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前完成 </a:t>
            </a:r>
            <a:endParaRPr lang="en-US" altLang="zh-TW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Demo 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前需先上傳程式碼</a:t>
            </a:r>
            <a:endParaRPr lang="en-US" altLang="zh-TW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程式碼上傳格式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: LABX_ID_NAME.zip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			 </a:t>
            </a:r>
            <a:r>
              <a:rPr lang="en-US" altLang="zh-TW" dirty="0" err="1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main.c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 + 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LABX_ID_NAME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.docx</a:t>
            </a:r>
            <a:endParaRPr lang="zh-TW" altLang="en-US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7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88035"/>
            <a:ext cx="19265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688997"/>
            <a:ext cx="4637405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omic Sans MS"/>
                <a:cs typeface="Comic Sans MS"/>
              </a:rPr>
              <a:t>Basic functions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70% </a:t>
            </a:r>
            <a:r>
              <a:rPr sz="2800" spc="-5" dirty="0">
                <a:latin typeface="Comic Sans MS"/>
                <a:cs typeface="Comic Sans MS"/>
              </a:rPr>
              <a:t>+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//Bonus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Report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&amp;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Code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403</Words>
  <Application>Microsoft Office PowerPoint</Application>
  <PresentationFormat>寬螢幕</PresentationFormat>
  <Paragraphs>84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Arial MT</vt:lpstr>
      <vt:lpstr>Microsoft JhengHei</vt:lpstr>
      <vt:lpstr>新細明體</vt:lpstr>
      <vt:lpstr>標楷體</vt:lpstr>
      <vt:lpstr>Arial</vt:lpstr>
      <vt:lpstr>Calibri</vt:lpstr>
      <vt:lpstr>Comic Sans MS</vt:lpstr>
      <vt:lpstr>Times New Roman</vt:lpstr>
      <vt:lpstr>Verdana</vt:lpstr>
      <vt:lpstr>Wingdings</vt:lpstr>
      <vt:lpstr>Office Theme</vt:lpstr>
      <vt:lpstr>Lab5:  Event Group&amp; Mail Box</vt:lpstr>
      <vt:lpstr>PowerPoint 簡報</vt:lpstr>
      <vt:lpstr>PowerPoint 簡報</vt:lpstr>
      <vt:lpstr>PowerPoint 簡報</vt:lpstr>
      <vt:lpstr>PowerPoint 簡報</vt:lpstr>
      <vt:lpstr>PowerPoint 簡報</vt:lpstr>
      <vt:lpstr>Homework</vt:lpstr>
      <vt:lpstr>Demo Time</vt:lpstr>
      <vt:lpstr>Graded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施承佑</dc:creator>
  <cp:lastModifiedBy>T470S</cp:lastModifiedBy>
  <cp:revision>4</cp:revision>
  <dcterms:created xsi:type="dcterms:W3CDTF">2022-09-29T08:14:00Z</dcterms:created>
  <dcterms:modified xsi:type="dcterms:W3CDTF">2023-11-15T08:22:01Z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2022-09-29T00:00:00Z</vt:filetime>
  </property>
</Properties>
</file>