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reptunghi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Dreptunghi rotunjit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u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o-RO" smtClean="0"/>
              <a:t>Clic pentru a edita stilul de subtitlu</a:t>
            </a:r>
            <a:endParaRPr kumimoji="0" lang="en-US"/>
          </a:p>
        </p:txBody>
      </p:sp>
      <p:sp>
        <p:nvSpPr>
          <p:cNvPr id="28" name="Substituent dată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5F25-A616-41BC-9943-F1B9DBF5BBF7}" type="datetimeFigureOut">
              <a:rPr lang="ro-RO" smtClean="0"/>
              <a:t>25.06.2016</a:t>
            </a:fld>
            <a:endParaRPr lang="ro-RO"/>
          </a:p>
        </p:txBody>
      </p:sp>
      <p:sp>
        <p:nvSpPr>
          <p:cNvPr id="17" name="Substituent subsol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9" name="Substituent număr diapozitiv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37C10F8-0A2E-4E55-9C57-177BC8049B02}" type="slidenum">
              <a:rPr lang="ro-RO" smtClean="0"/>
              <a:t>‹#›</a:t>
            </a:fld>
            <a:endParaRPr lang="ro-RO"/>
          </a:p>
        </p:txBody>
      </p:sp>
      <p:sp>
        <p:nvSpPr>
          <p:cNvPr id="7" name="Dreptunghi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reptunghi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reptunghi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u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5F25-A616-41BC-9943-F1B9DBF5BBF7}" type="datetimeFigureOut">
              <a:rPr lang="ro-RO" smtClean="0"/>
              <a:t>25.06.2016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5F25-A616-41BC-9943-F1B9DBF5BBF7}" type="datetimeFigureOut">
              <a:rPr lang="ro-RO" smtClean="0"/>
              <a:t>25.06.2016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5F25-A616-41BC-9943-F1B9DBF5BBF7}" type="datetimeFigureOut">
              <a:rPr lang="ro-RO" smtClean="0"/>
              <a:t>25.06.2016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/>
          </a:p>
        </p:txBody>
      </p:sp>
      <p:sp>
        <p:nvSpPr>
          <p:cNvPr id="8" name="Substituent conținut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eptunghi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Dreptunghi rotunjit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5F25-A616-41BC-9943-F1B9DBF5BBF7}" type="datetimeFigureOut">
              <a:rPr lang="ro-RO" smtClean="0"/>
              <a:t>25.06.2016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o-RO"/>
          </a:p>
        </p:txBody>
      </p:sp>
      <p:sp>
        <p:nvSpPr>
          <p:cNvPr id="7" name="Dreptunghi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reptunghi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reptunghi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5F25-A616-41BC-9943-F1B9DBF5BBF7}" type="datetimeFigureOut">
              <a:rPr lang="ro-RO" smtClean="0"/>
              <a:t>25.06.2016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/>
          </a:p>
        </p:txBody>
      </p:sp>
      <p:sp>
        <p:nvSpPr>
          <p:cNvPr id="9" name="Substituent conținut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11" name="Substituent conținut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5F25-A616-41BC-9943-F1B9DBF5BBF7}" type="datetimeFigureOut">
              <a:rPr lang="ro-RO" smtClean="0"/>
              <a:t>25.06.2016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Substituent conținut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13" name="Substituent conținut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5F25-A616-41BC-9943-F1B9DBF5BBF7}" type="datetimeFigureOut">
              <a:rPr lang="ro-RO" smtClean="0"/>
              <a:t>25.06.2016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5F25-A616-41BC-9943-F1B9DBF5BBF7}" type="datetimeFigureOut">
              <a:rPr lang="ro-RO" smtClean="0"/>
              <a:t>25.06.2016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Dreptunghi rotunjit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5F25-A616-41BC-9943-F1B9DBF5BBF7}" type="datetimeFigureOut">
              <a:rPr lang="ro-RO" smtClean="0"/>
              <a:t>25.06.2016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Substituent conținut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5F25-A616-41BC-9943-F1B9DBF5BBF7}" type="datetimeFigureOut">
              <a:rPr lang="ro-RO" smtClean="0"/>
              <a:t>25.06.2016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Dreptunghi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reptunghi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reptunghi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Dreptunghi rotunjit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ubstituent titl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13" name="Substituent tex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4" name="Substituent dată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EB5F25-A616-41BC-9943-F1B9DBF5BBF7}" type="datetimeFigureOut">
              <a:rPr lang="ro-RO" smtClean="0"/>
              <a:t>25.06.2016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23" name="Substituent număr diapozitiv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37C10F8-0A2E-4E55-9C57-177BC8049B02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838200"/>
          </a:xfrm>
        </p:spPr>
        <p:txBody>
          <a:bodyPr/>
          <a:lstStyle/>
          <a:p>
            <a:r>
              <a:rPr lang="en-US" dirty="0" err="1" smtClean="0"/>
              <a:t>Lucrare</a:t>
            </a:r>
            <a:r>
              <a:rPr lang="en-US" dirty="0" smtClean="0"/>
              <a:t> de </a:t>
            </a:r>
            <a:r>
              <a:rPr lang="en-US" dirty="0" err="1" smtClean="0"/>
              <a:t>diserta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endParaRPr lang="en-US" dirty="0" smtClean="0"/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13716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Treebank Annotator</a:t>
            </a:r>
            <a:endParaRPr lang="ro-RO" sz="6600" dirty="0"/>
          </a:p>
        </p:txBody>
      </p:sp>
      <p:sp>
        <p:nvSpPr>
          <p:cNvPr id="4" name="Subtitlu 2"/>
          <p:cNvSpPr txBox="1">
            <a:spLocks/>
          </p:cNvSpPr>
          <p:nvPr/>
        </p:nvSpPr>
        <p:spPr>
          <a:xfrm>
            <a:off x="838200" y="4823138"/>
            <a:ext cx="3200400" cy="838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dirty="0" smtClean="0"/>
              <a:t>Absolvent</a:t>
            </a:r>
            <a:r>
              <a:rPr lang="en-US" dirty="0" smtClean="0"/>
              <a:t>:</a:t>
            </a:r>
            <a:endParaRPr lang="ro-RO" dirty="0" smtClean="0"/>
          </a:p>
          <a:p>
            <a:pPr algn="l"/>
            <a:r>
              <a:rPr lang="ro-RO" dirty="0" smtClean="0"/>
              <a:t>Florinel </a:t>
            </a:r>
            <a:r>
              <a:rPr lang="ro-RO" dirty="0" err="1" smtClean="0"/>
              <a:t>Hociung</a:t>
            </a:r>
            <a:endParaRPr lang="en-US" dirty="0" smtClean="0"/>
          </a:p>
        </p:txBody>
      </p:sp>
      <p:sp>
        <p:nvSpPr>
          <p:cNvPr id="5" name="Subtitlu 2"/>
          <p:cNvSpPr txBox="1">
            <a:spLocks/>
          </p:cNvSpPr>
          <p:nvPr/>
        </p:nvSpPr>
        <p:spPr>
          <a:xfrm>
            <a:off x="5334000" y="4817772"/>
            <a:ext cx="3429000" cy="838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dirty="0" smtClean="0"/>
              <a:t>Coordonator științific</a:t>
            </a:r>
            <a:r>
              <a:rPr lang="en-US" dirty="0" smtClean="0"/>
              <a:t>:</a:t>
            </a:r>
            <a:endParaRPr lang="ro-RO" dirty="0" smtClean="0"/>
          </a:p>
          <a:p>
            <a:pPr algn="l"/>
            <a:r>
              <a:rPr lang="ro-RO" dirty="0" smtClean="0"/>
              <a:t>Prof. Dr. Dan Cristea</a:t>
            </a:r>
            <a:endParaRPr lang="en-US" dirty="0" smtClean="0"/>
          </a:p>
        </p:txBody>
      </p:sp>
      <p:sp>
        <p:nvSpPr>
          <p:cNvPr id="6" name="Subtitlu 2"/>
          <p:cNvSpPr txBox="1">
            <a:spLocks/>
          </p:cNvSpPr>
          <p:nvPr/>
        </p:nvSpPr>
        <p:spPr>
          <a:xfrm>
            <a:off x="1477851" y="228600"/>
            <a:ext cx="64008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800" dirty="0" smtClean="0"/>
              <a:t>Universitatea </a:t>
            </a:r>
            <a:r>
              <a:rPr lang="en-US" sz="1800" dirty="0" smtClean="0"/>
              <a:t>“</a:t>
            </a:r>
            <a:r>
              <a:rPr lang="en-US" sz="1800" dirty="0" err="1" smtClean="0"/>
              <a:t>Alexandru</a:t>
            </a:r>
            <a:r>
              <a:rPr lang="en-US" sz="1800" dirty="0" smtClean="0"/>
              <a:t> </a:t>
            </a:r>
            <a:r>
              <a:rPr lang="en-US" sz="1800" dirty="0" err="1" smtClean="0"/>
              <a:t>Ioan</a:t>
            </a:r>
            <a:r>
              <a:rPr lang="en-US" sz="1800" dirty="0" smtClean="0"/>
              <a:t> </a:t>
            </a:r>
            <a:r>
              <a:rPr lang="en-US" sz="1800" dirty="0" err="1" smtClean="0"/>
              <a:t>Cuza</a:t>
            </a:r>
            <a:r>
              <a:rPr lang="en-US" sz="1800" dirty="0" smtClean="0"/>
              <a:t>”, </a:t>
            </a:r>
            <a:r>
              <a:rPr lang="en-US" sz="1800" dirty="0" err="1" smtClean="0"/>
              <a:t>Ia</a:t>
            </a:r>
            <a:r>
              <a:rPr lang="ro-RO" sz="1800" dirty="0" smtClean="0"/>
              <a:t>și</a:t>
            </a:r>
          </a:p>
          <a:p>
            <a:r>
              <a:rPr lang="ro-RO" sz="2400" dirty="0" smtClean="0"/>
              <a:t>Facultatea de Informatică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6577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o-RO" dirty="0" smtClean="0"/>
              <a:t>Introducere</a:t>
            </a:r>
          </a:p>
          <a:p>
            <a:r>
              <a:rPr lang="ro-RO" dirty="0" smtClean="0"/>
              <a:t>Perspective pentru dezvoltarea resurselor</a:t>
            </a:r>
          </a:p>
          <a:p>
            <a:r>
              <a:rPr lang="ro-RO" dirty="0" smtClean="0"/>
              <a:t>Stadiul actual</a:t>
            </a:r>
          </a:p>
          <a:p>
            <a:r>
              <a:rPr lang="ro-RO" dirty="0"/>
              <a:t>Necesitatea creării unui </a:t>
            </a:r>
            <a:r>
              <a:rPr lang="ro-RO" dirty="0" smtClean="0"/>
              <a:t>adnotator</a:t>
            </a:r>
          </a:p>
          <a:p>
            <a:r>
              <a:rPr lang="ro-RO" dirty="0" smtClean="0"/>
              <a:t>Prezentarea aplicației</a:t>
            </a:r>
          </a:p>
          <a:p>
            <a:r>
              <a:rPr lang="ro-RO" dirty="0" smtClean="0"/>
              <a:t>Concluzii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584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898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Perspective pentru dezvoltarea </a:t>
            </a:r>
            <a:r>
              <a:rPr lang="ro-RO" dirty="0" smtClean="0"/>
              <a:t>resurselor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80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Stadiul </a:t>
            </a:r>
            <a:r>
              <a:rPr lang="ro-RO" dirty="0" smtClean="0"/>
              <a:t>actual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20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Necesitatea creării unui </a:t>
            </a:r>
            <a:r>
              <a:rPr lang="ro-RO" dirty="0" smtClean="0"/>
              <a:t>adnotator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49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Prezentarea </a:t>
            </a:r>
            <a:r>
              <a:rPr lang="ro-RO" dirty="0" smtClean="0"/>
              <a:t>aplicației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176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5800" y="3028950"/>
            <a:ext cx="7772400" cy="800100"/>
          </a:xfrm>
        </p:spPr>
        <p:txBody>
          <a:bodyPr/>
          <a:lstStyle/>
          <a:p>
            <a:pPr algn="ctr"/>
            <a:r>
              <a:rPr lang="ro-RO" dirty="0" smtClean="0"/>
              <a:t>Vă mulțumesc!</a:t>
            </a:r>
            <a:endParaRPr lang="ro-RO" dirty="0"/>
          </a:p>
        </p:txBody>
      </p:sp>
      <p:sp>
        <p:nvSpPr>
          <p:cNvPr id="4" name="Titlu 1"/>
          <p:cNvSpPr txBox="1">
            <a:spLocks/>
          </p:cNvSpPr>
          <p:nvPr/>
        </p:nvSpPr>
        <p:spPr>
          <a:xfrm>
            <a:off x="1066800" y="46482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o-RO" sz="2400" dirty="0" smtClean="0"/>
              <a:t>Absolvent</a:t>
            </a:r>
            <a:r>
              <a:rPr lang="en-US" sz="2400" dirty="0" smtClean="0"/>
              <a:t>:</a:t>
            </a:r>
            <a:r>
              <a:rPr lang="ro-RO" sz="2400" dirty="0" smtClean="0"/>
              <a:t> Florinel </a:t>
            </a:r>
            <a:r>
              <a:rPr lang="ro-RO" sz="2400" dirty="0" err="1" smtClean="0"/>
              <a:t>Hociung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9610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hilibru">
  <a:themeElements>
    <a:clrScheme name="Echilibru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chilibru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chilibru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1251</TotalTime>
  <Words>67</Words>
  <Application>Microsoft Office PowerPoint</Application>
  <PresentationFormat>Expunere pe ecran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0" baseType="lpstr">
      <vt:lpstr>Echilibru</vt:lpstr>
      <vt:lpstr>Treebank Annotator</vt:lpstr>
      <vt:lpstr>Cuprins</vt:lpstr>
      <vt:lpstr>Introducere</vt:lpstr>
      <vt:lpstr>Perspective pentru dezvoltarea resurselor</vt:lpstr>
      <vt:lpstr>Stadiul actual</vt:lpstr>
      <vt:lpstr>Necesitatea creării unui adnotator</vt:lpstr>
      <vt:lpstr>Prezentarea aplicației</vt:lpstr>
      <vt:lpstr>Concluzii</vt:lpstr>
      <vt:lpstr>Vă mulțumesc!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Florin Hociung</dc:creator>
  <cp:lastModifiedBy>Florin Hociung</cp:lastModifiedBy>
  <cp:revision>8</cp:revision>
  <dcterms:created xsi:type="dcterms:W3CDTF">2016-06-25T13:17:09Z</dcterms:created>
  <dcterms:modified xsi:type="dcterms:W3CDTF">2016-06-26T10:08:24Z</dcterms:modified>
</cp:coreProperties>
</file>