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92" r:id="rId7"/>
    <p:sldId id="293" r:id="rId8"/>
    <p:sldId id="294" r:id="rId9"/>
    <p:sldId id="286" r:id="rId10"/>
    <p:sldId id="287" r:id="rId11"/>
    <p:sldId id="288" r:id="rId12"/>
    <p:sldId id="289" r:id="rId13"/>
    <p:sldId id="290" r:id="rId14"/>
    <p:sldId id="291" r:id="rId15"/>
    <p:sldId id="278" r:id="rId16"/>
    <p:sldId id="274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855901C0-9C59-4C99-8A35-416486CE0468}" type="datetime1">
              <a:rPr lang="zh-CN" altLang="en-US" smtClean="0"/>
              <a:t>2025/4/21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148931F5-0986-448A-BDF9-01DB8071207B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fld id="{13BEEFD9-C140-4C33-BECD-3D8D114233E1}" type="datetime1">
              <a:rPr lang="en-US" altLang="zh-CN" smtClean="0"/>
              <a:pPr/>
              <a:t>4/21/2025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DECDE012-9E2E-4477-8B5C-4E7D4E9BCBA6}" type="slidenum">
              <a:rPr lang="zh-CN" noProof="0" smtClean="0"/>
              <a:t>‹#›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96603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0249-05A6-0229-B668-8AED75CA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96AEEA-D6A8-19CF-5686-8797FBA45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A96097-E019-8E48-7749-7FBD1A288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1C3A3-E33C-6BE3-F4FA-A906607EF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10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74874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76508-1DB9-0F77-A9F4-67F7CCF0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82EFC7-59AF-130F-8DD3-654718279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C511FB-3595-C327-3D7C-B9D3C7950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90FE8-E601-E179-91F7-239D7E394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11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43723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17506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13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54168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2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410711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55090-B37D-8390-10F5-732D51B04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8723D1-0D62-0743-4CBE-327C848A6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B353D6-9B96-E21C-305E-ED21E81B2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13FF71-2597-569C-F97B-87FE135B7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3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0758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C4C9-88F9-1999-2703-09D239996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37E19C-3617-E0EE-5F87-9F4FCF3E8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5E7B5C-3455-ECDE-24CC-D21E01B37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FA6F3-C184-53AC-CCCA-9E180E177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4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96577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44407-429E-A014-A6CF-56E696D3B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BE0890-59A8-DB7A-5F9B-DDD9029A5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1A65C7-BA95-7D2E-D14F-27B3CE073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0BBD1-A03C-6F60-C865-4FD98C495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5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5288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390B-DDC2-7301-B2C3-8C455DF5A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DB76B3-3DC4-8596-64ED-09B90D0F2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491F4C-74D8-071D-B432-D8C023682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7CACD0-16CD-42EA-0097-035FA6646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6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2005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65C7-B5DB-B901-86C9-5F6F26E5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4EE134-04F9-1E79-07D3-E270FD721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552AE6-31DF-1243-83D8-F186E4179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C9BF7-73CB-70B5-7E1F-AF93E7506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7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124370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161A7-1319-F18A-94AA-6BADE75B7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098DFB-9AEF-651C-14EC-1416CC3F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C4C709-C437-DF88-7231-BB04B8769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A5379-0FFD-3CEC-4606-9ED35C394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8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376233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C8C70-59E3-9902-486A-8BF26E140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0E126F-5B36-4067-9071-4934B5167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E97AFB-7E6C-52CE-0F56-BF11A15AB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E86D8-F039-3BB0-1224-AE56034E8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en-US" altLang="zh-CN" noProof="0" smtClean="0"/>
              <a:t>9</a:t>
            </a:fld>
            <a:endParaRPr lang="zh-CN" noProof="0" dirty="0"/>
          </a:p>
        </p:txBody>
      </p:sp>
    </p:spTree>
    <p:extLst>
      <p:ext uri="{BB962C8B-B14F-4D97-AF65-F5344CB8AC3E}">
        <p14:creationId xmlns:p14="http://schemas.microsoft.com/office/powerpoint/2010/main" val="20004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zh-CN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​​(S)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zh-CN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zh-CN" sz="2200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zh-CN" sz="5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zh-CN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zh-CN" sz="1600" i="1"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t>‹#›</a:t>
            </a:fld>
            <a:endParaRPr lang="zh-CN" noProof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zh-CN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zh-CN" sz="2400">
                <a:solidFill>
                  <a:schemeClr val="bg1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直接连接符​​(S)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​(S)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bg1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列浅色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3" name="组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深色带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zh-CN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侧的三个内容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sz="1800" kern="120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9pPr>
          </a:lstStyle>
          <a:p>
            <a:pPr algn="ctr" rtl="0"/>
            <a:endParaRPr lang="zh-CN" noProof="0">
              <a:solidFill>
                <a:schemeClr val="bg2"/>
              </a:solidFill>
            </a:endParaRPr>
          </a:p>
        </p:txBody>
      </p:sp>
      <p:grpSp>
        <p:nvGrpSpPr>
          <p:cNvPr id="19" name="组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直接连接符​​(S)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文本占位符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bg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tx2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侧的两个内容深色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noProof="0">
              <a:solidFill>
                <a:schemeClr val="tx2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zh-CN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200" b="1">
                <a:solidFill>
                  <a:schemeClr val="accent5"/>
                </a:solidFill>
              </a:defRPr>
            </a:lvl1pPr>
            <a:lvl2pPr>
              <a:defRPr lang="zh-CN">
                <a:solidFill>
                  <a:schemeClr val="bg1"/>
                </a:solidFill>
              </a:defRPr>
            </a:lvl2pPr>
            <a:lvl3pPr>
              <a:defRPr lang="zh-CN">
                <a:solidFill>
                  <a:schemeClr val="bg1"/>
                </a:solidFill>
              </a:defRPr>
            </a:lvl3pPr>
            <a:lvl4pPr>
              <a:defRPr lang="zh-CN">
                <a:solidFill>
                  <a:schemeClr val="bg1"/>
                </a:solidFill>
              </a:defRPr>
            </a:lvl4pPr>
            <a:lvl5pPr>
              <a:defRPr lang="zh-CN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zh-CN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grpSp>
        <p:nvGrpSpPr>
          <p:cNvPr id="17" name="组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直接连接符​​(S)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noProof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zh-CN" noProof="0" smtClean="0"/>
              <a:pPr/>
              <a:t>‹#›</a:t>
            </a:fld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kern="1200" cap="all" baseline="0">
          <a:solidFill>
            <a:schemeClr val="tx2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2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2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2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进度报告</a:t>
            </a:r>
          </a:p>
        </p:txBody>
      </p:sp>
      <p:sp>
        <p:nvSpPr>
          <p:cNvPr id="11" name="副标题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王聪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C56E-AD19-7149-59EF-53D4EDBA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2C093-A4CB-8291-A4D6-FD7C0228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班级信息模块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79AAFF-9E4A-58EB-A300-E166F8C24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04CB2-013F-41CF-FAA9-CA68D16B78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2E576-15B7-C59E-F65F-D5967F2FB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AF8542-6502-768D-6ACA-9403F0FBB4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9139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EB23-D5A6-7137-7D47-BBDCB3A6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C5166-CFB6-E026-E3BF-75AA7820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课程信息模块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0C193-F831-7C0A-AA1E-6EB380E21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75117-873C-EF13-CC3F-05D744459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C7256F-2338-8592-91C5-BEC8E12AEB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9F2B982-07DB-1CEE-5215-2616B9E80C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3621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下次复查的目标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下次复查日期：20</a:t>
            </a:r>
            <a:r>
              <a:rPr lang="en-US" altLang="zh-CN" dirty="0"/>
              <a:t>25</a:t>
            </a:r>
            <a:r>
              <a:rPr lang="zh-CN" dirty="0"/>
              <a:t> 年 </a:t>
            </a:r>
            <a:r>
              <a:rPr lang="en-US" altLang="zh-CN" dirty="0"/>
              <a:t>4</a:t>
            </a:r>
            <a:r>
              <a:rPr lang="zh-CN" dirty="0"/>
              <a:t> 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检查仓库更新</a:t>
            </a:r>
            <a:r>
              <a:rPr lang="zh-CN" altLang="en-US" dirty="0"/>
              <a:t>，对仓库进行二次整理</a:t>
            </a:r>
            <a:endParaRPr lang="zh-CN" dirty="0"/>
          </a:p>
          <a:p>
            <a:pPr rtl="0"/>
            <a:r>
              <a:rPr lang="zh-CN" dirty="0"/>
              <a:t>修复</a:t>
            </a:r>
            <a:r>
              <a:rPr lang="zh-CN" altLang="en-US" dirty="0"/>
              <a:t>并进一步测试功能</a:t>
            </a:r>
            <a:r>
              <a:rPr lang="zh-CN" dirty="0"/>
              <a:t>问题</a:t>
            </a:r>
          </a:p>
          <a:p>
            <a:pPr marL="0" indent="0" rtl="0">
              <a:buNone/>
            </a:pPr>
            <a:endParaRPr 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下一次审查的目标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5093208" cy="94183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整合完成以后进行测试，以达到最终的预期效果</a:t>
            </a:r>
            <a:endParaRPr lang="zh-CN" dirty="0"/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5341133" cy="170281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状态摘要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原计划完成功能</a:t>
            </a:r>
            <a:r>
              <a:rPr lang="en-US" altLang="zh-CN" dirty="0"/>
              <a:t>17</a:t>
            </a:r>
            <a:r>
              <a:rPr lang="zh-CN" altLang="en-US" dirty="0"/>
              <a:t>个，现已完成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endParaRPr lang="zh-CN" dirty="0"/>
          </a:p>
          <a:p>
            <a:pPr rtl="0"/>
            <a:r>
              <a:rPr lang="zh-CN" altLang="en-US" b="1" i="0" u="sng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教师管理模块</a:t>
            </a:r>
            <a:r>
              <a:rPr lang="zh-CN" altLang="en-US" b="0" i="0" u="sng" dirty="0">
                <a:solidFill>
                  <a:srgbClr val="0B65E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zh-CN" altLang="en-US" b="1" i="0" u="sng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学生信息模块；教师学生登录注册、个人中心、修改密码； 考试安排；教室安排；学院功能；专业功能；班级信息模块功能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；学生信息模块的关联；课程信息模块；选课信息模块功能；我的课表功能（重要）；我的成绩功能（重要）；网上评教功能模块；请假申请功能模块； 作业提交功能模块；考勤功能模块；考勤统计、学生成绩统计</a:t>
            </a:r>
            <a:endParaRPr lang="en-US" altLang="zh-CN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83E6-DD52-7653-02B2-59A5AE6A5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2AFA8-7BCE-95F3-7C69-B2D4357D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教师管理模块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D5820-7A1B-5F23-7187-5A0F491B8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5567-54A1-EE86-9E7B-CFD11303D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7741BA-5C5E-D5C5-D2F8-A0B60C92B3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9FB8528-93C7-DE3F-C91A-AE33F07CD4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4554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65C0-0DF0-D960-05D3-7C625740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DBDBD-5C4F-FC1C-3BC3-D1460424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学生信息模块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6C935-F7F2-5BDE-9D36-BC9273093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67AC6-B273-2C61-5FEA-29AA8CBB1D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20D659-46F7-64AD-7E76-11347B75CE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34DD9A1-0C8D-E1E4-C8E8-29550B5160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7128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67B4-DFDD-C823-FABC-3F76F474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ABB50-99D2-F2F6-3C98-20457F58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教师学生登录注册、个人中心、修改密码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E669C-6DD8-48A5-D053-05D8C3197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AF79A8-6AE9-9010-5C89-DBA4A87854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336CF-1D89-8E21-EA0F-562007DB36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DEAF810-B6B4-1584-1CE9-735ECF518C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4817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2229A-724C-FDF1-2DDF-FB01F3F40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F7D5-9F4A-41BE-BBAF-30D0DA22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考试安排功能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47116-5242-AFDC-841C-3A18FA449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075C58-31DB-9615-430F-5B266CA835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FDBD6-83D2-E872-6785-B3BC2E50BF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B39CD92-17CF-D667-7DC7-842B4D1E37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719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D22C-F657-8164-3086-665B23C2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1BB0B-951E-7713-F927-2D014211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教室安排功能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19F62A-680B-FF9C-73D9-6AC8236962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02E2C8-8BF8-CC00-D372-A41518CA0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D230D6-9A16-B3AA-6625-B59ABA9609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059A0D7-29F1-33B4-1963-8F06926C7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7864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26A7-F033-954E-BF44-72CCE555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DB08-2F6A-578E-3FD0-5FDF7FF9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学院功能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C013E-7EAE-7C3D-CB50-6B44A1A3D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AEBC2-ACC3-1C51-37BC-A84E6B7F24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6A8C0-ED1A-7C0F-98D2-A41673642E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D24398A-993C-B23D-0CC9-2CC60AA84B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1962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08161-273F-86D0-7F58-0F9BC217A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4752-0C9B-E560-26DA-9151001E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专业功能模块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8CFAB3-5101-CE36-3654-38E916BD2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实现框架与思路</a:t>
            </a:r>
            <a:endParaRPr 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1A2F7-1C4F-D8BB-9F05-1E5580666B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实现技术</a:t>
            </a:r>
            <a:endParaRPr 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2E13C4-E905-8276-490D-A687223979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415608" cy="3372858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创建考试安排表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mysql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Entity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Mapper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.xml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文件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Service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Controller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(java)</a:t>
            </a:r>
            <a:endParaRPr lang="en-US" altLang="zh-CN" b="1" i="0" dirty="0">
              <a:solidFill>
                <a:srgbClr val="3F4A54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页面：菜单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，路由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en-US" altLang="zh-CN" b="1" dirty="0">
                <a:solidFill>
                  <a:srgbClr val="3F4A54"/>
                </a:solidFill>
                <a:latin typeface="-apple-system"/>
              </a:rPr>
              <a:t>)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，页面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(html)</a:t>
            </a:r>
          </a:p>
          <a:p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首页渲染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(html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，</a:t>
            </a:r>
            <a:r>
              <a:rPr lang="en-US" altLang="zh-CN" b="1" i="0" dirty="0">
                <a:solidFill>
                  <a:srgbClr val="3F4A54"/>
                </a:solidFill>
                <a:effectLst/>
                <a:latin typeface="-apple-system"/>
              </a:rPr>
              <a:t> </a:t>
            </a:r>
            <a:r>
              <a:rPr lang="en-US" altLang="zh-CN" b="1" i="0" dirty="0" err="1">
                <a:solidFill>
                  <a:srgbClr val="3F4A54"/>
                </a:solidFill>
                <a:effectLst/>
                <a:latin typeface="-apple-system"/>
              </a:rPr>
              <a:t>javascript</a:t>
            </a:r>
            <a:r>
              <a:rPr lang="zh-CN" altLang="en-US" b="1" i="0" dirty="0">
                <a:solidFill>
                  <a:srgbClr val="3F4A54"/>
                </a:solidFill>
                <a:effectLst/>
                <a:latin typeface="-apple-system"/>
              </a:rPr>
              <a:t>）</a:t>
            </a:r>
          </a:p>
          <a:p>
            <a:pPr rtl="0"/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B6BC796-7D45-CA9F-BB5E-65C14B19C5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6248400" cy="3456432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 err="1"/>
              <a:t>SpringBoot</a:t>
            </a:r>
            <a:endParaRPr lang="zh-CN" altLang="zh-CN" dirty="0"/>
          </a:p>
          <a:p>
            <a:pPr rtl="0"/>
            <a:r>
              <a:rPr lang="en-US" altLang="zh-CN" dirty="0"/>
              <a:t>Vue</a:t>
            </a:r>
          </a:p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951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0444112_TF10167107_Win32.potx" id="{3A7DC9D3-ECFC-4109-B3F6-ED5DCBD2D9DD}" vid="{CC523B6E-FE18-46AB-8F70-68D756E38EA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97</TotalTime>
  <Words>718</Words>
  <Application>Microsoft Office PowerPoint</Application>
  <PresentationFormat>宽屏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Microsoft YaHei UI</vt:lpstr>
      <vt:lpstr>Microsoft YaHei</vt:lpstr>
      <vt:lpstr>Arial</vt:lpstr>
      <vt:lpstr>Office 主题</vt:lpstr>
      <vt:lpstr>进度报告</vt:lpstr>
      <vt:lpstr>状态摘要</vt:lpstr>
      <vt:lpstr>教师管理模块</vt:lpstr>
      <vt:lpstr>学生信息模块</vt:lpstr>
      <vt:lpstr>教师学生登录注册、个人中心、修改密码</vt:lpstr>
      <vt:lpstr>考试安排功能</vt:lpstr>
      <vt:lpstr>教室安排功能</vt:lpstr>
      <vt:lpstr>学院功能</vt:lpstr>
      <vt:lpstr>专业功能模块</vt:lpstr>
      <vt:lpstr>班级信息模块</vt:lpstr>
      <vt:lpstr>课程信息模块</vt:lpstr>
      <vt:lpstr>下次复查的目标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锦禄 王</dc:creator>
  <cp:lastModifiedBy>锦禄 王</cp:lastModifiedBy>
  <cp:revision>2</cp:revision>
  <dcterms:created xsi:type="dcterms:W3CDTF">2025-04-21T11:47:24Z</dcterms:created>
  <dcterms:modified xsi:type="dcterms:W3CDTF">2025-04-21T13:24:33Z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