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88AF0"/>
    <a:srgbClr val="FFE66F"/>
    <a:srgbClr val="98B6EA"/>
    <a:srgbClr val="B027BA"/>
    <a:srgbClr val="A52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122363"/>
            <a:ext cx="856853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602038"/>
            <a:ext cx="756046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ED6-29DF-4431-AE0C-1237C3507DD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48E7-BB2F-4F81-A551-0E517D4963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1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ED6-29DF-4431-AE0C-1237C3507DD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48E7-BB2F-4F81-A551-0E517D4963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53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365125"/>
            <a:ext cx="217363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365125"/>
            <a:ext cx="6394896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ED6-29DF-4431-AE0C-1237C3507DD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48E7-BB2F-4F81-A551-0E517D4963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10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ED6-29DF-4431-AE0C-1237C3507DD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48E7-BB2F-4F81-A551-0E517D4963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73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709740"/>
            <a:ext cx="86945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4589465"/>
            <a:ext cx="86945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ED6-29DF-4431-AE0C-1237C3507DD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48E7-BB2F-4F81-A551-0E517D4963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97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825625"/>
            <a:ext cx="4284266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825625"/>
            <a:ext cx="4284266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ED6-29DF-4431-AE0C-1237C3507DD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48E7-BB2F-4F81-A551-0E517D4963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46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5127"/>
            <a:ext cx="8694539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681163"/>
            <a:ext cx="42645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505075"/>
            <a:ext cx="426457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681163"/>
            <a:ext cx="428557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505075"/>
            <a:ext cx="4285579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ED6-29DF-4431-AE0C-1237C3507DD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48E7-BB2F-4F81-A551-0E517D4963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75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ED6-29DF-4431-AE0C-1237C3507DD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48E7-BB2F-4F81-A551-0E517D4963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13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ED6-29DF-4431-AE0C-1237C3507DD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48E7-BB2F-4F81-A551-0E517D4963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96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57200"/>
            <a:ext cx="32512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987427"/>
            <a:ext cx="510331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057400"/>
            <a:ext cx="325126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ED6-29DF-4431-AE0C-1237C3507DD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48E7-BB2F-4F81-A551-0E517D4963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1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57200"/>
            <a:ext cx="32512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987427"/>
            <a:ext cx="510331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057400"/>
            <a:ext cx="325126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ED6-29DF-4431-AE0C-1237C3507DD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48E7-BB2F-4F81-A551-0E517D4963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15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65127"/>
            <a:ext cx="86945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825625"/>
            <a:ext cx="86945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6356352"/>
            <a:ext cx="2268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2ED6-29DF-4431-AE0C-1237C3507DD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6356352"/>
            <a:ext cx="3402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6356352"/>
            <a:ext cx="2268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B48E7-BB2F-4F81-A551-0E517D4963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8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直線單箭頭接點 257">
            <a:extLst>
              <a:ext uri="{FF2B5EF4-FFF2-40B4-BE49-F238E27FC236}">
                <a16:creationId xmlns:a16="http://schemas.microsoft.com/office/drawing/2014/main" id="{52E7CA64-ABA5-46A3-80FB-E6C9CCAA0EBA}"/>
              </a:ext>
            </a:extLst>
          </p:cNvPr>
          <p:cNvCxnSpPr/>
          <p:nvPr/>
        </p:nvCxnSpPr>
        <p:spPr>
          <a:xfrm>
            <a:off x="8873964" y="5065386"/>
            <a:ext cx="746760" cy="0"/>
          </a:xfrm>
          <a:prstGeom prst="straightConnector1">
            <a:avLst/>
          </a:prstGeom>
          <a:ln w="635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E791806-FC04-4157-91A3-C88ACDE809E2}"/>
              </a:ext>
            </a:extLst>
          </p:cNvPr>
          <p:cNvSpPr/>
          <p:nvPr/>
        </p:nvSpPr>
        <p:spPr>
          <a:xfrm>
            <a:off x="5317408" y="5889949"/>
            <a:ext cx="770206" cy="458958"/>
          </a:xfrm>
          <a:prstGeom prst="round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46" dirty="0"/>
              <a:t>Shifter</a:t>
            </a:r>
            <a:endParaRPr lang="zh-TW" altLang="en-US" sz="1246" dirty="0"/>
          </a:p>
        </p:txBody>
      </p: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06B1533E-8483-48BE-863C-CBFAD78FDA88}"/>
              </a:ext>
            </a:extLst>
          </p:cNvPr>
          <p:cNvCxnSpPr>
            <a:cxnSpLocks/>
            <a:stCxn id="76" idx="2"/>
            <a:endCxn id="16" idx="0"/>
          </p:cNvCxnSpPr>
          <p:nvPr/>
        </p:nvCxnSpPr>
        <p:spPr>
          <a:xfrm rot="16200000" flipH="1">
            <a:off x="3752473" y="3939912"/>
            <a:ext cx="3679836" cy="220239"/>
          </a:xfrm>
          <a:prstGeom prst="bentConnector3">
            <a:avLst>
              <a:gd name="adj1" fmla="val 47308"/>
            </a:avLst>
          </a:prstGeom>
          <a:ln w="25400">
            <a:solidFill>
              <a:srgbClr val="F88AF0"/>
            </a:solidFill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173ED616-8237-417F-B835-F60D78A38EF7}"/>
              </a:ext>
            </a:extLst>
          </p:cNvPr>
          <p:cNvGrpSpPr/>
          <p:nvPr/>
        </p:nvGrpSpPr>
        <p:grpSpPr>
          <a:xfrm>
            <a:off x="2850113" y="2877094"/>
            <a:ext cx="5742930" cy="2710050"/>
            <a:chOff x="1936280" y="2687385"/>
            <a:chExt cx="5742930" cy="2710050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47E139A9-A3F2-4437-9266-21B1CA4E0DBC}"/>
                </a:ext>
              </a:extLst>
            </p:cNvPr>
            <p:cNvGrpSpPr/>
            <p:nvPr/>
          </p:nvGrpSpPr>
          <p:grpSpPr>
            <a:xfrm>
              <a:off x="1936280" y="3843650"/>
              <a:ext cx="3837673" cy="1512224"/>
              <a:chOff x="1936280" y="3843650"/>
              <a:chExt cx="3837673" cy="1512224"/>
            </a:xfrm>
          </p:grpSpPr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2EC657FC-29E1-4831-BD26-934169C74A1B}"/>
                  </a:ext>
                </a:extLst>
              </p:cNvPr>
              <p:cNvGrpSpPr/>
              <p:nvPr/>
            </p:nvGrpSpPr>
            <p:grpSpPr>
              <a:xfrm>
                <a:off x="1936280" y="3843650"/>
                <a:ext cx="931764" cy="1043427"/>
                <a:chOff x="5273676" y="2357608"/>
                <a:chExt cx="1225695" cy="1874520"/>
              </a:xfrm>
            </p:grpSpPr>
            <p:sp>
              <p:nvSpPr>
                <p:cNvPr id="10" name="流程圖: 人工作業 9">
                  <a:extLst>
                    <a:ext uri="{FF2B5EF4-FFF2-40B4-BE49-F238E27FC236}">
                      <a16:creationId xmlns:a16="http://schemas.microsoft.com/office/drawing/2014/main" id="{D8F8F078-3ADA-4B3B-BFCE-B346123F1302}"/>
                    </a:ext>
                  </a:extLst>
                </p:cNvPr>
                <p:cNvSpPr/>
                <p:nvPr/>
              </p:nvSpPr>
              <p:spPr>
                <a:xfrm rot="16200000">
                  <a:off x="5078241" y="2810998"/>
                  <a:ext cx="1874520" cy="967740"/>
                </a:xfrm>
                <a:prstGeom prst="flowChartManualOperation">
                  <a:avLst/>
                </a:prstGeom>
                <a:solidFill>
                  <a:srgbClr val="A521AF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35609" tIns="17805" rIns="35609" bIns="1780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TW" sz="969" dirty="0"/>
                    <a:t>Multiplier</a:t>
                  </a:r>
                  <a:endParaRPr lang="zh-TW" altLang="en-US" sz="969" dirty="0"/>
                </a:p>
              </p:txBody>
            </p:sp>
            <p:sp>
              <p:nvSpPr>
                <p:cNvPr id="11" name="等腰三角形 10">
                  <a:extLst>
                    <a:ext uri="{FF2B5EF4-FFF2-40B4-BE49-F238E27FC236}">
                      <a16:creationId xmlns:a16="http://schemas.microsoft.com/office/drawing/2014/main" id="{537C8620-C8D0-4D5D-8B9A-53274EFDDBEA}"/>
                    </a:ext>
                  </a:extLst>
                </p:cNvPr>
                <p:cNvSpPr/>
                <p:nvPr/>
              </p:nvSpPr>
              <p:spPr>
                <a:xfrm rot="5400000">
                  <a:off x="5197476" y="3084709"/>
                  <a:ext cx="571500" cy="41910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5609" tIns="17805" rIns="35609" bIns="1780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 sz="701" dirty="0"/>
                </a:p>
              </p:txBody>
            </p:sp>
          </p:grp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AC7393A3-A995-4049-8144-25E678F8A28B}"/>
                  </a:ext>
                </a:extLst>
              </p:cNvPr>
              <p:cNvGrpSpPr/>
              <p:nvPr/>
            </p:nvGrpSpPr>
            <p:grpSpPr>
              <a:xfrm>
                <a:off x="5452151" y="4310647"/>
                <a:ext cx="321802" cy="1045227"/>
                <a:chOff x="4445191" y="5237133"/>
                <a:chExt cx="525786" cy="2103136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A9167F4-0B88-45AB-844E-915CF81F4F47}"/>
                    </a:ext>
                  </a:extLst>
                </p:cNvPr>
                <p:cNvSpPr/>
                <p:nvPr/>
              </p:nvSpPr>
              <p:spPr>
                <a:xfrm>
                  <a:off x="4445198" y="5237133"/>
                  <a:ext cx="525779" cy="105287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TW" sz="1246" dirty="0"/>
                    <a:t>HI</a:t>
                  </a:r>
                  <a:endParaRPr lang="zh-TW" altLang="en-US" sz="1246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4EA3B905-8BD9-41B7-ACB1-C6A4AD959993}"/>
                    </a:ext>
                  </a:extLst>
                </p:cNvPr>
                <p:cNvSpPr/>
                <p:nvPr/>
              </p:nvSpPr>
              <p:spPr>
                <a:xfrm>
                  <a:off x="4445191" y="6287398"/>
                  <a:ext cx="525780" cy="105287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TW" sz="1246" dirty="0"/>
                    <a:t>LO</a:t>
                  </a:r>
                  <a:endParaRPr lang="zh-TW" altLang="en-US" sz="1246" dirty="0"/>
                </a:p>
              </p:txBody>
            </p:sp>
          </p:grpSp>
          <p:cxnSp>
            <p:nvCxnSpPr>
              <p:cNvPr id="109" name="接點: 肘形 108">
                <a:extLst>
                  <a:ext uri="{FF2B5EF4-FFF2-40B4-BE49-F238E27FC236}">
                    <a16:creationId xmlns:a16="http://schemas.microsoft.com/office/drawing/2014/main" id="{9ED68401-375E-4F28-96A6-2E0FB08B29FB}"/>
                  </a:ext>
                </a:extLst>
              </p:cNvPr>
              <p:cNvCxnSpPr>
                <a:cxnSpLocks/>
                <a:stCxn id="10" idx="2"/>
                <a:endCxn id="17" idx="1"/>
              </p:cNvCxnSpPr>
              <p:nvPr/>
            </p:nvCxnSpPr>
            <p:spPr>
              <a:xfrm>
                <a:off x="2868044" y="4365363"/>
                <a:ext cx="2584111" cy="206915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B027BA"/>
                </a:solidFill>
                <a:headEnd type="oval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群組 145">
              <a:extLst>
                <a:ext uri="{FF2B5EF4-FFF2-40B4-BE49-F238E27FC236}">
                  <a16:creationId xmlns:a16="http://schemas.microsoft.com/office/drawing/2014/main" id="{8ED584AD-C611-4FB4-94F5-8CAE2713902C}"/>
                </a:ext>
              </a:extLst>
            </p:cNvPr>
            <p:cNvGrpSpPr/>
            <p:nvPr/>
          </p:nvGrpSpPr>
          <p:grpSpPr>
            <a:xfrm>
              <a:off x="2115370" y="2687385"/>
              <a:ext cx="5563840" cy="2710050"/>
              <a:chOff x="2133212" y="2666924"/>
              <a:chExt cx="5563840" cy="2710050"/>
            </a:xfrm>
          </p:grpSpPr>
          <p:sp>
            <p:nvSpPr>
              <p:cNvPr id="21" name="流程圖: 人工作業 20">
                <a:extLst>
                  <a:ext uri="{FF2B5EF4-FFF2-40B4-BE49-F238E27FC236}">
                    <a16:creationId xmlns:a16="http://schemas.microsoft.com/office/drawing/2014/main" id="{98015CDC-63B0-4326-B1BC-2AC94BA6DF44}"/>
                  </a:ext>
                </a:extLst>
              </p:cNvPr>
              <p:cNvSpPr/>
              <p:nvPr/>
            </p:nvSpPr>
            <p:spPr>
              <a:xfrm rot="16200000">
                <a:off x="6949740" y="4629663"/>
                <a:ext cx="1043427" cy="451196"/>
              </a:xfrm>
              <a:prstGeom prst="flowChartManualOperati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35609" tIns="17805" rIns="35609" bIns="178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969" dirty="0"/>
                  <a:t>MUX</a:t>
                </a:r>
                <a:endParaRPr lang="zh-TW" altLang="en-US" sz="969" dirty="0"/>
              </a:p>
            </p:txBody>
          </p:sp>
          <p:grpSp>
            <p:nvGrpSpPr>
              <p:cNvPr id="141" name="群組 140">
                <a:extLst>
                  <a:ext uri="{FF2B5EF4-FFF2-40B4-BE49-F238E27FC236}">
                    <a16:creationId xmlns:a16="http://schemas.microsoft.com/office/drawing/2014/main" id="{7FB2244F-6684-4B98-9A04-288D2288F068}"/>
                  </a:ext>
                </a:extLst>
              </p:cNvPr>
              <p:cNvGrpSpPr/>
              <p:nvPr/>
            </p:nvGrpSpPr>
            <p:grpSpPr>
              <a:xfrm>
                <a:off x="2133212" y="2666924"/>
                <a:ext cx="5112643" cy="1911642"/>
                <a:chOff x="2133212" y="2666924"/>
                <a:chExt cx="5112643" cy="1911642"/>
              </a:xfrm>
            </p:grpSpPr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F2721C4F-7F92-4067-9FF5-A8868226010F}"/>
                    </a:ext>
                  </a:extLst>
                </p:cNvPr>
                <p:cNvGrpSpPr/>
                <p:nvPr/>
              </p:nvGrpSpPr>
              <p:grpSpPr>
                <a:xfrm>
                  <a:off x="2133212" y="2666924"/>
                  <a:ext cx="717828" cy="1043427"/>
                  <a:chOff x="5223510" y="3055620"/>
                  <a:chExt cx="1253490" cy="1874520"/>
                </a:xfrm>
              </p:grpSpPr>
              <p:sp>
                <p:nvSpPr>
                  <p:cNvPr id="14" name="流程圖: 人工作業 13">
                    <a:extLst>
                      <a:ext uri="{FF2B5EF4-FFF2-40B4-BE49-F238E27FC236}">
                        <a16:creationId xmlns:a16="http://schemas.microsoft.com/office/drawing/2014/main" id="{F3E2187E-BEB4-490A-BC23-3F222F011B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55870" y="3509010"/>
                    <a:ext cx="1874520" cy="967740"/>
                  </a:xfrm>
                  <a:prstGeom prst="flowChartManualOperation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eaVert" wrap="square" lIns="35609" tIns="17805" rIns="35609" bIns="1780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TW" sz="969" dirty="0"/>
                      <a:t>ALU</a:t>
                    </a:r>
                    <a:endParaRPr lang="zh-TW" altLang="en-US" sz="969" dirty="0"/>
                  </a:p>
                </p:txBody>
              </p:sp>
              <p:sp>
                <p:nvSpPr>
                  <p:cNvPr id="15" name="等腰三角形 14">
                    <a:extLst>
                      <a:ext uri="{FF2B5EF4-FFF2-40B4-BE49-F238E27FC236}">
                        <a16:creationId xmlns:a16="http://schemas.microsoft.com/office/drawing/2014/main" id="{39BD6490-A3A5-450A-B65D-78DB785CB3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147310" y="3783329"/>
                    <a:ext cx="571500" cy="419100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35609" tIns="17805" rIns="35609" bIns="1780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TW" altLang="en-US" sz="701" dirty="0"/>
                  </a:p>
                </p:txBody>
              </p:sp>
            </p:grpSp>
            <p:cxnSp>
              <p:nvCxnSpPr>
                <p:cNvPr id="113" name="接點: 肘形 112">
                  <a:extLst>
                    <a:ext uri="{FF2B5EF4-FFF2-40B4-BE49-F238E27FC236}">
                      <a16:creationId xmlns:a16="http://schemas.microsoft.com/office/drawing/2014/main" id="{3793C08A-841B-4600-9B56-A9010D7E6F21}"/>
                    </a:ext>
                  </a:extLst>
                </p:cNvPr>
                <p:cNvCxnSpPr>
                  <a:cxnSpLocks/>
                  <a:stCxn id="14" idx="2"/>
                </p:cNvCxnSpPr>
                <p:nvPr/>
              </p:nvCxnSpPr>
              <p:spPr>
                <a:xfrm>
                  <a:off x="2851040" y="3188637"/>
                  <a:ext cx="4394815" cy="1389929"/>
                </a:xfrm>
                <a:prstGeom prst="bentConnector3">
                  <a:avLst>
                    <a:gd name="adj1" fmla="val 92653"/>
                  </a:avLst>
                </a:prstGeom>
                <a:ln w="25400">
                  <a:solidFill>
                    <a:srgbClr val="98B6EA"/>
                  </a:solidFill>
                  <a:headEnd type="oval"/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7" name="接點: 肘形 116">
              <a:extLst>
                <a:ext uri="{FF2B5EF4-FFF2-40B4-BE49-F238E27FC236}">
                  <a16:creationId xmlns:a16="http://schemas.microsoft.com/office/drawing/2014/main" id="{82EE9D42-A3F6-48CF-B000-F60D5BDB9154}"/>
                </a:ext>
              </a:extLst>
            </p:cNvPr>
            <p:cNvCxnSpPr>
              <a:cxnSpLocks/>
              <a:stCxn id="17" idx="3"/>
              <a:endCxn id="21" idx="0"/>
            </p:cNvCxnSpPr>
            <p:nvPr/>
          </p:nvCxnSpPr>
          <p:spPr>
            <a:xfrm>
              <a:off x="5773953" y="4572278"/>
              <a:ext cx="1454061" cy="303444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E66F"/>
              </a:solidFill>
              <a:headEnd type="oval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接點: 肘形 119">
              <a:extLst>
                <a:ext uri="{FF2B5EF4-FFF2-40B4-BE49-F238E27FC236}">
                  <a16:creationId xmlns:a16="http://schemas.microsoft.com/office/drawing/2014/main" id="{09A4A6BA-283A-420A-960A-3B8B9B6D573D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5773949" y="5086524"/>
              <a:ext cx="1449764" cy="772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E66F"/>
              </a:solidFill>
              <a:headEnd type="oval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接點: 肘形 146">
            <a:extLst>
              <a:ext uri="{FF2B5EF4-FFF2-40B4-BE49-F238E27FC236}">
                <a16:creationId xmlns:a16="http://schemas.microsoft.com/office/drawing/2014/main" id="{4AF378A7-A110-4540-9655-68E441B13FD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6087614" y="5429408"/>
            <a:ext cx="2049932" cy="690020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D0B89BD7-5E89-4F3D-A377-D1DBB78F20AC}"/>
              </a:ext>
            </a:extLst>
          </p:cNvPr>
          <p:cNvSpPr txBox="1"/>
          <p:nvPr/>
        </p:nvSpPr>
        <p:spPr>
          <a:xfrm>
            <a:off x="753507" y="2794333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InputA</a:t>
            </a:r>
            <a:r>
              <a:rPr lang="en-US" altLang="zh-TW" sz="1400" dirty="0"/>
              <a:t>(32bits)</a:t>
            </a:r>
            <a:endParaRPr lang="zh-TW" altLang="en-US" sz="1400" dirty="0"/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2ACBA3CD-9EF9-4F02-898A-6044F3F2B313}"/>
              </a:ext>
            </a:extLst>
          </p:cNvPr>
          <p:cNvSpPr txBox="1"/>
          <p:nvPr/>
        </p:nvSpPr>
        <p:spPr>
          <a:xfrm>
            <a:off x="753507" y="3376407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InputB</a:t>
            </a:r>
            <a:r>
              <a:rPr lang="en-US" altLang="zh-TW" sz="1400" dirty="0"/>
              <a:t>(32bits)</a:t>
            </a:r>
            <a:endParaRPr lang="zh-TW" altLang="en-US" sz="1400" dirty="0"/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8D6C2B92-2E7D-4FA2-8E6F-4F91876675A9}"/>
              </a:ext>
            </a:extLst>
          </p:cNvPr>
          <p:cNvSpPr txBox="1"/>
          <p:nvPr/>
        </p:nvSpPr>
        <p:spPr>
          <a:xfrm>
            <a:off x="753506" y="384672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Clock</a:t>
            </a:r>
            <a:endParaRPr lang="zh-TW" altLang="en-US" sz="1400" dirty="0"/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2F41349C-54AF-4DB9-A061-FD61014FEE08}"/>
              </a:ext>
            </a:extLst>
          </p:cNvPr>
          <p:cNvSpPr txBox="1"/>
          <p:nvPr/>
        </p:nvSpPr>
        <p:spPr>
          <a:xfrm>
            <a:off x="469105" y="1731472"/>
            <a:ext cx="1664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Control Signal(6bits)</a:t>
            </a:r>
          </a:p>
        </p:txBody>
      </p:sp>
      <p:grpSp>
        <p:nvGrpSpPr>
          <p:cNvPr id="190" name="群組 189">
            <a:extLst>
              <a:ext uri="{FF2B5EF4-FFF2-40B4-BE49-F238E27FC236}">
                <a16:creationId xmlns:a16="http://schemas.microsoft.com/office/drawing/2014/main" id="{7615BCBE-D6B9-4732-9508-99F060B8BDCA}"/>
              </a:ext>
            </a:extLst>
          </p:cNvPr>
          <p:cNvGrpSpPr/>
          <p:nvPr/>
        </p:nvGrpSpPr>
        <p:grpSpPr>
          <a:xfrm>
            <a:off x="1040604" y="1630994"/>
            <a:ext cx="4883628" cy="3077187"/>
            <a:chOff x="572292" y="1630993"/>
            <a:chExt cx="4883628" cy="3077187"/>
          </a:xfrm>
        </p:grpSpPr>
        <p:grpSp>
          <p:nvGrpSpPr>
            <p:cNvPr id="173" name="群組 172">
              <a:extLst>
                <a:ext uri="{FF2B5EF4-FFF2-40B4-BE49-F238E27FC236}">
                  <a16:creationId xmlns:a16="http://schemas.microsoft.com/office/drawing/2014/main" id="{9DBAB328-9FC7-4841-8329-C81CA31604FA}"/>
                </a:ext>
              </a:extLst>
            </p:cNvPr>
            <p:cNvGrpSpPr/>
            <p:nvPr/>
          </p:nvGrpSpPr>
          <p:grpSpPr>
            <a:xfrm>
              <a:off x="572292" y="1630993"/>
              <a:ext cx="4883628" cy="579120"/>
              <a:chOff x="572292" y="1630993"/>
              <a:chExt cx="4883628" cy="579120"/>
            </a:xfrm>
          </p:grpSpPr>
          <p:sp>
            <p:nvSpPr>
              <p:cNvPr id="76" name="矩形: 圓角 75">
                <a:extLst>
                  <a:ext uri="{FF2B5EF4-FFF2-40B4-BE49-F238E27FC236}">
                    <a16:creationId xmlns:a16="http://schemas.microsoft.com/office/drawing/2014/main" id="{49DE42A6-6F86-4A54-B1CF-DDCE9B6FF1FA}"/>
                  </a:ext>
                </a:extLst>
              </p:cNvPr>
              <p:cNvSpPr/>
              <p:nvPr/>
            </p:nvSpPr>
            <p:spPr>
              <a:xfrm>
                <a:off x="4572000" y="1630993"/>
                <a:ext cx="883920" cy="579120"/>
              </a:xfrm>
              <a:prstGeom prst="roundRect">
                <a:avLst/>
              </a:prstGeom>
              <a:solidFill>
                <a:srgbClr val="F88AF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zh-TW" sz="1400" dirty="0"/>
              </a:p>
              <a:p>
                <a:pPr algn="ctr"/>
                <a:r>
                  <a:rPr lang="en-US" altLang="zh-TW" sz="1400" dirty="0"/>
                  <a:t>ALU</a:t>
                </a:r>
              </a:p>
              <a:p>
                <a:pPr algn="ctr"/>
                <a:r>
                  <a:rPr lang="en-US" altLang="zh-TW" sz="1400" dirty="0"/>
                  <a:t>Control</a:t>
                </a:r>
                <a:endParaRPr lang="zh-TW" altLang="en-US" sz="1400" dirty="0"/>
              </a:p>
              <a:p>
                <a:pPr algn="ctr"/>
                <a:endParaRPr lang="zh-TW" altLang="en-US" sz="1400" dirty="0"/>
              </a:p>
            </p:txBody>
          </p:sp>
          <p:cxnSp>
            <p:nvCxnSpPr>
              <p:cNvPr id="167" name="直線單箭頭接點 166">
                <a:extLst>
                  <a:ext uri="{FF2B5EF4-FFF2-40B4-BE49-F238E27FC236}">
                    <a16:creationId xmlns:a16="http://schemas.microsoft.com/office/drawing/2014/main" id="{1756282E-751F-4F34-85BD-081C0A684CAC}"/>
                  </a:ext>
                </a:extLst>
              </p:cNvPr>
              <p:cNvCxnSpPr/>
              <p:nvPr/>
            </p:nvCxnSpPr>
            <p:spPr>
              <a:xfrm>
                <a:off x="572292" y="2088900"/>
                <a:ext cx="746760" cy="0"/>
              </a:xfrm>
              <a:prstGeom prst="straightConnector1">
                <a:avLst/>
              </a:prstGeom>
              <a:ln w="63500">
                <a:solidFill>
                  <a:srgbClr val="F88A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接點: 肘形 168">
                <a:extLst>
                  <a:ext uri="{FF2B5EF4-FFF2-40B4-BE49-F238E27FC236}">
                    <a16:creationId xmlns:a16="http://schemas.microsoft.com/office/drawing/2014/main" id="{F10FA470-CEA0-4383-893E-9E31D3006D3B}"/>
                  </a:ext>
                </a:extLst>
              </p:cNvPr>
              <p:cNvCxnSpPr>
                <a:cxnSpLocks/>
                <a:endCxn id="76" idx="0"/>
              </p:cNvCxnSpPr>
              <p:nvPr/>
            </p:nvCxnSpPr>
            <p:spPr>
              <a:xfrm flipV="1">
                <a:off x="1298693" y="1630993"/>
                <a:ext cx="3715267" cy="457908"/>
              </a:xfrm>
              <a:prstGeom prst="bentConnector4">
                <a:avLst>
                  <a:gd name="adj1" fmla="val 24362"/>
                  <a:gd name="adj2" fmla="val 149923"/>
                </a:avLst>
              </a:prstGeom>
              <a:ln w="25400">
                <a:solidFill>
                  <a:srgbClr val="F88AF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E2892E35-2098-4549-8C67-BECAEFDBF7D6}"/>
                </a:ext>
              </a:extLst>
            </p:cNvPr>
            <p:cNvGrpSpPr/>
            <p:nvPr/>
          </p:nvGrpSpPr>
          <p:grpSpPr>
            <a:xfrm>
              <a:off x="572292" y="4208280"/>
              <a:ext cx="1988598" cy="499900"/>
              <a:chOff x="572292" y="4208280"/>
              <a:chExt cx="1988598" cy="499900"/>
            </a:xfrm>
          </p:grpSpPr>
          <p:cxnSp>
            <p:nvCxnSpPr>
              <p:cNvPr id="165" name="直線單箭頭接點 164">
                <a:extLst>
                  <a:ext uri="{FF2B5EF4-FFF2-40B4-BE49-F238E27FC236}">
                    <a16:creationId xmlns:a16="http://schemas.microsoft.com/office/drawing/2014/main" id="{FD478448-39EA-487A-9D81-F1499268C945}"/>
                  </a:ext>
                </a:extLst>
              </p:cNvPr>
              <p:cNvCxnSpPr/>
              <p:nvPr/>
            </p:nvCxnSpPr>
            <p:spPr>
              <a:xfrm>
                <a:off x="572292" y="4208280"/>
                <a:ext cx="746760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接點: 肘形 173">
                <a:extLst>
                  <a:ext uri="{FF2B5EF4-FFF2-40B4-BE49-F238E27FC236}">
                    <a16:creationId xmlns:a16="http://schemas.microsoft.com/office/drawing/2014/main" id="{8B8FAEEB-2D00-4B53-AE1F-E6CDA3AB01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209" y="4208280"/>
                <a:ext cx="1356681" cy="499900"/>
              </a:xfrm>
              <a:prstGeom prst="bentConnector3">
                <a:avLst>
                  <a:gd name="adj1" fmla="val 88755"/>
                </a:avLst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0" name="接點: 肘形 179">
              <a:extLst>
                <a:ext uri="{FF2B5EF4-FFF2-40B4-BE49-F238E27FC236}">
                  <a16:creationId xmlns:a16="http://schemas.microsoft.com/office/drawing/2014/main" id="{71097055-241C-423A-8C54-E92F708A4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2142" y="2088900"/>
              <a:ext cx="3399857" cy="2119379"/>
            </a:xfrm>
            <a:prstGeom prst="bentConnector3">
              <a:avLst>
                <a:gd name="adj1" fmla="val 36328"/>
              </a:avLst>
            </a:prstGeom>
            <a:ln w="25400">
              <a:solidFill>
                <a:srgbClr val="FF0000"/>
              </a:solidFill>
              <a:miter lim="800000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3" name="接點: 肘形 192">
            <a:extLst>
              <a:ext uri="{FF2B5EF4-FFF2-40B4-BE49-F238E27FC236}">
                <a16:creationId xmlns:a16="http://schemas.microsoft.com/office/drawing/2014/main" id="{80B99B13-6130-4798-BD10-3D647D72DC9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407014" y="4192515"/>
            <a:ext cx="4958974" cy="1091438"/>
          </a:xfrm>
          <a:prstGeom prst="bentConnector3">
            <a:avLst>
              <a:gd name="adj1" fmla="val 29563"/>
            </a:avLst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0" name="群組 209">
            <a:extLst>
              <a:ext uri="{FF2B5EF4-FFF2-40B4-BE49-F238E27FC236}">
                <a16:creationId xmlns:a16="http://schemas.microsoft.com/office/drawing/2014/main" id="{BD68D4B9-8C3C-4AD4-8858-0F56F4F36406}"/>
              </a:ext>
            </a:extLst>
          </p:cNvPr>
          <p:cNvGrpSpPr/>
          <p:nvPr/>
        </p:nvGrpSpPr>
        <p:grpSpPr>
          <a:xfrm>
            <a:off x="1040604" y="3189000"/>
            <a:ext cx="2152239" cy="0"/>
            <a:chOff x="572291" y="3189000"/>
            <a:chExt cx="2152239" cy="0"/>
          </a:xfrm>
        </p:grpSpPr>
        <p:cxnSp>
          <p:nvCxnSpPr>
            <p:cNvPr id="161" name="直線單箭頭接點 160">
              <a:extLst>
                <a:ext uri="{FF2B5EF4-FFF2-40B4-BE49-F238E27FC236}">
                  <a16:creationId xmlns:a16="http://schemas.microsoft.com/office/drawing/2014/main" id="{6010AB96-402F-4101-BB37-ECD51FF36816}"/>
                </a:ext>
              </a:extLst>
            </p:cNvPr>
            <p:cNvCxnSpPr/>
            <p:nvPr/>
          </p:nvCxnSpPr>
          <p:spPr>
            <a:xfrm>
              <a:off x="572291" y="3189000"/>
              <a:ext cx="746760" cy="0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單箭頭接點 207">
              <a:extLst>
                <a:ext uri="{FF2B5EF4-FFF2-40B4-BE49-F238E27FC236}">
                  <a16:creationId xmlns:a16="http://schemas.microsoft.com/office/drawing/2014/main" id="{11736E0B-28BB-4D03-9C27-A5AF5A61AF58}"/>
                </a:ext>
              </a:extLst>
            </p:cNvPr>
            <p:cNvCxnSpPr/>
            <p:nvPr/>
          </p:nvCxnSpPr>
          <p:spPr>
            <a:xfrm>
              <a:off x="1298693" y="3189000"/>
              <a:ext cx="14258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892EF568-47E4-43BD-B15F-B8E4C7803845}"/>
              </a:ext>
            </a:extLst>
          </p:cNvPr>
          <p:cNvGrpSpPr/>
          <p:nvPr/>
        </p:nvGrpSpPr>
        <p:grpSpPr>
          <a:xfrm>
            <a:off x="1040604" y="3745260"/>
            <a:ext cx="2152239" cy="0"/>
            <a:chOff x="572291" y="3745260"/>
            <a:chExt cx="2152239" cy="0"/>
          </a:xfrm>
        </p:grpSpPr>
        <p:cxnSp>
          <p:nvCxnSpPr>
            <p:cNvPr id="162" name="直線單箭頭接點 161">
              <a:extLst>
                <a:ext uri="{FF2B5EF4-FFF2-40B4-BE49-F238E27FC236}">
                  <a16:creationId xmlns:a16="http://schemas.microsoft.com/office/drawing/2014/main" id="{D138CF37-600F-4A29-B6E3-2E1C733F7611}"/>
                </a:ext>
              </a:extLst>
            </p:cNvPr>
            <p:cNvCxnSpPr/>
            <p:nvPr/>
          </p:nvCxnSpPr>
          <p:spPr>
            <a:xfrm>
              <a:off x="572291" y="3745260"/>
              <a:ext cx="746760" cy="0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單箭頭接點 208">
              <a:extLst>
                <a:ext uri="{FF2B5EF4-FFF2-40B4-BE49-F238E27FC236}">
                  <a16:creationId xmlns:a16="http://schemas.microsoft.com/office/drawing/2014/main" id="{0D93F69A-8D8A-45AD-A804-E85272150150}"/>
                </a:ext>
              </a:extLst>
            </p:cNvPr>
            <p:cNvCxnSpPr/>
            <p:nvPr/>
          </p:nvCxnSpPr>
          <p:spPr>
            <a:xfrm>
              <a:off x="1298693" y="3745260"/>
              <a:ext cx="14258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群組 228">
            <a:extLst>
              <a:ext uri="{FF2B5EF4-FFF2-40B4-BE49-F238E27FC236}">
                <a16:creationId xmlns:a16="http://schemas.microsoft.com/office/drawing/2014/main" id="{9195464E-903F-4083-BE8F-8A37C5D975E0}"/>
              </a:ext>
            </a:extLst>
          </p:cNvPr>
          <p:cNvGrpSpPr/>
          <p:nvPr/>
        </p:nvGrpSpPr>
        <p:grpSpPr>
          <a:xfrm>
            <a:off x="2479924" y="3189000"/>
            <a:ext cx="566285" cy="1131540"/>
            <a:chOff x="2011611" y="3189000"/>
            <a:chExt cx="566285" cy="1131540"/>
          </a:xfrm>
        </p:grpSpPr>
        <p:cxnSp>
          <p:nvCxnSpPr>
            <p:cNvPr id="222" name="直線接點 221">
              <a:extLst>
                <a:ext uri="{FF2B5EF4-FFF2-40B4-BE49-F238E27FC236}">
                  <a16:creationId xmlns:a16="http://schemas.microsoft.com/office/drawing/2014/main" id="{B5E6861B-E771-4052-8056-3ECDCCFEE299}"/>
                </a:ext>
              </a:extLst>
            </p:cNvPr>
            <p:cNvCxnSpPr>
              <a:cxnSpLocks/>
            </p:cNvCxnSpPr>
            <p:nvPr/>
          </p:nvCxnSpPr>
          <p:spPr>
            <a:xfrm>
              <a:off x="2030978" y="3189000"/>
              <a:ext cx="0" cy="1131540"/>
            </a:xfrm>
            <a:prstGeom prst="line">
              <a:avLst/>
            </a:prstGeom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>
              <a:extLst>
                <a:ext uri="{FF2B5EF4-FFF2-40B4-BE49-F238E27FC236}">
                  <a16:creationId xmlns:a16="http://schemas.microsoft.com/office/drawing/2014/main" id="{D61CDA87-322D-45E6-8F7E-4F704606EED1}"/>
                </a:ext>
              </a:extLst>
            </p:cNvPr>
            <p:cNvCxnSpPr>
              <a:cxnSpLocks/>
            </p:cNvCxnSpPr>
            <p:nvPr/>
          </p:nvCxnSpPr>
          <p:spPr>
            <a:xfrm>
              <a:off x="2011611" y="4320540"/>
              <a:ext cx="56628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群組 231">
            <a:extLst>
              <a:ext uri="{FF2B5EF4-FFF2-40B4-BE49-F238E27FC236}">
                <a16:creationId xmlns:a16="http://schemas.microsoft.com/office/drawing/2014/main" id="{8F4D3D03-660E-47AA-89D9-EF8BE1A51199}"/>
              </a:ext>
            </a:extLst>
          </p:cNvPr>
          <p:cNvGrpSpPr/>
          <p:nvPr/>
        </p:nvGrpSpPr>
        <p:grpSpPr>
          <a:xfrm>
            <a:off x="2100534" y="3187027"/>
            <a:ext cx="3216875" cy="2822434"/>
            <a:chOff x="1513128" y="3189746"/>
            <a:chExt cx="3216875" cy="2822434"/>
          </a:xfrm>
        </p:grpSpPr>
        <p:cxnSp>
          <p:nvCxnSpPr>
            <p:cNvPr id="220" name="直線接點 219">
              <a:extLst>
                <a:ext uri="{FF2B5EF4-FFF2-40B4-BE49-F238E27FC236}">
                  <a16:creationId xmlns:a16="http://schemas.microsoft.com/office/drawing/2014/main" id="{67A1E457-AB7F-41EF-B8EB-DABD6240BA57}"/>
                </a:ext>
              </a:extLst>
            </p:cNvPr>
            <p:cNvCxnSpPr>
              <a:cxnSpLocks/>
            </p:cNvCxnSpPr>
            <p:nvPr/>
          </p:nvCxnSpPr>
          <p:spPr>
            <a:xfrm>
              <a:off x="1513128" y="3189746"/>
              <a:ext cx="3493" cy="2822434"/>
            </a:xfrm>
            <a:prstGeom prst="line">
              <a:avLst/>
            </a:prstGeom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單箭頭接點 229">
              <a:extLst>
                <a:ext uri="{FF2B5EF4-FFF2-40B4-BE49-F238E27FC236}">
                  <a16:creationId xmlns:a16="http://schemas.microsoft.com/office/drawing/2014/main" id="{185A460F-45D1-492C-AF6B-01A464BBB7DC}"/>
                </a:ext>
              </a:extLst>
            </p:cNvPr>
            <p:cNvCxnSpPr>
              <a:cxnSpLocks/>
            </p:cNvCxnSpPr>
            <p:nvPr/>
          </p:nvCxnSpPr>
          <p:spPr>
            <a:xfrm>
              <a:off x="1513128" y="6012180"/>
              <a:ext cx="321687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群組 240">
            <a:extLst>
              <a:ext uri="{FF2B5EF4-FFF2-40B4-BE49-F238E27FC236}">
                <a16:creationId xmlns:a16="http://schemas.microsoft.com/office/drawing/2014/main" id="{9E40ABCF-E120-4532-8637-C2EF8893E1B2}"/>
              </a:ext>
            </a:extLst>
          </p:cNvPr>
          <p:cNvGrpSpPr/>
          <p:nvPr/>
        </p:nvGrpSpPr>
        <p:grpSpPr>
          <a:xfrm>
            <a:off x="1866334" y="3762507"/>
            <a:ext cx="3451075" cy="2503093"/>
            <a:chOff x="1398021" y="3762506"/>
            <a:chExt cx="3451075" cy="2503093"/>
          </a:xfrm>
        </p:grpSpPr>
        <p:cxnSp>
          <p:nvCxnSpPr>
            <p:cNvPr id="233" name="直線接點 232">
              <a:extLst>
                <a:ext uri="{FF2B5EF4-FFF2-40B4-BE49-F238E27FC236}">
                  <a16:creationId xmlns:a16="http://schemas.microsoft.com/office/drawing/2014/main" id="{A0FCB6F6-2F24-45DD-90C2-92C043B2A3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8021" y="3762506"/>
              <a:ext cx="4300" cy="2503093"/>
            </a:xfrm>
            <a:prstGeom prst="line">
              <a:avLst/>
            </a:prstGeom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單箭頭接點 235">
              <a:extLst>
                <a:ext uri="{FF2B5EF4-FFF2-40B4-BE49-F238E27FC236}">
                  <a16:creationId xmlns:a16="http://schemas.microsoft.com/office/drawing/2014/main" id="{3832BB23-576B-423A-8203-5E375F5DE60F}"/>
                </a:ext>
              </a:extLst>
            </p:cNvPr>
            <p:cNvCxnSpPr>
              <a:cxnSpLocks/>
            </p:cNvCxnSpPr>
            <p:nvPr/>
          </p:nvCxnSpPr>
          <p:spPr>
            <a:xfrm>
              <a:off x="1398021" y="6265599"/>
              <a:ext cx="345107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ADFC42F5-6ADE-4570-AC8D-1FBA2BD85E93}"/>
              </a:ext>
            </a:extLst>
          </p:cNvPr>
          <p:cNvGrpSpPr/>
          <p:nvPr/>
        </p:nvGrpSpPr>
        <p:grpSpPr>
          <a:xfrm>
            <a:off x="2303958" y="3745260"/>
            <a:ext cx="749010" cy="1173754"/>
            <a:chOff x="1835646" y="3745260"/>
            <a:chExt cx="749010" cy="1173754"/>
          </a:xfrm>
        </p:grpSpPr>
        <p:cxnSp>
          <p:nvCxnSpPr>
            <p:cNvPr id="242" name="直線接點 241">
              <a:extLst>
                <a:ext uri="{FF2B5EF4-FFF2-40B4-BE49-F238E27FC236}">
                  <a16:creationId xmlns:a16="http://schemas.microsoft.com/office/drawing/2014/main" id="{AE23C94E-1944-4C05-9CCE-446E9A414DD1}"/>
                </a:ext>
              </a:extLst>
            </p:cNvPr>
            <p:cNvCxnSpPr>
              <a:cxnSpLocks/>
            </p:cNvCxnSpPr>
            <p:nvPr/>
          </p:nvCxnSpPr>
          <p:spPr>
            <a:xfrm>
              <a:off x="1835646" y="3745260"/>
              <a:ext cx="0" cy="1173754"/>
            </a:xfrm>
            <a:prstGeom prst="line">
              <a:avLst/>
            </a:prstGeom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單箭頭接點 245">
              <a:extLst>
                <a:ext uri="{FF2B5EF4-FFF2-40B4-BE49-F238E27FC236}">
                  <a16:creationId xmlns:a16="http://schemas.microsoft.com/office/drawing/2014/main" id="{E23D548E-B6B2-4E93-8BBE-7F538826A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646" y="4918023"/>
              <a:ext cx="749010" cy="99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4" name="直線單箭頭接點 253">
            <a:extLst>
              <a:ext uri="{FF2B5EF4-FFF2-40B4-BE49-F238E27FC236}">
                <a16:creationId xmlns:a16="http://schemas.microsoft.com/office/drawing/2014/main" id="{DEDBBCAB-84E1-4170-A5DA-4E2AE0D76ADE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593044" y="5065431"/>
            <a:ext cx="348709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文字方塊 258">
            <a:extLst>
              <a:ext uri="{FF2B5EF4-FFF2-40B4-BE49-F238E27FC236}">
                <a16:creationId xmlns:a16="http://schemas.microsoft.com/office/drawing/2014/main" id="{35E7DC2E-5859-4713-8EC2-8CEAFAE73719}"/>
              </a:ext>
            </a:extLst>
          </p:cNvPr>
          <p:cNvSpPr txBox="1"/>
          <p:nvPr/>
        </p:nvSpPr>
        <p:spPr>
          <a:xfrm>
            <a:off x="8720840" y="4700744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Output(32bits)</a:t>
            </a:r>
            <a:endParaRPr lang="zh-TW" altLang="en-US" sz="1400" dirty="0"/>
          </a:p>
        </p:txBody>
      </p: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14C232BF-C86E-4FAD-B984-280D39D9F696}"/>
              </a:ext>
            </a:extLst>
          </p:cNvPr>
          <p:cNvCxnSpPr>
            <a:cxnSpLocks/>
            <a:stCxn id="76" idx="3"/>
            <a:endCxn id="21" idx="3"/>
          </p:cNvCxnSpPr>
          <p:nvPr/>
        </p:nvCxnSpPr>
        <p:spPr>
          <a:xfrm>
            <a:off x="5924233" y="1920553"/>
            <a:ext cx="2443213" cy="2727508"/>
          </a:xfrm>
          <a:prstGeom prst="bentConnector2">
            <a:avLst/>
          </a:prstGeom>
          <a:ln w="25400">
            <a:solidFill>
              <a:srgbClr val="F88AF0"/>
            </a:solidFill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C90906A6-16D4-4C14-A609-96FACC71A01A}"/>
              </a:ext>
            </a:extLst>
          </p:cNvPr>
          <p:cNvCxnSpPr>
            <a:cxnSpLocks/>
            <a:stCxn id="76" idx="1"/>
            <a:endCxn id="14" idx="3"/>
          </p:cNvCxnSpPr>
          <p:nvPr/>
        </p:nvCxnSpPr>
        <p:spPr>
          <a:xfrm rot="10800000" flipV="1">
            <a:off x="3469939" y="1920553"/>
            <a:ext cx="1570375" cy="1060884"/>
          </a:xfrm>
          <a:prstGeom prst="bentConnector2">
            <a:avLst/>
          </a:prstGeom>
          <a:ln w="25400">
            <a:solidFill>
              <a:srgbClr val="F88AF0"/>
            </a:solidFill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接點: 肘形 84">
            <a:extLst>
              <a:ext uri="{FF2B5EF4-FFF2-40B4-BE49-F238E27FC236}">
                <a16:creationId xmlns:a16="http://schemas.microsoft.com/office/drawing/2014/main" id="{C14D3F8A-40CB-4FBD-9661-77287AF90F7F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>
            <a:off x="3385383" y="2205680"/>
            <a:ext cx="1960683" cy="1903361"/>
          </a:xfrm>
          <a:prstGeom prst="bentConnector3">
            <a:avLst>
              <a:gd name="adj1" fmla="val 90419"/>
            </a:avLst>
          </a:prstGeom>
          <a:ln w="25400">
            <a:solidFill>
              <a:srgbClr val="F88AF0"/>
            </a:solidFill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3" name="等腰三角形 262">
            <a:extLst>
              <a:ext uri="{FF2B5EF4-FFF2-40B4-BE49-F238E27FC236}">
                <a16:creationId xmlns:a16="http://schemas.microsoft.com/office/drawing/2014/main" id="{35F90E2F-4351-40E5-BEA0-4C26AC50A89C}"/>
              </a:ext>
            </a:extLst>
          </p:cNvPr>
          <p:cNvSpPr/>
          <p:nvPr/>
        </p:nvSpPr>
        <p:spPr>
          <a:xfrm rot="5400000">
            <a:off x="3009555" y="4687157"/>
            <a:ext cx="130236" cy="6699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609" tIns="17805" rIns="35609" bIns="17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701" dirty="0"/>
          </a:p>
        </p:txBody>
      </p:sp>
      <p:sp>
        <p:nvSpPr>
          <p:cNvPr id="264" name="等腰三角形 263">
            <a:extLst>
              <a:ext uri="{FF2B5EF4-FFF2-40B4-BE49-F238E27FC236}">
                <a16:creationId xmlns:a16="http://schemas.microsoft.com/office/drawing/2014/main" id="{19BB40B4-D966-453F-B4E1-DE257DC920F7}"/>
              </a:ext>
            </a:extLst>
          </p:cNvPr>
          <p:cNvSpPr/>
          <p:nvPr/>
        </p:nvSpPr>
        <p:spPr>
          <a:xfrm rot="5400000">
            <a:off x="5009939" y="2057354"/>
            <a:ext cx="118866" cy="536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609" tIns="17805" rIns="35609" bIns="17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701" dirty="0"/>
          </a:p>
        </p:txBody>
      </p:sp>
      <p:sp>
        <p:nvSpPr>
          <p:cNvPr id="265" name="等腰三角形 264">
            <a:extLst>
              <a:ext uri="{FF2B5EF4-FFF2-40B4-BE49-F238E27FC236}">
                <a16:creationId xmlns:a16="http://schemas.microsoft.com/office/drawing/2014/main" id="{C30D4DBD-14B6-4BF8-89C1-42D6CEBE7FAB}"/>
              </a:ext>
            </a:extLst>
          </p:cNvPr>
          <p:cNvSpPr/>
          <p:nvPr/>
        </p:nvSpPr>
        <p:spPr>
          <a:xfrm rot="5400000">
            <a:off x="6337540" y="5249009"/>
            <a:ext cx="119184" cy="457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609" tIns="17805" rIns="35609" bIns="17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701" dirty="0"/>
          </a:p>
        </p:txBody>
      </p:sp>
    </p:spTree>
    <p:extLst>
      <p:ext uri="{BB962C8B-B14F-4D97-AF65-F5344CB8AC3E}">
        <p14:creationId xmlns:p14="http://schemas.microsoft.com/office/powerpoint/2010/main" val="364181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71186916-2149-4900-A457-C4ED61F7EAEF}"/>
              </a:ext>
            </a:extLst>
          </p:cNvPr>
          <p:cNvGrpSpPr/>
          <p:nvPr/>
        </p:nvGrpSpPr>
        <p:grpSpPr>
          <a:xfrm>
            <a:off x="1211640" y="694621"/>
            <a:ext cx="2375883" cy="1127832"/>
            <a:chOff x="314036" y="558803"/>
            <a:chExt cx="2375883" cy="1127832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C1EF4C3-7A60-45FB-8D89-79D06DD92280}"/>
                </a:ext>
              </a:extLst>
            </p:cNvPr>
            <p:cNvGrpSpPr/>
            <p:nvPr/>
          </p:nvGrpSpPr>
          <p:grpSpPr>
            <a:xfrm>
              <a:off x="1378603" y="558803"/>
              <a:ext cx="1311316" cy="1127832"/>
              <a:chOff x="5040311" y="3601694"/>
              <a:chExt cx="1311316" cy="1127832"/>
            </a:xfrm>
          </p:grpSpPr>
          <p:sp>
            <p:nvSpPr>
              <p:cNvPr id="6" name="流程圖: 儲存資料 3">
                <a:extLst>
                  <a:ext uri="{FF2B5EF4-FFF2-40B4-BE49-F238E27FC236}">
                    <a16:creationId xmlns:a16="http://schemas.microsoft.com/office/drawing/2014/main" id="{1CE91B1B-1C7C-4654-9E1D-DAEBAEEB40FC}"/>
                  </a:ext>
                </a:extLst>
              </p:cNvPr>
              <p:cNvSpPr/>
              <p:nvPr/>
            </p:nvSpPr>
            <p:spPr>
              <a:xfrm rot="10800000">
                <a:off x="5338188" y="3910962"/>
                <a:ext cx="1013439" cy="672466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8608 w 16941"/>
                  <a:gd name="connsiteY0" fmla="*/ 0 h 10000"/>
                  <a:gd name="connsiteX1" fmla="*/ 16941 w 16941"/>
                  <a:gd name="connsiteY1" fmla="*/ 0 h 10000"/>
                  <a:gd name="connsiteX2" fmla="*/ 15274 w 16941"/>
                  <a:gd name="connsiteY2" fmla="*/ 5000 h 10000"/>
                  <a:gd name="connsiteX3" fmla="*/ 16941 w 16941"/>
                  <a:gd name="connsiteY3" fmla="*/ 10000 h 10000"/>
                  <a:gd name="connsiteX4" fmla="*/ 8608 w 16941"/>
                  <a:gd name="connsiteY4" fmla="*/ 10000 h 10000"/>
                  <a:gd name="connsiteX5" fmla="*/ 0 w 16941"/>
                  <a:gd name="connsiteY5" fmla="*/ 5000 h 10000"/>
                  <a:gd name="connsiteX6" fmla="*/ 8608 w 16941"/>
                  <a:gd name="connsiteY6" fmla="*/ 0 h 10000"/>
                  <a:gd name="connsiteX0" fmla="*/ 8608 w 19939"/>
                  <a:gd name="connsiteY0" fmla="*/ 0 h 10000"/>
                  <a:gd name="connsiteX1" fmla="*/ 19939 w 19939"/>
                  <a:gd name="connsiteY1" fmla="*/ 0 h 10000"/>
                  <a:gd name="connsiteX2" fmla="*/ 15274 w 19939"/>
                  <a:gd name="connsiteY2" fmla="*/ 5000 h 10000"/>
                  <a:gd name="connsiteX3" fmla="*/ 16941 w 19939"/>
                  <a:gd name="connsiteY3" fmla="*/ 10000 h 10000"/>
                  <a:gd name="connsiteX4" fmla="*/ 8608 w 19939"/>
                  <a:gd name="connsiteY4" fmla="*/ 10000 h 10000"/>
                  <a:gd name="connsiteX5" fmla="*/ 0 w 19939"/>
                  <a:gd name="connsiteY5" fmla="*/ 5000 h 10000"/>
                  <a:gd name="connsiteX6" fmla="*/ 8608 w 19939"/>
                  <a:gd name="connsiteY6" fmla="*/ 0 h 10000"/>
                  <a:gd name="connsiteX0" fmla="*/ 8608 w 19939"/>
                  <a:gd name="connsiteY0" fmla="*/ 0 h 10125"/>
                  <a:gd name="connsiteX1" fmla="*/ 19939 w 19939"/>
                  <a:gd name="connsiteY1" fmla="*/ 0 h 10125"/>
                  <a:gd name="connsiteX2" fmla="*/ 15274 w 19939"/>
                  <a:gd name="connsiteY2" fmla="*/ 5000 h 10125"/>
                  <a:gd name="connsiteX3" fmla="*/ 19939 w 19939"/>
                  <a:gd name="connsiteY3" fmla="*/ 10125 h 10125"/>
                  <a:gd name="connsiteX4" fmla="*/ 8608 w 19939"/>
                  <a:gd name="connsiteY4" fmla="*/ 10000 h 10125"/>
                  <a:gd name="connsiteX5" fmla="*/ 0 w 19939"/>
                  <a:gd name="connsiteY5" fmla="*/ 5000 h 10125"/>
                  <a:gd name="connsiteX6" fmla="*/ 8608 w 19939"/>
                  <a:gd name="connsiteY6" fmla="*/ 0 h 10125"/>
                  <a:gd name="connsiteX0" fmla="*/ 8608 w 19939"/>
                  <a:gd name="connsiteY0" fmla="*/ 0 h 10125"/>
                  <a:gd name="connsiteX1" fmla="*/ 19939 w 19939"/>
                  <a:gd name="connsiteY1" fmla="*/ 0 h 10125"/>
                  <a:gd name="connsiteX2" fmla="*/ 16024 w 19939"/>
                  <a:gd name="connsiteY2" fmla="*/ 5000 h 10125"/>
                  <a:gd name="connsiteX3" fmla="*/ 19939 w 19939"/>
                  <a:gd name="connsiteY3" fmla="*/ 10125 h 10125"/>
                  <a:gd name="connsiteX4" fmla="*/ 8608 w 19939"/>
                  <a:gd name="connsiteY4" fmla="*/ 10000 h 10125"/>
                  <a:gd name="connsiteX5" fmla="*/ 0 w 19939"/>
                  <a:gd name="connsiteY5" fmla="*/ 5000 h 10125"/>
                  <a:gd name="connsiteX6" fmla="*/ 8608 w 19939"/>
                  <a:gd name="connsiteY6" fmla="*/ 0 h 1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39" h="10125">
                    <a:moveTo>
                      <a:pt x="8608" y="0"/>
                    </a:moveTo>
                    <a:lnTo>
                      <a:pt x="19939" y="0"/>
                    </a:lnTo>
                    <a:cubicBezTo>
                      <a:pt x="19018" y="0"/>
                      <a:pt x="16024" y="3313"/>
                      <a:pt x="16024" y="5000"/>
                    </a:cubicBezTo>
                    <a:cubicBezTo>
                      <a:pt x="16024" y="6687"/>
                      <a:pt x="19018" y="10125"/>
                      <a:pt x="19939" y="10125"/>
                    </a:cubicBezTo>
                    <a:lnTo>
                      <a:pt x="8608" y="10000"/>
                    </a:lnTo>
                    <a:cubicBezTo>
                      <a:pt x="7687" y="10000"/>
                      <a:pt x="0" y="7761"/>
                      <a:pt x="0" y="5000"/>
                    </a:cubicBezTo>
                    <a:cubicBezTo>
                      <a:pt x="0" y="2239"/>
                      <a:pt x="7687" y="0"/>
                      <a:pt x="8608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9FBB820-DBFC-4EC0-A8BC-E429265FC2A6}"/>
                  </a:ext>
                </a:extLst>
              </p:cNvPr>
              <p:cNvSpPr/>
              <p:nvPr/>
            </p:nvSpPr>
            <p:spPr>
              <a:xfrm>
                <a:off x="5152881" y="3910962"/>
                <a:ext cx="185307" cy="1104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FD3804A-04D7-4070-8CD5-F9D852E9D018}"/>
                  </a:ext>
                </a:extLst>
              </p:cNvPr>
              <p:cNvSpPr/>
              <p:nvPr/>
            </p:nvSpPr>
            <p:spPr>
              <a:xfrm rot="5248756">
                <a:off x="5192233" y="4581627"/>
                <a:ext cx="185307" cy="1104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815484F-654B-4FDE-B62B-803F8BD8006B}"/>
                  </a:ext>
                </a:extLst>
              </p:cNvPr>
              <p:cNvSpPr txBox="1"/>
              <p:nvPr/>
            </p:nvSpPr>
            <p:spPr>
              <a:xfrm>
                <a:off x="5040311" y="3601694"/>
                <a:ext cx="37061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5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)</a:t>
                </a:r>
                <a:endParaRPr lang="zh-TW" altLang="en-US" sz="65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C6BBE776-0EB4-4B34-BF93-8CB22F536143}"/>
                </a:ext>
              </a:extLst>
            </p:cNvPr>
            <p:cNvCxnSpPr/>
            <p:nvPr/>
          </p:nvCxnSpPr>
          <p:spPr>
            <a:xfrm>
              <a:off x="314036" y="1074139"/>
              <a:ext cx="130914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16101FDD-0478-4C50-AD97-C9C0EDA380A2}"/>
                </a:ext>
              </a:extLst>
            </p:cNvPr>
            <p:cNvCxnSpPr/>
            <p:nvPr/>
          </p:nvCxnSpPr>
          <p:spPr>
            <a:xfrm>
              <a:off x="314036" y="1328140"/>
              <a:ext cx="130914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828E331-7855-4285-BA0D-6AC5B3F1BA01}"/>
              </a:ext>
            </a:extLst>
          </p:cNvPr>
          <p:cNvSpPr txBox="1"/>
          <p:nvPr/>
        </p:nvSpPr>
        <p:spPr>
          <a:xfrm>
            <a:off x="868437" y="875293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A(1bit)</a:t>
            </a:r>
            <a:endParaRPr lang="zh-TW" altLang="en-US" sz="1400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66051F3C-B68B-44A4-9C51-D3C79F15C599}"/>
              </a:ext>
            </a:extLst>
          </p:cNvPr>
          <p:cNvGrpSpPr/>
          <p:nvPr/>
        </p:nvGrpSpPr>
        <p:grpSpPr>
          <a:xfrm>
            <a:off x="1217483" y="1340121"/>
            <a:ext cx="4478487" cy="1464066"/>
            <a:chOff x="1217483" y="1340121"/>
            <a:chExt cx="4478487" cy="1464066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52C4FC23-AFA5-4CBF-A352-61DFBEFB53BC}"/>
                </a:ext>
              </a:extLst>
            </p:cNvPr>
            <p:cNvGrpSpPr/>
            <p:nvPr/>
          </p:nvGrpSpPr>
          <p:grpSpPr>
            <a:xfrm>
              <a:off x="4384654" y="1676355"/>
              <a:ext cx="1311316" cy="1127832"/>
              <a:chOff x="5040311" y="3601694"/>
              <a:chExt cx="1311316" cy="1127832"/>
            </a:xfrm>
          </p:grpSpPr>
          <p:sp>
            <p:nvSpPr>
              <p:cNvPr id="24" name="流程圖: 儲存資料 3">
                <a:extLst>
                  <a:ext uri="{FF2B5EF4-FFF2-40B4-BE49-F238E27FC236}">
                    <a16:creationId xmlns:a16="http://schemas.microsoft.com/office/drawing/2014/main" id="{1480780E-D637-4805-BE2E-608F2AFD447C}"/>
                  </a:ext>
                </a:extLst>
              </p:cNvPr>
              <p:cNvSpPr/>
              <p:nvPr/>
            </p:nvSpPr>
            <p:spPr>
              <a:xfrm rot="10800000">
                <a:off x="5338188" y="3910962"/>
                <a:ext cx="1013439" cy="672466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8608 w 16941"/>
                  <a:gd name="connsiteY0" fmla="*/ 0 h 10000"/>
                  <a:gd name="connsiteX1" fmla="*/ 16941 w 16941"/>
                  <a:gd name="connsiteY1" fmla="*/ 0 h 10000"/>
                  <a:gd name="connsiteX2" fmla="*/ 15274 w 16941"/>
                  <a:gd name="connsiteY2" fmla="*/ 5000 h 10000"/>
                  <a:gd name="connsiteX3" fmla="*/ 16941 w 16941"/>
                  <a:gd name="connsiteY3" fmla="*/ 10000 h 10000"/>
                  <a:gd name="connsiteX4" fmla="*/ 8608 w 16941"/>
                  <a:gd name="connsiteY4" fmla="*/ 10000 h 10000"/>
                  <a:gd name="connsiteX5" fmla="*/ 0 w 16941"/>
                  <a:gd name="connsiteY5" fmla="*/ 5000 h 10000"/>
                  <a:gd name="connsiteX6" fmla="*/ 8608 w 16941"/>
                  <a:gd name="connsiteY6" fmla="*/ 0 h 10000"/>
                  <a:gd name="connsiteX0" fmla="*/ 8608 w 19939"/>
                  <a:gd name="connsiteY0" fmla="*/ 0 h 10000"/>
                  <a:gd name="connsiteX1" fmla="*/ 19939 w 19939"/>
                  <a:gd name="connsiteY1" fmla="*/ 0 h 10000"/>
                  <a:gd name="connsiteX2" fmla="*/ 15274 w 19939"/>
                  <a:gd name="connsiteY2" fmla="*/ 5000 h 10000"/>
                  <a:gd name="connsiteX3" fmla="*/ 16941 w 19939"/>
                  <a:gd name="connsiteY3" fmla="*/ 10000 h 10000"/>
                  <a:gd name="connsiteX4" fmla="*/ 8608 w 19939"/>
                  <a:gd name="connsiteY4" fmla="*/ 10000 h 10000"/>
                  <a:gd name="connsiteX5" fmla="*/ 0 w 19939"/>
                  <a:gd name="connsiteY5" fmla="*/ 5000 h 10000"/>
                  <a:gd name="connsiteX6" fmla="*/ 8608 w 19939"/>
                  <a:gd name="connsiteY6" fmla="*/ 0 h 10000"/>
                  <a:gd name="connsiteX0" fmla="*/ 8608 w 19939"/>
                  <a:gd name="connsiteY0" fmla="*/ 0 h 10125"/>
                  <a:gd name="connsiteX1" fmla="*/ 19939 w 19939"/>
                  <a:gd name="connsiteY1" fmla="*/ 0 h 10125"/>
                  <a:gd name="connsiteX2" fmla="*/ 15274 w 19939"/>
                  <a:gd name="connsiteY2" fmla="*/ 5000 h 10125"/>
                  <a:gd name="connsiteX3" fmla="*/ 19939 w 19939"/>
                  <a:gd name="connsiteY3" fmla="*/ 10125 h 10125"/>
                  <a:gd name="connsiteX4" fmla="*/ 8608 w 19939"/>
                  <a:gd name="connsiteY4" fmla="*/ 10000 h 10125"/>
                  <a:gd name="connsiteX5" fmla="*/ 0 w 19939"/>
                  <a:gd name="connsiteY5" fmla="*/ 5000 h 10125"/>
                  <a:gd name="connsiteX6" fmla="*/ 8608 w 19939"/>
                  <a:gd name="connsiteY6" fmla="*/ 0 h 10125"/>
                  <a:gd name="connsiteX0" fmla="*/ 8608 w 19939"/>
                  <a:gd name="connsiteY0" fmla="*/ 0 h 10125"/>
                  <a:gd name="connsiteX1" fmla="*/ 19939 w 19939"/>
                  <a:gd name="connsiteY1" fmla="*/ 0 h 10125"/>
                  <a:gd name="connsiteX2" fmla="*/ 16024 w 19939"/>
                  <a:gd name="connsiteY2" fmla="*/ 5000 h 10125"/>
                  <a:gd name="connsiteX3" fmla="*/ 19939 w 19939"/>
                  <a:gd name="connsiteY3" fmla="*/ 10125 h 10125"/>
                  <a:gd name="connsiteX4" fmla="*/ 8608 w 19939"/>
                  <a:gd name="connsiteY4" fmla="*/ 10000 h 10125"/>
                  <a:gd name="connsiteX5" fmla="*/ 0 w 19939"/>
                  <a:gd name="connsiteY5" fmla="*/ 5000 h 10125"/>
                  <a:gd name="connsiteX6" fmla="*/ 8608 w 19939"/>
                  <a:gd name="connsiteY6" fmla="*/ 0 h 1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39" h="10125">
                    <a:moveTo>
                      <a:pt x="8608" y="0"/>
                    </a:moveTo>
                    <a:lnTo>
                      <a:pt x="19939" y="0"/>
                    </a:lnTo>
                    <a:cubicBezTo>
                      <a:pt x="19018" y="0"/>
                      <a:pt x="16024" y="3313"/>
                      <a:pt x="16024" y="5000"/>
                    </a:cubicBezTo>
                    <a:cubicBezTo>
                      <a:pt x="16024" y="6687"/>
                      <a:pt x="19018" y="10125"/>
                      <a:pt x="19939" y="10125"/>
                    </a:cubicBezTo>
                    <a:lnTo>
                      <a:pt x="8608" y="10000"/>
                    </a:lnTo>
                    <a:cubicBezTo>
                      <a:pt x="7687" y="10000"/>
                      <a:pt x="0" y="7761"/>
                      <a:pt x="0" y="5000"/>
                    </a:cubicBezTo>
                    <a:cubicBezTo>
                      <a:pt x="0" y="2239"/>
                      <a:pt x="7687" y="0"/>
                      <a:pt x="8608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2643EAF-582C-4FC5-84DE-9710342D0F5E}"/>
                  </a:ext>
                </a:extLst>
              </p:cNvPr>
              <p:cNvSpPr/>
              <p:nvPr/>
            </p:nvSpPr>
            <p:spPr>
              <a:xfrm>
                <a:off x="5152881" y="3910962"/>
                <a:ext cx="185307" cy="1104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30FF34E-3736-4509-8E51-26336316447A}"/>
                  </a:ext>
                </a:extLst>
              </p:cNvPr>
              <p:cNvSpPr/>
              <p:nvPr/>
            </p:nvSpPr>
            <p:spPr>
              <a:xfrm rot="5248756">
                <a:off x="5192233" y="4581627"/>
                <a:ext cx="185307" cy="1104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336EDE9-3A98-421A-B141-4109CF105A60}"/>
                  </a:ext>
                </a:extLst>
              </p:cNvPr>
              <p:cNvSpPr txBox="1"/>
              <p:nvPr/>
            </p:nvSpPr>
            <p:spPr>
              <a:xfrm>
                <a:off x="5040311" y="3601694"/>
                <a:ext cx="37061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5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)</a:t>
                </a:r>
                <a:endParaRPr lang="zh-TW" altLang="en-US" sz="65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A06F55D0-E896-456F-83A6-78207F50591D}"/>
                </a:ext>
              </a:extLst>
            </p:cNvPr>
            <p:cNvGrpSpPr/>
            <p:nvPr/>
          </p:nvGrpSpPr>
          <p:grpSpPr>
            <a:xfrm>
              <a:off x="3587523" y="1340121"/>
              <a:ext cx="1022271" cy="856659"/>
              <a:chOff x="3587523" y="1340121"/>
              <a:chExt cx="1821433" cy="882537"/>
            </a:xfrm>
          </p:grpSpPr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2F32D201-EF2D-416E-A625-3722553FC598}"/>
                  </a:ext>
                </a:extLst>
              </p:cNvPr>
              <p:cNvGrpSpPr/>
              <p:nvPr/>
            </p:nvGrpSpPr>
            <p:grpSpPr>
              <a:xfrm>
                <a:off x="3587523" y="1340121"/>
                <a:ext cx="535085" cy="882537"/>
                <a:chOff x="3587523" y="1340121"/>
                <a:chExt cx="535085" cy="882537"/>
              </a:xfrm>
            </p:grpSpPr>
            <p:cxnSp>
              <p:nvCxnSpPr>
                <p:cNvPr id="30" name="直線接點 29">
                  <a:extLst>
                    <a:ext uri="{FF2B5EF4-FFF2-40B4-BE49-F238E27FC236}">
                      <a16:creationId xmlns:a16="http://schemas.microsoft.com/office/drawing/2014/main" id="{652C6823-3786-4465-B8DF-1FE3C9577459}"/>
                    </a:ext>
                  </a:extLst>
                </p:cNvPr>
                <p:cNvCxnSpPr>
                  <a:cxnSpLocks/>
                  <a:stCxn id="6" idx="5"/>
                </p:cNvCxnSpPr>
                <p:nvPr/>
              </p:nvCxnSpPr>
              <p:spPr>
                <a:xfrm flipV="1">
                  <a:off x="3587523" y="1340121"/>
                  <a:ext cx="535085" cy="4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>
                  <a:extLst>
                    <a:ext uri="{FF2B5EF4-FFF2-40B4-BE49-F238E27FC236}">
                      <a16:creationId xmlns:a16="http://schemas.microsoft.com/office/drawing/2014/main" id="{2E532F6A-B19A-4DD0-9F09-E5640FEB88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2608" y="1340121"/>
                  <a:ext cx="0" cy="88253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2F68C917-56EE-423B-84EC-6EDDF34D6253}"/>
                  </a:ext>
                </a:extLst>
              </p:cNvPr>
              <p:cNvCxnSpPr/>
              <p:nvPr/>
            </p:nvCxnSpPr>
            <p:spPr>
              <a:xfrm>
                <a:off x="4099814" y="2213118"/>
                <a:ext cx="130914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E2FAD790-FDEC-4CA5-94AD-8062C077C3A1}"/>
                </a:ext>
              </a:extLst>
            </p:cNvPr>
            <p:cNvCxnSpPr>
              <a:cxnSpLocks/>
            </p:cNvCxnSpPr>
            <p:nvPr/>
          </p:nvCxnSpPr>
          <p:spPr>
            <a:xfrm>
              <a:off x="1217483" y="2456868"/>
              <a:ext cx="341758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4422411-3777-449D-AD9E-AC4B6D1101A9}"/>
              </a:ext>
            </a:extLst>
          </p:cNvPr>
          <p:cNvSpPr txBox="1"/>
          <p:nvPr/>
        </p:nvSpPr>
        <p:spPr>
          <a:xfrm>
            <a:off x="874485" y="1443158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B(1bit)</a:t>
            </a:r>
            <a:endParaRPr lang="zh-TW" altLang="en-US" sz="1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3BA2E27-F977-4D66-8B9D-50CEB45801EB}"/>
              </a:ext>
            </a:extLst>
          </p:cNvPr>
          <p:cNvSpPr txBox="1"/>
          <p:nvPr/>
        </p:nvSpPr>
        <p:spPr>
          <a:xfrm>
            <a:off x="874485" y="2139701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Cin</a:t>
            </a:r>
            <a:r>
              <a:rPr lang="en-US" altLang="zh-TW" sz="1400" dirty="0"/>
              <a:t>(1bit)</a:t>
            </a:r>
            <a:endParaRPr lang="zh-TW" altLang="en-US" sz="1400" dirty="0"/>
          </a:p>
        </p:txBody>
      </p:sp>
      <p:sp>
        <p:nvSpPr>
          <p:cNvPr id="45" name="流程圖: 延遲 44">
            <a:extLst>
              <a:ext uri="{FF2B5EF4-FFF2-40B4-BE49-F238E27FC236}">
                <a16:creationId xmlns:a16="http://schemas.microsoft.com/office/drawing/2014/main" id="{0B487A00-5B66-4BCB-99F2-E591F3C720FF}"/>
              </a:ext>
            </a:extLst>
          </p:cNvPr>
          <p:cNvSpPr/>
          <p:nvPr/>
        </p:nvSpPr>
        <p:spPr>
          <a:xfrm>
            <a:off x="4497224" y="4684503"/>
            <a:ext cx="982990" cy="709770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358DC0B-19DA-4531-9536-CBE0AFC5DD9C}"/>
              </a:ext>
            </a:extLst>
          </p:cNvPr>
          <p:cNvGrpSpPr/>
          <p:nvPr/>
        </p:nvGrpSpPr>
        <p:grpSpPr>
          <a:xfrm>
            <a:off x="1211640" y="3237382"/>
            <a:ext cx="4268574" cy="909833"/>
            <a:chOff x="1211640" y="3237382"/>
            <a:chExt cx="4268574" cy="909833"/>
          </a:xfrm>
        </p:grpSpPr>
        <p:sp>
          <p:nvSpPr>
            <p:cNvPr id="5" name="流程圖: 延遲 4">
              <a:extLst>
                <a:ext uri="{FF2B5EF4-FFF2-40B4-BE49-F238E27FC236}">
                  <a16:creationId xmlns:a16="http://schemas.microsoft.com/office/drawing/2014/main" id="{9ED229B0-2D81-42E6-8EFC-BC2D7AF5E110}"/>
                </a:ext>
              </a:extLst>
            </p:cNvPr>
            <p:cNvSpPr/>
            <p:nvPr/>
          </p:nvSpPr>
          <p:spPr>
            <a:xfrm>
              <a:off x="4497224" y="3437445"/>
              <a:ext cx="982990" cy="709770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B932887-28BD-4CB2-8574-66EC30840F7F}"/>
                </a:ext>
              </a:extLst>
            </p:cNvPr>
            <p:cNvGrpSpPr/>
            <p:nvPr/>
          </p:nvGrpSpPr>
          <p:grpSpPr>
            <a:xfrm>
              <a:off x="2276207" y="3237382"/>
              <a:ext cx="1240798" cy="854690"/>
              <a:chOff x="1982454" y="1083864"/>
              <a:chExt cx="1240798" cy="854690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3EE27E3F-45FD-4676-A03F-F336B39D21BB}"/>
                  </a:ext>
                </a:extLst>
              </p:cNvPr>
              <p:cNvGrpSpPr/>
              <p:nvPr/>
            </p:nvGrpSpPr>
            <p:grpSpPr>
              <a:xfrm>
                <a:off x="1982454" y="1083864"/>
                <a:ext cx="1240798" cy="767054"/>
                <a:chOff x="1977637" y="1104382"/>
                <a:chExt cx="1375162" cy="869102"/>
              </a:xfrm>
            </p:grpSpPr>
            <p:sp>
              <p:nvSpPr>
                <p:cNvPr id="4" name="流程圖: 儲存資料 3">
                  <a:extLst>
                    <a:ext uri="{FF2B5EF4-FFF2-40B4-BE49-F238E27FC236}">
                      <a16:creationId xmlns:a16="http://schemas.microsoft.com/office/drawing/2014/main" id="{B6174551-94EF-43C9-B3B2-2A1BA0298267}"/>
                    </a:ext>
                  </a:extLst>
                </p:cNvPr>
                <p:cNvSpPr/>
                <p:nvPr/>
              </p:nvSpPr>
              <p:spPr>
                <a:xfrm rot="10800000">
                  <a:off x="2171769" y="1169287"/>
                  <a:ext cx="1181030" cy="804197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8608 w 16941"/>
                    <a:gd name="connsiteY0" fmla="*/ 0 h 10000"/>
                    <a:gd name="connsiteX1" fmla="*/ 16941 w 16941"/>
                    <a:gd name="connsiteY1" fmla="*/ 0 h 10000"/>
                    <a:gd name="connsiteX2" fmla="*/ 15274 w 16941"/>
                    <a:gd name="connsiteY2" fmla="*/ 5000 h 10000"/>
                    <a:gd name="connsiteX3" fmla="*/ 16941 w 16941"/>
                    <a:gd name="connsiteY3" fmla="*/ 10000 h 10000"/>
                    <a:gd name="connsiteX4" fmla="*/ 8608 w 16941"/>
                    <a:gd name="connsiteY4" fmla="*/ 10000 h 10000"/>
                    <a:gd name="connsiteX5" fmla="*/ 0 w 16941"/>
                    <a:gd name="connsiteY5" fmla="*/ 5000 h 10000"/>
                    <a:gd name="connsiteX6" fmla="*/ 8608 w 16941"/>
                    <a:gd name="connsiteY6" fmla="*/ 0 h 10000"/>
                    <a:gd name="connsiteX0" fmla="*/ 8608 w 19939"/>
                    <a:gd name="connsiteY0" fmla="*/ 0 h 10000"/>
                    <a:gd name="connsiteX1" fmla="*/ 19939 w 19939"/>
                    <a:gd name="connsiteY1" fmla="*/ 0 h 10000"/>
                    <a:gd name="connsiteX2" fmla="*/ 15274 w 19939"/>
                    <a:gd name="connsiteY2" fmla="*/ 5000 h 10000"/>
                    <a:gd name="connsiteX3" fmla="*/ 16941 w 19939"/>
                    <a:gd name="connsiteY3" fmla="*/ 10000 h 10000"/>
                    <a:gd name="connsiteX4" fmla="*/ 8608 w 19939"/>
                    <a:gd name="connsiteY4" fmla="*/ 10000 h 10000"/>
                    <a:gd name="connsiteX5" fmla="*/ 0 w 19939"/>
                    <a:gd name="connsiteY5" fmla="*/ 5000 h 10000"/>
                    <a:gd name="connsiteX6" fmla="*/ 8608 w 19939"/>
                    <a:gd name="connsiteY6" fmla="*/ 0 h 10000"/>
                    <a:gd name="connsiteX0" fmla="*/ 8608 w 19939"/>
                    <a:gd name="connsiteY0" fmla="*/ 0 h 10125"/>
                    <a:gd name="connsiteX1" fmla="*/ 19939 w 19939"/>
                    <a:gd name="connsiteY1" fmla="*/ 0 h 10125"/>
                    <a:gd name="connsiteX2" fmla="*/ 15274 w 19939"/>
                    <a:gd name="connsiteY2" fmla="*/ 5000 h 10125"/>
                    <a:gd name="connsiteX3" fmla="*/ 19939 w 19939"/>
                    <a:gd name="connsiteY3" fmla="*/ 10125 h 10125"/>
                    <a:gd name="connsiteX4" fmla="*/ 8608 w 19939"/>
                    <a:gd name="connsiteY4" fmla="*/ 10000 h 10125"/>
                    <a:gd name="connsiteX5" fmla="*/ 0 w 19939"/>
                    <a:gd name="connsiteY5" fmla="*/ 5000 h 10125"/>
                    <a:gd name="connsiteX6" fmla="*/ 8608 w 19939"/>
                    <a:gd name="connsiteY6" fmla="*/ 0 h 10125"/>
                    <a:gd name="connsiteX0" fmla="*/ 8608 w 19939"/>
                    <a:gd name="connsiteY0" fmla="*/ 0 h 10125"/>
                    <a:gd name="connsiteX1" fmla="*/ 19939 w 19939"/>
                    <a:gd name="connsiteY1" fmla="*/ 0 h 10125"/>
                    <a:gd name="connsiteX2" fmla="*/ 16024 w 19939"/>
                    <a:gd name="connsiteY2" fmla="*/ 5125 h 10125"/>
                    <a:gd name="connsiteX3" fmla="*/ 19939 w 19939"/>
                    <a:gd name="connsiteY3" fmla="*/ 10125 h 10125"/>
                    <a:gd name="connsiteX4" fmla="*/ 8608 w 19939"/>
                    <a:gd name="connsiteY4" fmla="*/ 10000 h 10125"/>
                    <a:gd name="connsiteX5" fmla="*/ 0 w 19939"/>
                    <a:gd name="connsiteY5" fmla="*/ 5000 h 10125"/>
                    <a:gd name="connsiteX6" fmla="*/ 8608 w 19939"/>
                    <a:gd name="connsiteY6" fmla="*/ 0 h 10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939" h="10125">
                      <a:moveTo>
                        <a:pt x="8608" y="0"/>
                      </a:moveTo>
                      <a:lnTo>
                        <a:pt x="19939" y="0"/>
                      </a:lnTo>
                      <a:cubicBezTo>
                        <a:pt x="19018" y="0"/>
                        <a:pt x="16024" y="3438"/>
                        <a:pt x="16024" y="5125"/>
                      </a:cubicBezTo>
                      <a:cubicBezTo>
                        <a:pt x="16024" y="6812"/>
                        <a:pt x="19018" y="10125"/>
                        <a:pt x="19939" y="10125"/>
                      </a:cubicBezTo>
                      <a:lnTo>
                        <a:pt x="8608" y="10000"/>
                      </a:lnTo>
                      <a:cubicBezTo>
                        <a:pt x="7687" y="10000"/>
                        <a:pt x="0" y="7761"/>
                        <a:pt x="0" y="5000"/>
                      </a:cubicBezTo>
                      <a:cubicBezTo>
                        <a:pt x="0" y="2239"/>
                        <a:pt x="7687" y="0"/>
                        <a:pt x="8608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E4CC2CA-0D11-4488-B800-7616370981C4}"/>
                    </a:ext>
                  </a:extLst>
                </p:cNvPr>
                <p:cNvSpPr/>
                <p:nvPr/>
              </p:nvSpPr>
              <p:spPr>
                <a:xfrm>
                  <a:off x="1977637" y="1104382"/>
                  <a:ext cx="182891" cy="2143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3CB7E68A-32C0-45DF-901B-881670DB7EFB}"/>
                    </a:ext>
                  </a:extLst>
                </p:cNvPr>
                <p:cNvSpPr/>
                <p:nvPr/>
              </p:nvSpPr>
              <p:spPr>
                <a:xfrm>
                  <a:off x="2026920" y="1560557"/>
                  <a:ext cx="182891" cy="2143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506695D-6ADA-49D4-9FA9-8E5F134D298A}"/>
                  </a:ext>
                </a:extLst>
              </p:cNvPr>
              <p:cNvSpPr/>
              <p:nvPr/>
            </p:nvSpPr>
            <p:spPr>
              <a:xfrm>
                <a:off x="1992597" y="1749381"/>
                <a:ext cx="165021" cy="189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A8689803-8F71-4683-8281-6C36690084A4}"/>
                </a:ext>
              </a:extLst>
            </p:cNvPr>
            <p:cNvCxnSpPr>
              <a:cxnSpLocks/>
            </p:cNvCxnSpPr>
            <p:nvPr/>
          </p:nvCxnSpPr>
          <p:spPr>
            <a:xfrm>
              <a:off x="1211640" y="3542139"/>
              <a:ext cx="143518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17297A72-4719-4416-8253-90C2F3137AFE}"/>
                </a:ext>
              </a:extLst>
            </p:cNvPr>
            <p:cNvCxnSpPr>
              <a:cxnSpLocks/>
            </p:cNvCxnSpPr>
            <p:nvPr/>
          </p:nvCxnSpPr>
          <p:spPr>
            <a:xfrm>
              <a:off x="1211640" y="3764615"/>
              <a:ext cx="143518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AC0277E-BF4C-495A-BAF4-18C21A8F5B75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3517005" y="3653932"/>
              <a:ext cx="98021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A92414DC-15BB-44E3-9DF3-E166DC4262F8}"/>
              </a:ext>
            </a:extLst>
          </p:cNvPr>
          <p:cNvGrpSpPr/>
          <p:nvPr/>
        </p:nvGrpSpPr>
        <p:grpSpPr>
          <a:xfrm>
            <a:off x="1217482" y="3955697"/>
            <a:ext cx="3279742" cy="497198"/>
            <a:chOff x="1217482" y="3955697"/>
            <a:chExt cx="3279742" cy="497198"/>
          </a:xfrm>
        </p:grpSpPr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07894AF4-94F1-4EBE-B5B5-496C169002DE}"/>
                </a:ext>
              </a:extLst>
            </p:cNvPr>
            <p:cNvGrpSpPr/>
            <p:nvPr/>
          </p:nvGrpSpPr>
          <p:grpSpPr>
            <a:xfrm>
              <a:off x="1217482" y="3955697"/>
              <a:ext cx="2789632" cy="497198"/>
              <a:chOff x="1217482" y="3955697"/>
              <a:chExt cx="2789632" cy="497198"/>
            </a:xfrm>
          </p:grpSpPr>
          <p:cxnSp>
            <p:nvCxnSpPr>
              <p:cNvPr id="49" name="直線接點 48">
                <a:extLst>
                  <a:ext uri="{FF2B5EF4-FFF2-40B4-BE49-F238E27FC236}">
                    <a16:creationId xmlns:a16="http://schemas.microsoft.com/office/drawing/2014/main" id="{15231538-3121-4BA9-8988-A9B8B94A5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7482" y="4448272"/>
                <a:ext cx="2789632" cy="462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1534E1D9-ACAB-44B0-A375-016723DEA4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3351" y="3955697"/>
                <a:ext cx="0" cy="49257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7131A6A-1C81-4C8E-885D-11164B68DC24}"/>
                </a:ext>
              </a:extLst>
            </p:cNvPr>
            <p:cNvCxnSpPr>
              <a:cxnSpLocks/>
            </p:cNvCxnSpPr>
            <p:nvPr/>
          </p:nvCxnSpPr>
          <p:spPr>
            <a:xfrm>
              <a:off x="3965718" y="3955697"/>
              <a:ext cx="5315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E69D4829-F69C-44FF-8796-3C3D61DB1988}"/>
              </a:ext>
            </a:extLst>
          </p:cNvPr>
          <p:cNvGrpSpPr/>
          <p:nvPr/>
        </p:nvGrpSpPr>
        <p:grpSpPr>
          <a:xfrm>
            <a:off x="5480214" y="3792330"/>
            <a:ext cx="2338072" cy="1018057"/>
            <a:chOff x="5480214" y="3792330"/>
            <a:chExt cx="2338072" cy="1018057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531C4096-B0AD-4667-BB9C-653E64B077D7}"/>
                </a:ext>
              </a:extLst>
            </p:cNvPr>
            <p:cNvGrpSpPr/>
            <p:nvPr/>
          </p:nvGrpSpPr>
          <p:grpSpPr>
            <a:xfrm>
              <a:off x="6577488" y="3955697"/>
              <a:ext cx="1240798" cy="854690"/>
              <a:chOff x="1982454" y="1083864"/>
              <a:chExt cx="1240798" cy="854690"/>
            </a:xfrm>
          </p:grpSpPr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B7518A70-C0D7-46B3-A953-AC1920CC6420}"/>
                  </a:ext>
                </a:extLst>
              </p:cNvPr>
              <p:cNvGrpSpPr/>
              <p:nvPr/>
            </p:nvGrpSpPr>
            <p:grpSpPr>
              <a:xfrm>
                <a:off x="1982454" y="1083864"/>
                <a:ext cx="1240798" cy="767054"/>
                <a:chOff x="1977637" y="1104382"/>
                <a:chExt cx="1375162" cy="869102"/>
              </a:xfrm>
            </p:grpSpPr>
            <p:sp>
              <p:nvSpPr>
                <p:cNvPr id="42" name="流程圖: 儲存資料 3">
                  <a:extLst>
                    <a:ext uri="{FF2B5EF4-FFF2-40B4-BE49-F238E27FC236}">
                      <a16:creationId xmlns:a16="http://schemas.microsoft.com/office/drawing/2014/main" id="{5541F037-DB6B-45A4-9528-BBF77DEC25FD}"/>
                    </a:ext>
                  </a:extLst>
                </p:cNvPr>
                <p:cNvSpPr/>
                <p:nvPr/>
              </p:nvSpPr>
              <p:spPr>
                <a:xfrm rot="10800000">
                  <a:off x="2171769" y="1169287"/>
                  <a:ext cx="1181030" cy="804197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8608 w 16941"/>
                    <a:gd name="connsiteY0" fmla="*/ 0 h 10000"/>
                    <a:gd name="connsiteX1" fmla="*/ 16941 w 16941"/>
                    <a:gd name="connsiteY1" fmla="*/ 0 h 10000"/>
                    <a:gd name="connsiteX2" fmla="*/ 15274 w 16941"/>
                    <a:gd name="connsiteY2" fmla="*/ 5000 h 10000"/>
                    <a:gd name="connsiteX3" fmla="*/ 16941 w 16941"/>
                    <a:gd name="connsiteY3" fmla="*/ 10000 h 10000"/>
                    <a:gd name="connsiteX4" fmla="*/ 8608 w 16941"/>
                    <a:gd name="connsiteY4" fmla="*/ 10000 h 10000"/>
                    <a:gd name="connsiteX5" fmla="*/ 0 w 16941"/>
                    <a:gd name="connsiteY5" fmla="*/ 5000 h 10000"/>
                    <a:gd name="connsiteX6" fmla="*/ 8608 w 16941"/>
                    <a:gd name="connsiteY6" fmla="*/ 0 h 10000"/>
                    <a:gd name="connsiteX0" fmla="*/ 8608 w 19939"/>
                    <a:gd name="connsiteY0" fmla="*/ 0 h 10000"/>
                    <a:gd name="connsiteX1" fmla="*/ 19939 w 19939"/>
                    <a:gd name="connsiteY1" fmla="*/ 0 h 10000"/>
                    <a:gd name="connsiteX2" fmla="*/ 15274 w 19939"/>
                    <a:gd name="connsiteY2" fmla="*/ 5000 h 10000"/>
                    <a:gd name="connsiteX3" fmla="*/ 16941 w 19939"/>
                    <a:gd name="connsiteY3" fmla="*/ 10000 h 10000"/>
                    <a:gd name="connsiteX4" fmla="*/ 8608 w 19939"/>
                    <a:gd name="connsiteY4" fmla="*/ 10000 h 10000"/>
                    <a:gd name="connsiteX5" fmla="*/ 0 w 19939"/>
                    <a:gd name="connsiteY5" fmla="*/ 5000 h 10000"/>
                    <a:gd name="connsiteX6" fmla="*/ 8608 w 19939"/>
                    <a:gd name="connsiteY6" fmla="*/ 0 h 10000"/>
                    <a:gd name="connsiteX0" fmla="*/ 8608 w 19939"/>
                    <a:gd name="connsiteY0" fmla="*/ 0 h 10125"/>
                    <a:gd name="connsiteX1" fmla="*/ 19939 w 19939"/>
                    <a:gd name="connsiteY1" fmla="*/ 0 h 10125"/>
                    <a:gd name="connsiteX2" fmla="*/ 15274 w 19939"/>
                    <a:gd name="connsiteY2" fmla="*/ 5000 h 10125"/>
                    <a:gd name="connsiteX3" fmla="*/ 19939 w 19939"/>
                    <a:gd name="connsiteY3" fmla="*/ 10125 h 10125"/>
                    <a:gd name="connsiteX4" fmla="*/ 8608 w 19939"/>
                    <a:gd name="connsiteY4" fmla="*/ 10000 h 10125"/>
                    <a:gd name="connsiteX5" fmla="*/ 0 w 19939"/>
                    <a:gd name="connsiteY5" fmla="*/ 5000 h 10125"/>
                    <a:gd name="connsiteX6" fmla="*/ 8608 w 19939"/>
                    <a:gd name="connsiteY6" fmla="*/ 0 h 10125"/>
                    <a:gd name="connsiteX0" fmla="*/ 8608 w 19939"/>
                    <a:gd name="connsiteY0" fmla="*/ 0 h 10125"/>
                    <a:gd name="connsiteX1" fmla="*/ 19939 w 19939"/>
                    <a:gd name="connsiteY1" fmla="*/ 0 h 10125"/>
                    <a:gd name="connsiteX2" fmla="*/ 16024 w 19939"/>
                    <a:gd name="connsiteY2" fmla="*/ 5125 h 10125"/>
                    <a:gd name="connsiteX3" fmla="*/ 19939 w 19939"/>
                    <a:gd name="connsiteY3" fmla="*/ 10125 h 10125"/>
                    <a:gd name="connsiteX4" fmla="*/ 8608 w 19939"/>
                    <a:gd name="connsiteY4" fmla="*/ 10000 h 10125"/>
                    <a:gd name="connsiteX5" fmla="*/ 0 w 19939"/>
                    <a:gd name="connsiteY5" fmla="*/ 5000 h 10125"/>
                    <a:gd name="connsiteX6" fmla="*/ 8608 w 19939"/>
                    <a:gd name="connsiteY6" fmla="*/ 0 h 10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939" h="10125">
                      <a:moveTo>
                        <a:pt x="8608" y="0"/>
                      </a:moveTo>
                      <a:lnTo>
                        <a:pt x="19939" y="0"/>
                      </a:lnTo>
                      <a:cubicBezTo>
                        <a:pt x="19018" y="0"/>
                        <a:pt x="16024" y="3438"/>
                        <a:pt x="16024" y="5125"/>
                      </a:cubicBezTo>
                      <a:cubicBezTo>
                        <a:pt x="16024" y="6812"/>
                        <a:pt x="19018" y="10125"/>
                        <a:pt x="19939" y="10125"/>
                      </a:cubicBezTo>
                      <a:lnTo>
                        <a:pt x="8608" y="10000"/>
                      </a:lnTo>
                      <a:cubicBezTo>
                        <a:pt x="7687" y="10000"/>
                        <a:pt x="0" y="7761"/>
                        <a:pt x="0" y="5000"/>
                      </a:cubicBezTo>
                      <a:cubicBezTo>
                        <a:pt x="0" y="2239"/>
                        <a:pt x="7687" y="0"/>
                        <a:pt x="8608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3C47372B-4D4C-4B9C-A572-53FCA88187BB}"/>
                    </a:ext>
                  </a:extLst>
                </p:cNvPr>
                <p:cNvSpPr/>
                <p:nvPr/>
              </p:nvSpPr>
              <p:spPr>
                <a:xfrm>
                  <a:off x="1977637" y="1104382"/>
                  <a:ext cx="182891" cy="2143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D4184954-BD13-47B3-9070-B21D98663DD9}"/>
                    </a:ext>
                  </a:extLst>
                </p:cNvPr>
                <p:cNvSpPr/>
                <p:nvPr/>
              </p:nvSpPr>
              <p:spPr>
                <a:xfrm>
                  <a:off x="2026920" y="1560557"/>
                  <a:ext cx="182891" cy="2143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12EBEFD-0912-45E7-9843-9F3170D91BFA}"/>
                  </a:ext>
                </a:extLst>
              </p:cNvPr>
              <p:cNvSpPr/>
              <p:nvPr/>
            </p:nvSpPr>
            <p:spPr>
              <a:xfrm>
                <a:off x="1992597" y="1749381"/>
                <a:ext cx="165021" cy="189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89A387A8-9AA8-4FB1-A7E8-8A0CB43123C7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>
              <a:off x="5480214" y="3792330"/>
              <a:ext cx="75433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A7E76BFC-BDFB-465F-99E4-D1E7716477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5" y="3792330"/>
              <a:ext cx="0" cy="4514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7BD7DEEE-3439-4BD2-86EC-1A35AC9578CC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5" y="4243760"/>
              <a:ext cx="71031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A10870BC-9908-4DDE-9DF0-6EE88EFA6D33}"/>
              </a:ext>
            </a:extLst>
          </p:cNvPr>
          <p:cNvGrpSpPr/>
          <p:nvPr/>
        </p:nvGrpSpPr>
        <p:grpSpPr>
          <a:xfrm>
            <a:off x="5480214" y="4448272"/>
            <a:ext cx="754331" cy="624372"/>
            <a:chOff x="5480214" y="4448272"/>
            <a:chExt cx="754331" cy="624372"/>
          </a:xfrm>
        </p:grpSpPr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ED8F5971-B76A-42E3-97FD-ABBE94949147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>
              <a:off x="5480214" y="5039388"/>
              <a:ext cx="75433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5004059C-1CDA-45BF-92AE-84A82A8D1D58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5" y="4448272"/>
              <a:ext cx="0" cy="6243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DC7ABF53-3285-4484-90AB-58E8E79E87AB}"/>
              </a:ext>
            </a:extLst>
          </p:cNvPr>
          <p:cNvCxnSpPr>
            <a:cxnSpLocks/>
          </p:cNvCxnSpPr>
          <p:nvPr/>
        </p:nvCxnSpPr>
        <p:spPr>
          <a:xfrm>
            <a:off x="6232472" y="4475632"/>
            <a:ext cx="710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FF506705-9470-49A5-9C21-E7177ACE9EDA}"/>
              </a:ext>
            </a:extLst>
          </p:cNvPr>
          <p:cNvCxnSpPr>
            <a:cxnSpLocks/>
          </p:cNvCxnSpPr>
          <p:nvPr/>
        </p:nvCxnSpPr>
        <p:spPr>
          <a:xfrm>
            <a:off x="1211640" y="4899886"/>
            <a:ext cx="3310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F7C165D2-90EB-4362-8FF2-0EE8A013C5D1}"/>
              </a:ext>
            </a:extLst>
          </p:cNvPr>
          <p:cNvCxnSpPr>
            <a:cxnSpLocks/>
          </p:cNvCxnSpPr>
          <p:nvPr/>
        </p:nvCxnSpPr>
        <p:spPr>
          <a:xfrm>
            <a:off x="1211640" y="5190831"/>
            <a:ext cx="32855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A79C6AE6-3047-41F5-8002-F92AE6D2FB35}"/>
              </a:ext>
            </a:extLst>
          </p:cNvPr>
          <p:cNvSpPr txBox="1"/>
          <p:nvPr/>
        </p:nvSpPr>
        <p:spPr>
          <a:xfrm>
            <a:off x="874485" y="461592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A(1bit)</a:t>
            </a:r>
            <a:endParaRPr lang="zh-TW" altLang="en-US" sz="1400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EA0045D4-6FEF-41A5-9AD4-54B69356F2F4}"/>
              </a:ext>
            </a:extLst>
          </p:cNvPr>
          <p:cNvSpPr txBox="1"/>
          <p:nvPr/>
        </p:nvSpPr>
        <p:spPr>
          <a:xfrm>
            <a:off x="868437" y="312940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A(1bit)</a:t>
            </a:r>
            <a:endParaRPr lang="zh-TW" altLang="en-US" sz="1400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86F551F4-841B-4C00-838F-7F85A7C2FB24}"/>
              </a:ext>
            </a:extLst>
          </p:cNvPr>
          <p:cNvSpPr txBox="1"/>
          <p:nvPr/>
        </p:nvSpPr>
        <p:spPr>
          <a:xfrm>
            <a:off x="870413" y="524321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B(1bit)</a:t>
            </a:r>
            <a:endParaRPr lang="zh-TW" altLang="en-US" sz="1400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E364B820-1AAA-44B7-AF59-5A209F40976A}"/>
              </a:ext>
            </a:extLst>
          </p:cNvPr>
          <p:cNvSpPr txBox="1"/>
          <p:nvPr/>
        </p:nvSpPr>
        <p:spPr>
          <a:xfrm>
            <a:off x="874485" y="3771254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B(1bit)</a:t>
            </a:r>
            <a:endParaRPr lang="zh-TW" altLang="en-US" sz="1400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8809A18D-37FA-4C57-8889-6BE96645EDE8}"/>
              </a:ext>
            </a:extLst>
          </p:cNvPr>
          <p:cNvSpPr txBox="1"/>
          <p:nvPr/>
        </p:nvSpPr>
        <p:spPr>
          <a:xfrm>
            <a:off x="868437" y="411268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Cin</a:t>
            </a:r>
            <a:r>
              <a:rPr lang="en-US" altLang="zh-TW" sz="1400" dirty="0"/>
              <a:t>(1bit)</a:t>
            </a:r>
            <a:endParaRPr lang="zh-TW" altLang="en-US" sz="1400" dirty="0"/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D078E6BD-534D-4B7E-ADCE-F4C448C10F3A}"/>
              </a:ext>
            </a:extLst>
          </p:cNvPr>
          <p:cNvCxnSpPr>
            <a:cxnSpLocks/>
            <a:stCxn id="24" idx="5"/>
          </p:cNvCxnSpPr>
          <p:nvPr/>
        </p:nvCxnSpPr>
        <p:spPr>
          <a:xfrm flipV="1">
            <a:off x="5695970" y="2321856"/>
            <a:ext cx="2819957" cy="41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49C385C4-FDF6-4701-A78C-050201B31718}"/>
              </a:ext>
            </a:extLst>
          </p:cNvPr>
          <p:cNvCxnSpPr>
            <a:cxnSpLocks/>
            <a:stCxn id="42" idx="5"/>
          </p:cNvCxnSpPr>
          <p:nvPr/>
        </p:nvCxnSpPr>
        <p:spPr>
          <a:xfrm flipV="1">
            <a:off x="7818286" y="4367866"/>
            <a:ext cx="697641" cy="43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A1380976-109B-4947-8CAC-5467732B1B51}"/>
              </a:ext>
            </a:extLst>
          </p:cNvPr>
          <p:cNvSpPr txBox="1"/>
          <p:nvPr/>
        </p:nvSpPr>
        <p:spPr>
          <a:xfrm>
            <a:off x="8533098" y="2136348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S(1bit)</a:t>
            </a:r>
            <a:endParaRPr lang="zh-TW" altLang="en-US" sz="1400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B19399DC-9230-4F3F-AB63-8E016D407DFC}"/>
              </a:ext>
            </a:extLst>
          </p:cNvPr>
          <p:cNvSpPr txBox="1"/>
          <p:nvPr/>
        </p:nvSpPr>
        <p:spPr>
          <a:xfrm>
            <a:off x="8537390" y="4213977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Cout</a:t>
            </a:r>
            <a:r>
              <a:rPr lang="en-US" altLang="zh-TW" sz="1400" dirty="0"/>
              <a:t>(1bit)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8669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9B1DA2C-BA1B-4752-A03A-E00D8B4C1186}"/>
              </a:ext>
            </a:extLst>
          </p:cNvPr>
          <p:cNvGrpSpPr/>
          <p:nvPr/>
        </p:nvGrpSpPr>
        <p:grpSpPr>
          <a:xfrm>
            <a:off x="3280908" y="4928286"/>
            <a:ext cx="1311316" cy="1148043"/>
            <a:chOff x="4384654" y="1676355"/>
            <a:chExt cx="1311316" cy="1148043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2A68228-FAEB-4668-8479-72AACAFFC624}"/>
                </a:ext>
              </a:extLst>
            </p:cNvPr>
            <p:cNvSpPr txBox="1"/>
            <p:nvPr/>
          </p:nvSpPr>
          <p:spPr>
            <a:xfrm>
              <a:off x="4384654" y="1676355"/>
              <a:ext cx="370614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5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)</a:t>
              </a:r>
              <a:endParaRPr lang="zh-TW" altLang="en-US" sz="65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1B0A83D7-28B7-4815-8003-002FB01D382B}"/>
                </a:ext>
              </a:extLst>
            </p:cNvPr>
            <p:cNvGrpSpPr/>
            <p:nvPr/>
          </p:nvGrpSpPr>
          <p:grpSpPr>
            <a:xfrm>
              <a:off x="4606601" y="1985623"/>
              <a:ext cx="1089369" cy="838775"/>
              <a:chOff x="4606601" y="1985623"/>
              <a:chExt cx="1089369" cy="838775"/>
            </a:xfrm>
          </p:grpSpPr>
          <p:sp>
            <p:nvSpPr>
              <p:cNvPr id="7" name="流程圖: 儲存資料 3">
                <a:extLst>
                  <a:ext uri="{FF2B5EF4-FFF2-40B4-BE49-F238E27FC236}">
                    <a16:creationId xmlns:a16="http://schemas.microsoft.com/office/drawing/2014/main" id="{C6130242-0238-4E44-B5E5-D6CB7675E54C}"/>
                  </a:ext>
                </a:extLst>
              </p:cNvPr>
              <p:cNvSpPr/>
              <p:nvPr/>
            </p:nvSpPr>
            <p:spPr>
              <a:xfrm rot="10800000">
                <a:off x="4682531" y="1985623"/>
                <a:ext cx="1013439" cy="672466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8608 w 16941"/>
                  <a:gd name="connsiteY0" fmla="*/ 0 h 10000"/>
                  <a:gd name="connsiteX1" fmla="*/ 16941 w 16941"/>
                  <a:gd name="connsiteY1" fmla="*/ 0 h 10000"/>
                  <a:gd name="connsiteX2" fmla="*/ 15274 w 16941"/>
                  <a:gd name="connsiteY2" fmla="*/ 5000 h 10000"/>
                  <a:gd name="connsiteX3" fmla="*/ 16941 w 16941"/>
                  <a:gd name="connsiteY3" fmla="*/ 10000 h 10000"/>
                  <a:gd name="connsiteX4" fmla="*/ 8608 w 16941"/>
                  <a:gd name="connsiteY4" fmla="*/ 10000 h 10000"/>
                  <a:gd name="connsiteX5" fmla="*/ 0 w 16941"/>
                  <a:gd name="connsiteY5" fmla="*/ 5000 h 10000"/>
                  <a:gd name="connsiteX6" fmla="*/ 8608 w 16941"/>
                  <a:gd name="connsiteY6" fmla="*/ 0 h 10000"/>
                  <a:gd name="connsiteX0" fmla="*/ 8608 w 19939"/>
                  <a:gd name="connsiteY0" fmla="*/ 0 h 10000"/>
                  <a:gd name="connsiteX1" fmla="*/ 19939 w 19939"/>
                  <a:gd name="connsiteY1" fmla="*/ 0 h 10000"/>
                  <a:gd name="connsiteX2" fmla="*/ 15274 w 19939"/>
                  <a:gd name="connsiteY2" fmla="*/ 5000 h 10000"/>
                  <a:gd name="connsiteX3" fmla="*/ 16941 w 19939"/>
                  <a:gd name="connsiteY3" fmla="*/ 10000 h 10000"/>
                  <a:gd name="connsiteX4" fmla="*/ 8608 w 19939"/>
                  <a:gd name="connsiteY4" fmla="*/ 10000 h 10000"/>
                  <a:gd name="connsiteX5" fmla="*/ 0 w 19939"/>
                  <a:gd name="connsiteY5" fmla="*/ 5000 h 10000"/>
                  <a:gd name="connsiteX6" fmla="*/ 8608 w 19939"/>
                  <a:gd name="connsiteY6" fmla="*/ 0 h 10000"/>
                  <a:gd name="connsiteX0" fmla="*/ 8608 w 19939"/>
                  <a:gd name="connsiteY0" fmla="*/ 0 h 10125"/>
                  <a:gd name="connsiteX1" fmla="*/ 19939 w 19939"/>
                  <a:gd name="connsiteY1" fmla="*/ 0 h 10125"/>
                  <a:gd name="connsiteX2" fmla="*/ 15274 w 19939"/>
                  <a:gd name="connsiteY2" fmla="*/ 5000 h 10125"/>
                  <a:gd name="connsiteX3" fmla="*/ 19939 w 19939"/>
                  <a:gd name="connsiteY3" fmla="*/ 10125 h 10125"/>
                  <a:gd name="connsiteX4" fmla="*/ 8608 w 19939"/>
                  <a:gd name="connsiteY4" fmla="*/ 10000 h 10125"/>
                  <a:gd name="connsiteX5" fmla="*/ 0 w 19939"/>
                  <a:gd name="connsiteY5" fmla="*/ 5000 h 10125"/>
                  <a:gd name="connsiteX6" fmla="*/ 8608 w 19939"/>
                  <a:gd name="connsiteY6" fmla="*/ 0 h 10125"/>
                  <a:gd name="connsiteX0" fmla="*/ 8608 w 19939"/>
                  <a:gd name="connsiteY0" fmla="*/ 0 h 10125"/>
                  <a:gd name="connsiteX1" fmla="*/ 19939 w 19939"/>
                  <a:gd name="connsiteY1" fmla="*/ 0 h 10125"/>
                  <a:gd name="connsiteX2" fmla="*/ 16024 w 19939"/>
                  <a:gd name="connsiteY2" fmla="*/ 5000 h 10125"/>
                  <a:gd name="connsiteX3" fmla="*/ 19939 w 19939"/>
                  <a:gd name="connsiteY3" fmla="*/ 10125 h 10125"/>
                  <a:gd name="connsiteX4" fmla="*/ 8608 w 19939"/>
                  <a:gd name="connsiteY4" fmla="*/ 10000 h 10125"/>
                  <a:gd name="connsiteX5" fmla="*/ 0 w 19939"/>
                  <a:gd name="connsiteY5" fmla="*/ 5000 h 10125"/>
                  <a:gd name="connsiteX6" fmla="*/ 8608 w 19939"/>
                  <a:gd name="connsiteY6" fmla="*/ 0 h 1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39" h="10125">
                    <a:moveTo>
                      <a:pt x="8608" y="0"/>
                    </a:moveTo>
                    <a:lnTo>
                      <a:pt x="19939" y="0"/>
                    </a:lnTo>
                    <a:cubicBezTo>
                      <a:pt x="19018" y="0"/>
                      <a:pt x="16024" y="3313"/>
                      <a:pt x="16024" y="5000"/>
                    </a:cubicBezTo>
                    <a:cubicBezTo>
                      <a:pt x="16024" y="6687"/>
                      <a:pt x="19018" y="10125"/>
                      <a:pt x="19939" y="10125"/>
                    </a:cubicBezTo>
                    <a:lnTo>
                      <a:pt x="8608" y="10000"/>
                    </a:lnTo>
                    <a:cubicBezTo>
                      <a:pt x="7687" y="10000"/>
                      <a:pt x="0" y="7761"/>
                      <a:pt x="0" y="5000"/>
                    </a:cubicBezTo>
                    <a:cubicBezTo>
                      <a:pt x="0" y="2239"/>
                      <a:pt x="7687" y="0"/>
                      <a:pt x="8608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EA7A04-D5B0-48DE-AA13-AC7FD0A8768D}"/>
                  </a:ext>
                </a:extLst>
              </p:cNvPr>
              <p:cNvSpPr/>
              <p:nvPr/>
            </p:nvSpPr>
            <p:spPr>
              <a:xfrm>
                <a:off x="4606601" y="2626002"/>
                <a:ext cx="82822" cy="1983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C7027E7-58D8-4112-A2E8-76419AA59E39}"/>
              </a:ext>
            </a:extLst>
          </p:cNvPr>
          <p:cNvGrpSpPr/>
          <p:nvPr/>
        </p:nvGrpSpPr>
        <p:grpSpPr>
          <a:xfrm>
            <a:off x="3199056" y="3228109"/>
            <a:ext cx="1240798" cy="854690"/>
            <a:chOff x="6577488" y="3955697"/>
            <a:chExt cx="1240798" cy="854690"/>
          </a:xfrm>
        </p:grpSpPr>
        <p:sp>
          <p:nvSpPr>
            <p:cNvPr id="12" name="流程圖: 儲存資料 3">
              <a:extLst>
                <a:ext uri="{FF2B5EF4-FFF2-40B4-BE49-F238E27FC236}">
                  <a16:creationId xmlns:a16="http://schemas.microsoft.com/office/drawing/2014/main" id="{1CBE1BCD-04CA-40C0-961B-00CA83F67696}"/>
                </a:ext>
              </a:extLst>
            </p:cNvPr>
            <p:cNvSpPr/>
            <p:nvPr/>
          </p:nvSpPr>
          <p:spPr>
            <a:xfrm rot="10800000">
              <a:off x="6752652" y="4012981"/>
              <a:ext cx="1065634" cy="70977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8608 w 16941"/>
                <a:gd name="connsiteY0" fmla="*/ 0 h 10000"/>
                <a:gd name="connsiteX1" fmla="*/ 16941 w 16941"/>
                <a:gd name="connsiteY1" fmla="*/ 0 h 10000"/>
                <a:gd name="connsiteX2" fmla="*/ 15274 w 16941"/>
                <a:gd name="connsiteY2" fmla="*/ 5000 h 10000"/>
                <a:gd name="connsiteX3" fmla="*/ 16941 w 16941"/>
                <a:gd name="connsiteY3" fmla="*/ 10000 h 10000"/>
                <a:gd name="connsiteX4" fmla="*/ 8608 w 16941"/>
                <a:gd name="connsiteY4" fmla="*/ 10000 h 10000"/>
                <a:gd name="connsiteX5" fmla="*/ 0 w 16941"/>
                <a:gd name="connsiteY5" fmla="*/ 5000 h 10000"/>
                <a:gd name="connsiteX6" fmla="*/ 8608 w 16941"/>
                <a:gd name="connsiteY6" fmla="*/ 0 h 10000"/>
                <a:gd name="connsiteX0" fmla="*/ 8608 w 19939"/>
                <a:gd name="connsiteY0" fmla="*/ 0 h 10000"/>
                <a:gd name="connsiteX1" fmla="*/ 19939 w 19939"/>
                <a:gd name="connsiteY1" fmla="*/ 0 h 10000"/>
                <a:gd name="connsiteX2" fmla="*/ 15274 w 19939"/>
                <a:gd name="connsiteY2" fmla="*/ 5000 h 10000"/>
                <a:gd name="connsiteX3" fmla="*/ 16941 w 19939"/>
                <a:gd name="connsiteY3" fmla="*/ 10000 h 10000"/>
                <a:gd name="connsiteX4" fmla="*/ 8608 w 19939"/>
                <a:gd name="connsiteY4" fmla="*/ 10000 h 10000"/>
                <a:gd name="connsiteX5" fmla="*/ 0 w 19939"/>
                <a:gd name="connsiteY5" fmla="*/ 5000 h 10000"/>
                <a:gd name="connsiteX6" fmla="*/ 8608 w 19939"/>
                <a:gd name="connsiteY6" fmla="*/ 0 h 10000"/>
                <a:gd name="connsiteX0" fmla="*/ 8608 w 19939"/>
                <a:gd name="connsiteY0" fmla="*/ 0 h 10125"/>
                <a:gd name="connsiteX1" fmla="*/ 19939 w 19939"/>
                <a:gd name="connsiteY1" fmla="*/ 0 h 10125"/>
                <a:gd name="connsiteX2" fmla="*/ 15274 w 19939"/>
                <a:gd name="connsiteY2" fmla="*/ 5000 h 10125"/>
                <a:gd name="connsiteX3" fmla="*/ 19939 w 19939"/>
                <a:gd name="connsiteY3" fmla="*/ 10125 h 10125"/>
                <a:gd name="connsiteX4" fmla="*/ 8608 w 19939"/>
                <a:gd name="connsiteY4" fmla="*/ 10000 h 10125"/>
                <a:gd name="connsiteX5" fmla="*/ 0 w 19939"/>
                <a:gd name="connsiteY5" fmla="*/ 5000 h 10125"/>
                <a:gd name="connsiteX6" fmla="*/ 8608 w 19939"/>
                <a:gd name="connsiteY6" fmla="*/ 0 h 10125"/>
                <a:gd name="connsiteX0" fmla="*/ 8608 w 19939"/>
                <a:gd name="connsiteY0" fmla="*/ 0 h 10125"/>
                <a:gd name="connsiteX1" fmla="*/ 19939 w 19939"/>
                <a:gd name="connsiteY1" fmla="*/ 0 h 10125"/>
                <a:gd name="connsiteX2" fmla="*/ 16024 w 19939"/>
                <a:gd name="connsiteY2" fmla="*/ 5125 h 10125"/>
                <a:gd name="connsiteX3" fmla="*/ 19939 w 19939"/>
                <a:gd name="connsiteY3" fmla="*/ 10125 h 10125"/>
                <a:gd name="connsiteX4" fmla="*/ 8608 w 19939"/>
                <a:gd name="connsiteY4" fmla="*/ 10000 h 10125"/>
                <a:gd name="connsiteX5" fmla="*/ 0 w 19939"/>
                <a:gd name="connsiteY5" fmla="*/ 5000 h 10125"/>
                <a:gd name="connsiteX6" fmla="*/ 8608 w 19939"/>
                <a:gd name="connsiteY6" fmla="*/ 0 h 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39" h="10125">
                  <a:moveTo>
                    <a:pt x="8608" y="0"/>
                  </a:moveTo>
                  <a:lnTo>
                    <a:pt x="19939" y="0"/>
                  </a:lnTo>
                  <a:cubicBezTo>
                    <a:pt x="19018" y="0"/>
                    <a:pt x="16024" y="3438"/>
                    <a:pt x="16024" y="5125"/>
                  </a:cubicBezTo>
                  <a:cubicBezTo>
                    <a:pt x="16024" y="6812"/>
                    <a:pt x="19018" y="10125"/>
                    <a:pt x="19939" y="10125"/>
                  </a:cubicBezTo>
                  <a:lnTo>
                    <a:pt x="8608" y="10000"/>
                  </a:lnTo>
                  <a:cubicBezTo>
                    <a:pt x="7687" y="10000"/>
                    <a:pt x="0" y="7761"/>
                    <a:pt x="0" y="5000"/>
                  </a:cubicBezTo>
                  <a:cubicBezTo>
                    <a:pt x="0" y="2239"/>
                    <a:pt x="7687" y="0"/>
                    <a:pt x="8608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331410-7978-4C55-AEB7-C24C073F8FF3}"/>
                </a:ext>
              </a:extLst>
            </p:cNvPr>
            <p:cNvSpPr/>
            <p:nvPr/>
          </p:nvSpPr>
          <p:spPr>
            <a:xfrm>
              <a:off x="6577488" y="3955697"/>
              <a:ext cx="165021" cy="189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27CD57E-43F2-4E5D-9A62-7FC91F144C5E}"/>
                </a:ext>
              </a:extLst>
            </p:cNvPr>
            <p:cNvSpPr/>
            <p:nvPr/>
          </p:nvSpPr>
          <p:spPr>
            <a:xfrm>
              <a:off x="6587631" y="4621214"/>
              <a:ext cx="165021" cy="189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流程圖: 延遲 15">
            <a:extLst>
              <a:ext uri="{FF2B5EF4-FFF2-40B4-BE49-F238E27FC236}">
                <a16:creationId xmlns:a16="http://schemas.microsoft.com/office/drawing/2014/main" id="{AC82A25D-8CF4-412C-BDC5-37909798B5FA}"/>
              </a:ext>
            </a:extLst>
          </p:cNvPr>
          <p:cNvSpPr/>
          <p:nvPr/>
        </p:nvSpPr>
        <p:spPr>
          <a:xfrm>
            <a:off x="3466215" y="2222458"/>
            <a:ext cx="982990" cy="709770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8A74A70-BF94-4363-B718-4C8499934843}"/>
              </a:ext>
            </a:extLst>
          </p:cNvPr>
          <p:cNvGrpSpPr/>
          <p:nvPr/>
        </p:nvGrpSpPr>
        <p:grpSpPr>
          <a:xfrm>
            <a:off x="2152073" y="4479740"/>
            <a:ext cx="5229557" cy="1884115"/>
            <a:chOff x="960582" y="3491450"/>
            <a:chExt cx="5229557" cy="188411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E5F5B89-DAB9-43EC-B4EA-E91700B4FE4C}"/>
                </a:ext>
              </a:extLst>
            </p:cNvPr>
            <p:cNvSpPr/>
            <p:nvPr/>
          </p:nvSpPr>
          <p:spPr>
            <a:xfrm>
              <a:off x="4656902" y="3491450"/>
              <a:ext cx="1533237" cy="1437291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FA</a:t>
              </a:r>
              <a:endParaRPr lang="zh-TW" altLang="en-US" dirty="0"/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99439E98-D303-49B5-913F-676097B78FCF}"/>
                </a:ext>
              </a:extLst>
            </p:cNvPr>
            <p:cNvCxnSpPr>
              <a:cxnSpLocks/>
            </p:cNvCxnSpPr>
            <p:nvPr/>
          </p:nvCxnSpPr>
          <p:spPr>
            <a:xfrm>
              <a:off x="960582" y="3917183"/>
              <a:ext cx="3696320" cy="228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8803DEC6-3E38-4C2D-A91C-F7B3FB1CE516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5423521" y="4928741"/>
              <a:ext cx="0" cy="446824"/>
            </a:xfrm>
            <a:prstGeom prst="line">
              <a:avLst/>
            </a:prstGeom>
            <a:ln w="381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2C3373E-D2A1-4ECB-9483-2F75DA405870}"/>
              </a:ext>
            </a:extLst>
          </p:cNvPr>
          <p:cNvCxnSpPr>
            <a:cxnSpLocks/>
          </p:cNvCxnSpPr>
          <p:nvPr/>
        </p:nvCxnSpPr>
        <p:spPr>
          <a:xfrm>
            <a:off x="2152073" y="5469146"/>
            <a:ext cx="13921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A916884-7BD1-4837-B91F-F788052F294E}"/>
              </a:ext>
            </a:extLst>
          </p:cNvPr>
          <p:cNvSpPr txBox="1"/>
          <p:nvPr/>
        </p:nvSpPr>
        <p:spPr>
          <a:xfrm>
            <a:off x="1623215" y="5115981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B(1bit)</a:t>
            </a:r>
            <a:endParaRPr lang="zh-TW" altLang="en-US" sz="1400" dirty="0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DC507A18-170C-4516-B5CD-C59C7747B108}"/>
              </a:ext>
            </a:extLst>
          </p:cNvPr>
          <p:cNvGrpSpPr/>
          <p:nvPr/>
        </p:nvGrpSpPr>
        <p:grpSpPr>
          <a:xfrm>
            <a:off x="2429164" y="1524000"/>
            <a:ext cx="1115102" cy="4143727"/>
            <a:chOff x="1237673" y="535710"/>
            <a:chExt cx="1115102" cy="4143727"/>
          </a:xfrm>
        </p:grpSpPr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8B2BFE37-43B5-4174-A005-B916E3A38B40}"/>
                </a:ext>
              </a:extLst>
            </p:cNvPr>
            <p:cNvCxnSpPr>
              <a:cxnSpLocks/>
            </p:cNvCxnSpPr>
            <p:nvPr/>
          </p:nvCxnSpPr>
          <p:spPr>
            <a:xfrm>
              <a:off x="1237673" y="4679437"/>
              <a:ext cx="111510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834DE672-53A1-468E-BB62-814EA60B7A88}"/>
                </a:ext>
              </a:extLst>
            </p:cNvPr>
            <p:cNvCxnSpPr>
              <a:cxnSpLocks/>
            </p:cNvCxnSpPr>
            <p:nvPr/>
          </p:nvCxnSpPr>
          <p:spPr>
            <a:xfrm>
              <a:off x="1237673" y="535710"/>
              <a:ext cx="0" cy="41437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C77F555-D49A-437D-B1DB-450AE79728A1}"/>
              </a:ext>
            </a:extLst>
          </p:cNvPr>
          <p:cNvSpPr txBox="1"/>
          <p:nvPr/>
        </p:nvSpPr>
        <p:spPr>
          <a:xfrm>
            <a:off x="1623215" y="4538718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A(1bit)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5DA8CD6-5074-4B00-8DBD-AFC5AD2CC105}"/>
              </a:ext>
            </a:extLst>
          </p:cNvPr>
          <p:cNvSpPr txBox="1"/>
          <p:nvPr/>
        </p:nvSpPr>
        <p:spPr>
          <a:xfrm>
            <a:off x="1623215" y="1200123"/>
            <a:ext cx="111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INVERT(1bit)</a:t>
            </a:r>
            <a:endParaRPr lang="zh-TW" altLang="en-US" sz="1400" dirty="0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F1A3D9FE-751F-4AA5-8FFE-E05F6C46BAFC}"/>
              </a:ext>
            </a:extLst>
          </p:cNvPr>
          <p:cNvCxnSpPr>
            <a:cxnSpLocks/>
            <a:stCxn id="7" idx="5"/>
          </p:cNvCxnSpPr>
          <p:nvPr/>
        </p:nvCxnSpPr>
        <p:spPr>
          <a:xfrm flipV="1">
            <a:off x="4592224" y="5573788"/>
            <a:ext cx="1256169" cy="41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C6E288BD-1D6E-48C9-A2EA-91D68EA36427}"/>
              </a:ext>
            </a:extLst>
          </p:cNvPr>
          <p:cNvCxnSpPr>
            <a:cxnSpLocks/>
          </p:cNvCxnSpPr>
          <p:nvPr/>
        </p:nvCxnSpPr>
        <p:spPr>
          <a:xfrm>
            <a:off x="3075709" y="3515655"/>
            <a:ext cx="46855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662C1BE1-C0EC-4D69-BB7B-FE5E33251486}"/>
              </a:ext>
            </a:extLst>
          </p:cNvPr>
          <p:cNvCxnSpPr>
            <a:cxnSpLocks/>
          </p:cNvCxnSpPr>
          <p:nvPr/>
        </p:nvCxnSpPr>
        <p:spPr>
          <a:xfrm>
            <a:off x="3075709" y="2448855"/>
            <a:ext cx="3905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F396AD8-493D-4064-8AD1-714198E2D6FD}"/>
              </a:ext>
            </a:extLst>
          </p:cNvPr>
          <p:cNvCxnSpPr>
            <a:cxnSpLocks/>
          </p:cNvCxnSpPr>
          <p:nvPr/>
        </p:nvCxnSpPr>
        <p:spPr>
          <a:xfrm>
            <a:off x="2740700" y="2735182"/>
            <a:ext cx="723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645B7901-9D3F-4FEE-A668-4F4E6AA058BE}"/>
              </a:ext>
            </a:extLst>
          </p:cNvPr>
          <p:cNvCxnSpPr>
            <a:cxnSpLocks/>
          </p:cNvCxnSpPr>
          <p:nvPr/>
        </p:nvCxnSpPr>
        <p:spPr>
          <a:xfrm>
            <a:off x="2740700" y="3755801"/>
            <a:ext cx="833450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D39D562-7A79-425F-95DC-A6B00190EAE1}"/>
              </a:ext>
            </a:extLst>
          </p:cNvPr>
          <p:cNvCxnSpPr>
            <a:cxnSpLocks/>
          </p:cNvCxnSpPr>
          <p:nvPr/>
        </p:nvCxnSpPr>
        <p:spPr>
          <a:xfrm>
            <a:off x="3075709" y="2448855"/>
            <a:ext cx="4618" cy="2479431"/>
          </a:xfrm>
          <a:prstGeom prst="line">
            <a:avLst/>
          </a:prstGeom>
          <a:ln w="381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2F3E8DE2-27E7-476B-9FCC-DBF78C3233AD}"/>
              </a:ext>
            </a:extLst>
          </p:cNvPr>
          <p:cNvCxnSpPr>
            <a:cxnSpLocks/>
          </p:cNvCxnSpPr>
          <p:nvPr/>
        </p:nvCxnSpPr>
        <p:spPr>
          <a:xfrm flipH="1">
            <a:off x="2740164" y="2735182"/>
            <a:ext cx="1" cy="2722340"/>
          </a:xfrm>
          <a:prstGeom prst="line">
            <a:avLst/>
          </a:prstGeom>
          <a:ln w="381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B15B6540-BD6D-4503-8138-F8AE84BB33BF}"/>
              </a:ext>
            </a:extLst>
          </p:cNvPr>
          <p:cNvSpPr txBox="1"/>
          <p:nvPr/>
        </p:nvSpPr>
        <p:spPr>
          <a:xfrm>
            <a:off x="5859461" y="477439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Ai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4C90048-5BE2-462B-AE07-B51093B83F21}"/>
              </a:ext>
            </a:extLst>
          </p:cNvPr>
          <p:cNvSpPr txBox="1"/>
          <p:nvPr/>
        </p:nvSpPr>
        <p:spPr>
          <a:xfrm>
            <a:off x="5861223" y="5410589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Bi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A365897F-3BB9-4DAB-9703-41AE54AC8B53}"/>
              </a:ext>
            </a:extLst>
          </p:cNvPr>
          <p:cNvSpPr txBox="1"/>
          <p:nvPr/>
        </p:nvSpPr>
        <p:spPr>
          <a:xfrm>
            <a:off x="6153272" y="635439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Ci+1(1bit)</a:t>
            </a:r>
            <a:endParaRPr lang="zh-TW" altLang="en-US" sz="1400" dirty="0"/>
          </a:p>
        </p:txBody>
      </p:sp>
      <p:sp>
        <p:nvSpPr>
          <p:cNvPr id="58" name="流程圖: 人工作業 57">
            <a:extLst>
              <a:ext uri="{FF2B5EF4-FFF2-40B4-BE49-F238E27FC236}">
                <a16:creationId xmlns:a16="http://schemas.microsoft.com/office/drawing/2014/main" id="{5E189429-9D24-47EE-BD5E-7714CFFACE0C}"/>
              </a:ext>
            </a:extLst>
          </p:cNvPr>
          <p:cNvSpPr/>
          <p:nvPr/>
        </p:nvSpPr>
        <p:spPr>
          <a:xfrm rot="16200000">
            <a:off x="6888266" y="3809774"/>
            <a:ext cx="3138290" cy="678893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35609" tIns="17805" rIns="35609" bIns="17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/>
              <a:t>MUX</a:t>
            </a:r>
            <a:endParaRPr lang="zh-TW" altLang="en-US" sz="1200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2506DA15-228B-44F9-B122-1706AAC1AA2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381630" y="5198385"/>
            <a:ext cx="73633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AB7CE3D3-F088-4AB0-81F9-0705BD48F74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615011" y="1507900"/>
            <a:ext cx="1" cy="2971840"/>
          </a:xfrm>
          <a:prstGeom prst="line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73E2A72D-5582-43E4-89D6-37EC47710DBF}"/>
              </a:ext>
            </a:extLst>
          </p:cNvPr>
          <p:cNvSpPr txBox="1"/>
          <p:nvPr/>
        </p:nvSpPr>
        <p:spPr>
          <a:xfrm>
            <a:off x="6254976" y="1153016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Ci(1bit)</a:t>
            </a:r>
            <a:endParaRPr lang="zh-TW" altLang="en-US" sz="14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FA1CE5D4-E9FE-4183-8DAC-F7C4825A2304}"/>
              </a:ext>
            </a:extLst>
          </p:cNvPr>
          <p:cNvSpPr txBox="1"/>
          <p:nvPr/>
        </p:nvSpPr>
        <p:spPr>
          <a:xfrm>
            <a:off x="6445733" y="4584526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Ci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99A07D2F-592B-4392-BAC4-FBD90B06FC53}"/>
              </a:ext>
            </a:extLst>
          </p:cNvPr>
          <p:cNvSpPr txBox="1"/>
          <p:nvPr/>
        </p:nvSpPr>
        <p:spPr>
          <a:xfrm>
            <a:off x="7025710" y="5044496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Si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20243363-D9CF-4210-8DC5-D760BA6FCBF8}"/>
              </a:ext>
            </a:extLst>
          </p:cNvPr>
          <p:cNvSpPr txBox="1"/>
          <p:nvPr/>
        </p:nvSpPr>
        <p:spPr>
          <a:xfrm>
            <a:off x="6363179" y="554640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Ci+1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627528CE-5C7F-4825-A1F9-8BB1E518B3FB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4439854" y="3644659"/>
            <a:ext cx="3211607" cy="2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EC1F4712-95E6-48C2-9319-E4D23124C72C}"/>
              </a:ext>
            </a:extLst>
          </p:cNvPr>
          <p:cNvGrpSpPr/>
          <p:nvPr/>
        </p:nvGrpSpPr>
        <p:grpSpPr>
          <a:xfrm>
            <a:off x="4449205" y="2577343"/>
            <a:ext cx="3202256" cy="708050"/>
            <a:chOff x="4449205" y="2577343"/>
            <a:chExt cx="3202256" cy="708050"/>
          </a:xfrm>
        </p:grpSpPr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2E4CDD38-6513-40D6-B96C-3F4F948957C0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449205" y="2577343"/>
              <a:ext cx="32022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6FF90563-A2B1-463B-A76A-9C1E927EBEB3}"/>
                </a:ext>
              </a:extLst>
            </p:cNvPr>
            <p:cNvCxnSpPr>
              <a:cxnSpLocks/>
            </p:cNvCxnSpPr>
            <p:nvPr/>
          </p:nvCxnSpPr>
          <p:spPr>
            <a:xfrm>
              <a:off x="7651461" y="2577343"/>
              <a:ext cx="0" cy="7080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390FE03D-11CD-446C-928A-28E06199EEB0}"/>
              </a:ext>
            </a:extLst>
          </p:cNvPr>
          <p:cNvCxnSpPr>
            <a:cxnSpLocks/>
          </p:cNvCxnSpPr>
          <p:nvPr/>
        </p:nvCxnSpPr>
        <p:spPr>
          <a:xfrm>
            <a:off x="7651461" y="3658659"/>
            <a:ext cx="0" cy="590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F29FCEA9-3753-4F78-9AD1-081303664F1B}"/>
              </a:ext>
            </a:extLst>
          </p:cNvPr>
          <p:cNvCxnSpPr>
            <a:cxnSpLocks/>
          </p:cNvCxnSpPr>
          <p:nvPr/>
        </p:nvCxnSpPr>
        <p:spPr>
          <a:xfrm>
            <a:off x="7651461" y="3281993"/>
            <a:ext cx="466503" cy="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136F3B8D-9B11-4E91-82FA-93611859B43D}"/>
              </a:ext>
            </a:extLst>
          </p:cNvPr>
          <p:cNvCxnSpPr>
            <a:cxnSpLocks/>
          </p:cNvCxnSpPr>
          <p:nvPr/>
        </p:nvCxnSpPr>
        <p:spPr>
          <a:xfrm>
            <a:off x="7651460" y="4218887"/>
            <a:ext cx="466503" cy="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481ADA9D-F136-4E74-8289-766656A1FA3D}"/>
              </a:ext>
            </a:extLst>
          </p:cNvPr>
          <p:cNvCxnSpPr>
            <a:cxnSpLocks/>
            <a:endCxn id="58" idx="3"/>
          </p:cNvCxnSpPr>
          <p:nvPr/>
        </p:nvCxnSpPr>
        <p:spPr>
          <a:xfrm>
            <a:off x="8457409" y="1507900"/>
            <a:ext cx="3" cy="1386005"/>
          </a:xfrm>
          <a:prstGeom prst="line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B244741D-B508-4AEC-A34A-83088D9976E2}"/>
              </a:ext>
            </a:extLst>
          </p:cNvPr>
          <p:cNvSpPr txBox="1"/>
          <p:nvPr/>
        </p:nvSpPr>
        <p:spPr>
          <a:xfrm>
            <a:off x="7898666" y="1190916"/>
            <a:ext cx="1098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SELECT(1bit)</a:t>
            </a:r>
            <a:endParaRPr lang="zh-TW" altLang="en-US" sz="1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A5AC5E00-FA3B-49F7-ABE7-BC7ACF40AAFF}"/>
              </a:ext>
            </a:extLst>
          </p:cNvPr>
          <p:cNvSpPr txBox="1"/>
          <p:nvPr/>
        </p:nvSpPr>
        <p:spPr>
          <a:xfrm>
            <a:off x="8095616" y="31001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0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D16B3EE6-DC6A-4904-BC19-9F3A4B25AE48}"/>
              </a:ext>
            </a:extLst>
          </p:cNvPr>
          <p:cNvSpPr txBox="1"/>
          <p:nvPr/>
        </p:nvSpPr>
        <p:spPr>
          <a:xfrm>
            <a:off x="8095616" y="40649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1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0A750991-464F-4991-84FA-DFB75E262EE1}"/>
              </a:ext>
            </a:extLst>
          </p:cNvPr>
          <p:cNvSpPr txBox="1"/>
          <p:nvPr/>
        </p:nvSpPr>
        <p:spPr>
          <a:xfrm>
            <a:off x="8095616" y="50444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2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38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>
            <a:extLst>
              <a:ext uri="{FF2B5EF4-FFF2-40B4-BE49-F238E27FC236}">
                <a16:creationId xmlns:a16="http://schemas.microsoft.com/office/drawing/2014/main" id="{E2811420-19C8-477F-8D69-F7C949FB4465}"/>
              </a:ext>
            </a:extLst>
          </p:cNvPr>
          <p:cNvGrpSpPr/>
          <p:nvPr/>
        </p:nvGrpSpPr>
        <p:grpSpPr>
          <a:xfrm>
            <a:off x="6286065" y="3039027"/>
            <a:ext cx="1533237" cy="1437291"/>
            <a:chOff x="7255058" y="3011317"/>
            <a:chExt cx="1533237" cy="1437291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8397B7FB-59E1-40A1-AF02-E15609C08FAF}"/>
                </a:ext>
              </a:extLst>
            </p:cNvPr>
            <p:cNvGrpSpPr/>
            <p:nvPr/>
          </p:nvGrpSpPr>
          <p:grpSpPr>
            <a:xfrm>
              <a:off x="7255058" y="3011317"/>
              <a:ext cx="1533237" cy="1437291"/>
              <a:chOff x="5848393" y="4479740"/>
              <a:chExt cx="1533237" cy="143729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AB6F9DD-A23B-42F9-A46A-F9619C184FA9}"/>
                  </a:ext>
                </a:extLst>
              </p:cNvPr>
              <p:cNvSpPr/>
              <p:nvPr/>
            </p:nvSpPr>
            <p:spPr>
              <a:xfrm>
                <a:off x="5848393" y="4479740"/>
                <a:ext cx="1533237" cy="1437291"/>
              </a:xfrm>
              <a:prstGeom prst="rect">
                <a:avLst/>
              </a:prstGeom>
              <a:solidFill>
                <a:srgbClr val="8FAADC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ALU0</a:t>
                </a:r>
                <a:endParaRPr lang="zh-TW" altLang="en-US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792158B-DD51-40A8-8DFA-AFE999B91155}"/>
                  </a:ext>
                </a:extLst>
              </p:cNvPr>
              <p:cNvSpPr txBox="1"/>
              <p:nvPr/>
            </p:nvSpPr>
            <p:spPr>
              <a:xfrm>
                <a:off x="6370613" y="4524175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>
                    <a:solidFill>
                      <a:schemeClr val="bg1"/>
                    </a:solidFill>
                  </a:rPr>
                  <a:t>A</a:t>
                </a:r>
                <a:r>
                  <a:rPr lang="en-US" altLang="zh-TW" sz="1000" dirty="0">
                    <a:solidFill>
                      <a:schemeClr val="bg1"/>
                    </a:solidFill>
                  </a:rPr>
                  <a:t>i</a:t>
                </a:r>
                <a:endParaRPr lang="zh-TW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6877DAF-8816-45A5-873F-81B353E00972}"/>
                  </a:ext>
                </a:extLst>
              </p:cNvPr>
              <p:cNvSpPr txBox="1"/>
              <p:nvPr/>
            </p:nvSpPr>
            <p:spPr>
              <a:xfrm>
                <a:off x="6744259" y="4517327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>
                    <a:solidFill>
                      <a:schemeClr val="bg1"/>
                    </a:solidFill>
                  </a:rPr>
                  <a:t>B</a:t>
                </a:r>
                <a:r>
                  <a:rPr lang="en-US" altLang="zh-TW" sz="1000" dirty="0">
                    <a:solidFill>
                      <a:schemeClr val="bg1"/>
                    </a:solidFill>
                  </a:rPr>
                  <a:t>i</a:t>
                </a:r>
                <a:endParaRPr lang="zh-TW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28E543C-3C28-4C29-AC1F-542DD80E2529}"/>
                  </a:ext>
                </a:extLst>
              </p:cNvPr>
              <p:cNvSpPr txBox="1"/>
              <p:nvPr/>
            </p:nvSpPr>
            <p:spPr>
              <a:xfrm>
                <a:off x="7011284" y="4773592"/>
                <a:ext cx="3097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>
                    <a:solidFill>
                      <a:schemeClr val="bg1"/>
                    </a:solidFill>
                  </a:rPr>
                  <a:t>C</a:t>
                </a:r>
                <a:r>
                  <a:rPr lang="en-US" altLang="zh-TW" sz="1000" dirty="0">
                    <a:solidFill>
                      <a:schemeClr val="bg1"/>
                    </a:solidFill>
                  </a:rPr>
                  <a:t>i</a:t>
                </a:r>
                <a:endParaRPr lang="zh-TW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8978602-7FE5-458A-9E20-163C04092F39}"/>
                  </a:ext>
                </a:extLst>
              </p:cNvPr>
              <p:cNvSpPr txBox="1"/>
              <p:nvPr/>
            </p:nvSpPr>
            <p:spPr>
              <a:xfrm>
                <a:off x="6461596" y="5567846"/>
                <a:ext cx="295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>
                    <a:solidFill>
                      <a:schemeClr val="bg1"/>
                    </a:solidFill>
                  </a:rPr>
                  <a:t>S</a:t>
                </a:r>
                <a:r>
                  <a:rPr lang="en-US" altLang="zh-TW" sz="1000" dirty="0">
                    <a:solidFill>
                      <a:schemeClr val="bg1"/>
                    </a:solidFill>
                  </a:rPr>
                  <a:t>i</a:t>
                </a:r>
                <a:endParaRPr lang="zh-TW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66FDD0F-B773-4E96-BB33-D35BFAA65D05}"/>
                  </a:ext>
                </a:extLst>
              </p:cNvPr>
              <p:cNvSpPr txBox="1"/>
              <p:nvPr/>
            </p:nvSpPr>
            <p:spPr>
              <a:xfrm>
                <a:off x="5862648" y="4771679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>
                    <a:solidFill>
                      <a:schemeClr val="bg1"/>
                    </a:solidFill>
                  </a:rPr>
                  <a:t>C</a:t>
                </a:r>
                <a:r>
                  <a:rPr lang="en-US" altLang="zh-TW" sz="1000" dirty="0">
                    <a:solidFill>
                      <a:schemeClr val="bg1"/>
                    </a:solidFill>
                  </a:rPr>
                  <a:t>i</a:t>
                </a:r>
                <a:r>
                  <a:rPr lang="en-US" altLang="zh-TW" sz="1400" dirty="0">
                    <a:solidFill>
                      <a:schemeClr val="bg1"/>
                    </a:solidFill>
                  </a:rPr>
                  <a:t>+1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77D534-1764-434E-B4C6-82DC6D1C2DF9}"/>
                </a:ext>
              </a:extLst>
            </p:cNvPr>
            <p:cNvSpPr txBox="1"/>
            <p:nvPr/>
          </p:nvSpPr>
          <p:spPr>
            <a:xfrm>
              <a:off x="8312988" y="3574163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/>
                  </a:solidFill>
                </a:rPr>
                <a:t>SEL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A8B8064-32CC-4786-AFA3-C52A9313A02A}"/>
                </a:ext>
              </a:extLst>
            </p:cNvPr>
            <p:cNvSpPr txBox="1"/>
            <p:nvPr/>
          </p:nvSpPr>
          <p:spPr>
            <a:xfrm>
              <a:off x="8312988" y="3919527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/>
                  </a:solidFill>
                </a:rPr>
                <a:t>INV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64C7039C-04D6-4A47-8F6C-FF8AB6F9A98A}"/>
              </a:ext>
            </a:extLst>
          </p:cNvPr>
          <p:cNvGrpSpPr/>
          <p:nvPr/>
        </p:nvGrpSpPr>
        <p:grpSpPr>
          <a:xfrm>
            <a:off x="4186549" y="3037115"/>
            <a:ext cx="1559505" cy="1437291"/>
            <a:chOff x="7228790" y="3011317"/>
            <a:chExt cx="1559505" cy="1437291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DE547E6C-BF90-4918-A238-EEEC3EF61452}"/>
                </a:ext>
              </a:extLst>
            </p:cNvPr>
            <p:cNvGrpSpPr/>
            <p:nvPr/>
          </p:nvGrpSpPr>
          <p:grpSpPr>
            <a:xfrm>
              <a:off x="7228790" y="3011317"/>
              <a:ext cx="1559505" cy="1437291"/>
              <a:chOff x="5822125" y="4479740"/>
              <a:chExt cx="1559505" cy="1437291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415A7C0-EBF4-41D5-AA08-471AB1E38522}"/>
                  </a:ext>
                </a:extLst>
              </p:cNvPr>
              <p:cNvSpPr/>
              <p:nvPr/>
            </p:nvSpPr>
            <p:spPr>
              <a:xfrm>
                <a:off x="5848393" y="4479740"/>
                <a:ext cx="1533237" cy="1437291"/>
              </a:xfrm>
              <a:prstGeom prst="rect">
                <a:avLst/>
              </a:prstGeom>
              <a:solidFill>
                <a:srgbClr val="8FAADC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ALU1</a:t>
                </a:r>
                <a:endParaRPr lang="zh-TW" altLang="en-US" dirty="0"/>
              </a:p>
            </p:txBody>
          </p:sp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CD6F019-7917-4F7E-95C5-B1F9A27DEAF0}"/>
                  </a:ext>
                </a:extLst>
              </p:cNvPr>
              <p:cNvSpPr txBox="1"/>
              <p:nvPr/>
            </p:nvSpPr>
            <p:spPr>
              <a:xfrm>
                <a:off x="6419634" y="4526087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>
                    <a:solidFill>
                      <a:schemeClr val="bg1"/>
                    </a:solidFill>
                  </a:rPr>
                  <a:t>A</a:t>
                </a:r>
                <a:r>
                  <a:rPr lang="en-US" altLang="zh-TW" sz="1000" dirty="0">
                    <a:solidFill>
                      <a:schemeClr val="bg1"/>
                    </a:solidFill>
                  </a:rPr>
                  <a:t>i</a:t>
                </a:r>
                <a:endParaRPr lang="zh-TW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BDE7A59F-00C7-4788-9FC3-1013B3E25CA2}"/>
                  </a:ext>
                </a:extLst>
              </p:cNvPr>
              <p:cNvSpPr txBox="1"/>
              <p:nvPr/>
            </p:nvSpPr>
            <p:spPr>
              <a:xfrm>
                <a:off x="6744259" y="4517327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>
                    <a:solidFill>
                      <a:schemeClr val="bg1"/>
                    </a:solidFill>
                  </a:rPr>
                  <a:t>B</a:t>
                </a:r>
                <a:r>
                  <a:rPr lang="en-US" altLang="zh-TW" sz="1000" dirty="0">
                    <a:solidFill>
                      <a:schemeClr val="bg1"/>
                    </a:solidFill>
                  </a:rPr>
                  <a:t>i</a:t>
                </a:r>
                <a:endParaRPr lang="zh-TW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1500941-B339-4076-80DB-EA1428C89B92}"/>
                  </a:ext>
                </a:extLst>
              </p:cNvPr>
              <p:cNvSpPr txBox="1"/>
              <p:nvPr/>
            </p:nvSpPr>
            <p:spPr>
              <a:xfrm>
                <a:off x="7057349" y="4773591"/>
                <a:ext cx="3097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>
                    <a:solidFill>
                      <a:schemeClr val="bg1"/>
                    </a:solidFill>
                  </a:rPr>
                  <a:t>C</a:t>
                </a:r>
                <a:r>
                  <a:rPr lang="en-US" altLang="zh-TW" sz="1000" dirty="0">
                    <a:solidFill>
                      <a:schemeClr val="bg1"/>
                    </a:solidFill>
                  </a:rPr>
                  <a:t>i</a:t>
                </a:r>
                <a:endParaRPr lang="zh-TW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1E6C4EBC-AA3B-4212-B213-9366525595D1}"/>
                  </a:ext>
                </a:extLst>
              </p:cNvPr>
              <p:cNvSpPr txBox="1"/>
              <p:nvPr/>
            </p:nvSpPr>
            <p:spPr>
              <a:xfrm>
                <a:off x="6461596" y="5567846"/>
                <a:ext cx="295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>
                    <a:solidFill>
                      <a:schemeClr val="bg1"/>
                    </a:solidFill>
                  </a:rPr>
                  <a:t>S</a:t>
                </a:r>
                <a:r>
                  <a:rPr lang="en-US" altLang="zh-TW" sz="1000" dirty="0">
                    <a:solidFill>
                      <a:schemeClr val="bg1"/>
                    </a:solidFill>
                  </a:rPr>
                  <a:t>i</a:t>
                </a:r>
                <a:endParaRPr lang="zh-TW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D2961051-A073-4595-84E6-47123F0BA6BD}"/>
                  </a:ext>
                </a:extLst>
              </p:cNvPr>
              <p:cNvSpPr txBox="1"/>
              <p:nvPr/>
            </p:nvSpPr>
            <p:spPr>
              <a:xfrm>
                <a:off x="5822125" y="4802110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>
                    <a:solidFill>
                      <a:schemeClr val="bg1"/>
                    </a:solidFill>
                  </a:rPr>
                  <a:t>C</a:t>
                </a:r>
                <a:r>
                  <a:rPr lang="en-US" altLang="zh-TW" sz="1000" dirty="0">
                    <a:solidFill>
                      <a:schemeClr val="bg1"/>
                    </a:solidFill>
                  </a:rPr>
                  <a:t>i</a:t>
                </a:r>
                <a:r>
                  <a:rPr lang="en-US" altLang="zh-TW" sz="1400" dirty="0">
                    <a:solidFill>
                      <a:schemeClr val="bg1"/>
                    </a:solidFill>
                  </a:rPr>
                  <a:t>+1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36FDE89-E76F-45D3-BE03-4ABE8EAE5A97}"/>
                </a:ext>
              </a:extLst>
            </p:cNvPr>
            <p:cNvSpPr txBox="1"/>
            <p:nvPr/>
          </p:nvSpPr>
          <p:spPr>
            <a:xfrm>
              <a:off x="8312988" y="3574163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/>
                  </a:solidFill>
                </a:rPr>
                <a:t>SEL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328A707-02CB-4230-8C26-1A8E2D10E004}"/>
                </a:ext>
              </a:extLst>
            </p:cNvPr>
            <p:cNvSpPr txBox="1"/>
            <p:nvPr/>
          </p:nvSpPr>
          <p:spPr>
            <a:xfrm>
              <a:off x="8312988" y="3919527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/>
                  </a:solidFill>
                </a:rPr>
                <a:t>INV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DEB5B866-2367-4771-BAE5-EA33856DA9BB}"/>
              </a:ext>
            </a:extLst>
          </p:cNvPr>
          <p:cNvGrpSpPr/>
          <p:nvPr/>
        </p:nvGrpSpPr>
        <p:grpSpPr>
          <a:xfrm>
            <a:off x="1304285" y="3037115"/>
            <a:ext cx="1563817" cy="1437291"/>
            <a:chOff x="7224478" y="3011317"/>
            <a:chExt cx="1563817" cy="1437291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85F24D54-1DB5-4421-9A77-306E5F120966}"/>
                </a:ext>
              </a:extLst>
            </p:cNvPr>
            <p:cNvGrpSpPr/>
            <p:nvPr/>
          </p:nvGrpSpPr>
          <p:grpSpPr>
            <a:xfrm>
              <a:off x="7224478" y="3011317"/>
              <a:ext cx="1563817" cy="1437291"/>
              <a:chOff x="5817813" y="4479740"/>
              <a:chExt cx="1563817" cy="1437291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3F9D7845-D9A4-473A-8992-B582FB615BD5}"/>
                  </a:ext>
                </a:extLst>
              </p:cNvPr>
              <p:cNvSpPr/>
              <p:nvPr/>
            </p:nvSpPr>
            <p:spPr>
              <a:xfrm>
                <a:off x="5848393" y="4479740"/>
                <a:ext cx="1533237" cy="1437291"/>
              </a:xfrm>
              <a:prstGeom prst="rect">
                <a:avLst/>
              </a:prstGeom>
              <a:solidFill>
                <a:srgbClr val="8FAADC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ALU31</a:t>
                </a:r>
                <a:endParaRPr lang="zh-TW" altLang="en-US" dirty="0"/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3FE2C1F8-1746-4008-964E-F1FD80652AA9}"/>
                  </a:ext>
                </a:extLst>
              </p:cNvPr>
              <p:cNvSpPr txBox="1"/>
              <p:nvPr/>
            </p:nvSpPr>
            <p:spPr>
              <a:xfrm>
                <a:off x="6354955" y="4526087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>
                    <a:solidFill>
                      <a:schemeClr val="bg1"/>
                    </a:solidFill>
                  </a:rPr>
                  <a:t>A</a:t>
                </a:r>
                <a:r>
                  <a:rPr lang="en-US" altLang="zh-TW" sz="1000" dirty="0">
                    <a:solidFill>
                      <a:schemeClr val="bg1"/>
                    </a:solidFill>
                  </a:rPr>
                  <a:t>i</a:t>
                </a:r>
                <a:endParaRPr lang="zh-TW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7A4C0A7B-22C2-4AC1-B75D-A4EFBEF98068}"/>
                  </a:ext>
                </a:extLst>
              </p:cNvPr>
              <p:cNvSpPr txBox="1"/>
              <p:nvPr/>
            </p:nvSpPr>
            <p:spPr>
              <a:xfrm>
                <a:off x="6744259" y="4517327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>
                    <a:solidFill>
                      <a:schemeClr val="bg1"/>
                    </a:solidFill>
                  </a:rPr>
                  <a:t>B</a:t>
                </a:r>
                <a:r>
                  <a:rPr lang="en-US" altLang="zh-TW" sz="1000" dirty="0">
                    <a:solidFill>
                      <a:schemeClr val="bg1"/>
                    </a:solidFill>
                  </a:rPr>
                  <a:t>i</a:t>
                </a:r>
                <a:endParaRPr lang="zh-TW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076A53B5-0D1F-4E11-8DB5-167BB41B3FCD}"/>
                  </a:ext>
                </a:extLst>
              </p:cNvPr>
              <p:cNvSpPr txBox="1"/>
              <p:nvPr/>
            </p:nvSpPr>
            <p:spPr>
              <a:xfrm>
                <a:off x="7011284" y="4773592"/>
                <a:ext cx="309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chemeClr val="bg1"/>
                    </a:solidFill>
                  </a:rPr>
                  <a:t>C</a:t>
                </a:r>
                <a:r>
                  <a:rPr lang="en-US" altLang="zh-TW" sz="1000" dirty="0">
                    <a:solidFill>
                      <a:schemeClr val="bg1"/>
                    </a:solidFill>
                  </a:rPr>
                  <a:t>i</a:t>
                </a:r>
                <a:endParaRPr lang="zh-TW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5D390FA-774F-499D-BB9B-7BE524F59EF3}"/>
                  </a:ext>
                </a:extLst>
              </p:cNvPr>
              <p:cNvSpPr txBox="1"/>
              <p:nvPr/>
            </p:nvSpPr>
            <p:spPr>
              <a:xfrm>
                <a:off x="6461596" y="5567846"/>
                <a:ext cx="295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>
                    <a:solidFill>
                      <a:schemeClr val="bg1"/>
                    </a:solidFill>
                  </a:rPr>
                  <a:t>S</a:t>
                </a:r>
                <a:r>
                  <a:rPr lang="en-US" altLang="zh-TW" sz="1000" dirty="0">
                    <a:solidFill>
                      <a:schemeClr val="bg1"/>
                    </a:solidFill>
                  </a:rPr>
                  <a:t>i</a:t>
                </a:r>
                <a:endParaRPr lang="zh-TW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BC5E0AE4-97AB-4BB6-B7EC-FFCF8A17FF24}"/>
                  </a:ext>
                </a:extLst>
              </p:cNvPr>
              <p:cNvSpPr txBox="1"/>
              <p:nvPr/>
            </p:nvSpPr>
            <p:spPr>
              <a:xfrm>
                <a:off x="5817813" y="4802110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>
                    <a:solidFill>
                      <a:schemeClr val="bg1"/>
                    </a:solidFill>
                  </a:rPr>
                  <a:t>C</a:t>
                </a:r>
                <a:r>
                  <a:rPr lang="en-US" altLang="zh-TW" sz="1000" dirty="0">
                    <a:solidFill>
                      <a:schemeClr val="bg1"/>
                    </a:solidFill>
                  </a:rPr>
                  <a:t>i</a:t>
                </a:r>
                <a:r>
                  <a:rPr lang="en-US" altLang="zh-TW" sz="1400" dirty="0">
                    <a:solidFill>
                      <a:schemeClr val="bg1"/>
                    </a:solidFill>
                  </a:rPr>
                  <a:t>+1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AC91C4EA-6A0B-4386-94E6-BEF86F67ABFB}"/>
                </a:ext>
              </a:extLst>
            </p:cNvPr>
            <p:cNvSpPr txBox="1"/>
            <p:nvPr/>
          </p:nvSpPr>
          <p:spPr>
            <a:xfrm>
              <a:off x="8312988" y="3574163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/>
                  </a:solidFill>
                </a:rPr>
                <a:t>SEL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AA4C8787-0269-4D67-9771-74DF531242B9}"/>
                </a:ext>
              </a:extLst>
            </p:cNvPr>
            <p:cNvSpPr txBox="1"/>
            <p:nvPr/>
          </p:nvSpPr>
          <p:spPr>
            <a:xfrm>
              <a:off x="8312988" y="3919527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/>
                  </a:solidFill>
                </a:rPr>
                <a:t>INV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3BC271B5-3261-43EC-A8AC-D9EC491315B8}"/>
              </a:ext>
            </a:extLst>
          </p:cNvPr>
          <p:cNvCxnSpPr>
            <a:cxnSpLocks/>
          </p:cNvCxnSpPr>
          <p:nvPr/>
        </p:nvCxnSpPr>
        <p:spPr>
          <a:xfrm>
            <a:off x="3844785" y="2281781"/>
            <a:ext cx="4882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3C46E80D-B438-4BE8-9EC9-7518A89FF260}"/>
              </a:ext>
            </a:extLst>
          </p:cNvPr>
          <p:cNvCxnSpPr>
            <a:cxnSpLocks/>
          </p:cNvCxnSpPr>
          <p:nvPr/>
        </p:nvCxnSpPr>
        <p:spPr>
          <a:xfrm>
            <a:off x="3842081" y="5140436"/>
            <a:ext cx="4882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856361C4-8D6B-4420-BF7B-4683D1C41B4F}"/>
              </a:ext>
            </a:extLst>
          </p:cNvPr>
          <p:cNvGrpSpPr/>
          <p:nvPr/>
        </p:nvGrpSpPr>
        <p:grpSpPr>
          <a:xfrm>
            <a:off x="7819302" y="2281781"/>
            <a:ext cx="423286" cy="1505129"/>
            <a:chOff x="8373484" y="2254071"/>
            <a:chExt cx="423286" cy="1505129"/>
          </a:xfrm>
        </p:grpSpPr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C0836EB8-AA92-411A-9977-750CED63887F}"/>
                </a:ext>
              </a:extLst>
            </p:cNvPr>
            <p:cNvCxnSpPr>
              <a:cxnSpLocks/>
            </p:cNvCxnSpPr>
            <p:nvPr/>
          </p:nvCxnSpPr>
          <p:spPr>
            <a:xfrm>
              <a:off x="8796770" y="2254071"/>
              <a:ext cx="0" cy="1505129"/>
            </a:xfrm>
            <a:prstGeom prst="line">
              <a:avLst/>
            </a:prstGeom>
            <a:ln w="381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CB022DDD-6D9B-4286-8DE3-50372037B88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8373484" y="3729963"/>
              <a:ext cx="423286" cy="0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D1EDF3AA-3E58-40AF-9E47-8557A1072A7F}"/>
              </a:ext>
            </a:extLst>
          </p:cNvPr>
          <p:cNvGrpSpPr/>
          <p:nvPr/>
        </p:nvGrpSpPr>
        <p:grpSpPr>
          <a:xfrm>
            <a:off x="5746054" y="2281780"/>
            <a:ext cx="331634" cy="1505129"/>
            <a:chOff x="8465136" y="2254071"/>
            <a:chExt cx="331634" cy="1505129"/>
          </a:xfrm>
        </p:grpSpPr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D7CAF3E1-410C-4DB9-B977-3557AE7221A8}"/>
                </a:ext>
              </a:extLst>
            </p:cNvPr>
            <p:cNvCxnSpPr>
              <a:cxnSpLocks/>
            </p:cNvCxnSpPr>
            <p:nvPr/>
          </p:nvCxnSpPr>
          <p:spPr>
            <a:xfrm>
              <a:off x="8796770" y="2254071"/>
              <a:ext cx="0" cy="1505129"/>
            </a:xfrm>
            <a:prstGeom prst="line">
              <a:avLst/>
            </a:prstGeom>
            <a:ln w="381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30FE1772-5C5B-4C77-A6B0-888082F2BD5B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>
              <a:off x="8465136" y="3728052"/>
              <a:ext cx="331634" cy="1911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2125BF1-FDA9-4DF0-96D7-A1516C96B7D4}"/>
              </a:ext>
            </a:extLst>
          </p:cNvPr>
          <p:cNvSpPr txBox="1"/>
          <p:nvPr/>
        </p:nvSpPr>
        <p:spPr>
          <a:xfrm>
            <a:off x="4284386" y="3091635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Less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3EBB9DA-A275-4552-AD22-901D2EE2A498}"/>
              </a:ext>
            </a:extLst>
          </p:cNvPr>
          <p:cNvSpPr txBox="1"/>
          <p:nvPr/>
        </p:nvSpPr>
        <p:spPr>
          <a:xfrm>
            <a:off x="6274339" y="3083462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Less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882B129F-658D-4629-8746-A357FA0C10FC}"/>
              </a:ext>
            </a:extLst>
          </p:cNvPr>
          <p:cNvSpPr txBox="1"/>
          <p:nvPr/>
        </p:nvSpPr>
        <p:spPr>
          <a:xfrm>
            <a:off x="1373787" y="3074702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Less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4276A506-2703-4EC1-B63D-F499D70ECA94}"/>
              </a:ext>
            </a:extLst>
          </p:cNvPr>
          <p:cNvSpPr txBox="1"/>
          <p:nvPr/>
        </p:nvSpPr>
        <p:spPr>
          <a:xfrm>
            <a:off x="1371014" y="4125221"/>
            <a:ext cx="41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Set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57E911D7-455A-4B4B-8BF9-EFCD9382AF8F}"/>
              </a:ext>
            </a:extLst>
          </p:cNvPr>
          <p:cNvSpPr txBox="1"/>
          <p:nvPr/>
        </p:nvSpPr>
        <p:spPr>
          <a:xfrm>
            <a:off x="8221964" y="1873495"/>
            <a:ext cx="13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Operation(1bit)</a:t>
            </a:r>
            <a:endParaRPr lang="zh-TW" altLang="en-US" sz="1400" dirty="0"/>
          </a:p>
        </p:txBody>
      </p: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7109943B-064B-41C0-B5E8-63F4F1F14088}"/>
              </a:ext>
            </a:extLst>
          </p:cNvPr>
          <p:cNvCxnSpPr>
            <a:cxnSpLocks/>
          </p:cNvCxnSpPr>
          <p:nvPr/>
        </p:nvCxnSpPr>
        <p:spPr>
          <a:xfrm>
            <a:off x="7819302" y="3456710"/>
            <a:ext cx="905337" cy="8948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ED040681-3893-4DE4-B500-26346E19FBB1}"/>
              </a:ext>
            </a:extLst>
          </p:cNvPr>
          <p:cNvSpPr txBox="1"/>
          <p:nvPr/>
        </p:nvSpPr>
        <p:spPr>
          <a:xfrm>
            <a:off x="8221964" y="3093980"/>
            <a:ext cx="1112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CarryIn</a:t>
            </a:r>
            <a:r>
              <a:rPr lang="en-US" altLang="zh-TW" sz="1400" dirty="0"/>
              <a:t>(1bit)</a:t>
            </a:r>
            <a:endParaRPr lang="zh-TW" altLang="en-US" sz="1400" dirty="0"/>
          </a:p>
        </p:txBody>
      </p: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931AF7FA-D998-4B02-BCF5-CB3616D31409}"/>
              </a:ext>
            </a:extLst>
          </p:cNvPr>
          <p:cNvGrpSpPr/>
          <p:nvPr/>
        </p:nvGrpSpPr>
        <p:grpSpPr>
          <a:xfrm>
            <a:off x="7791553" y="4095984"/>
            <a:ext cx="451035" cy="1044453"/>
            <a:chOff x="8295069" y="3729963"/>
            <a:chExt cx="451035" cy="1044453"/>
          </a:xfrm>
        </p:grpSpPr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793D4282-07AB-48F5-8D4C-BD8492C0D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6104" y="3729963"/>
              <a:ext cx="0" cy="1044453"/>
            </a:xfrm>
            <a:prstGeom prst="line">
              <a:avLst/>
            </a:prstGeom>
            <a:ln w="381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08A8FE8F-5447-4090-AC66-FEA4B724C31F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8295069" y="3729963"/>
              <a:ext cx="451035" cy="5142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50BE27E8-CD8B-4D16-888B-0938EC41315F}"/>
              </a:ext>
            </a:extLst>
          </p:cNvPr>
          <p:cNvGrpSpPr/>
          <p:nvPr/>
        </p:nvGrpSpPr>
        <p:grpSpPr>
          <a:xfrm>
            <a:off x="5718305" y="4096743"/>
            <a:ext cx="379487" cy="1044453"/>
            <a:chOff x="8276748" y="3732635"/>
            <a:chExt cx="379487" cy="1044453"/>
          </a:xfrm>
        </p:grpSpPr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D691B113-0339-4AC0-AED6-75BA570A8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235" y="3732635"/>
              <a:ext cx="0" cy="1044453"/>
            </a:xfrm>
            <a:prstGeom prst="line">
              <a:avLst/>
            </a:prstGeom>
            <a:ln w="381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ABE916BE-5405-45F9-962B-9585B6BCD721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8276748" y="3735106"/>
              <a:ext cx="370953" cy="1911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B9B9A710-ED10-4F34-AFFB-529004F7CEF5}"/>
              </a:ext>
            </a:extLst>
          </p:cNvPr>
          <p:cNvSpPr txBox="1"/>
          <p:nvPr/>
        </p:nvSpPr>
        <p:spPr>
          <a:xfrm>
            <a:off x="8221963" y="5217812"/>
            <a:ext cx="1106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Binvert</a:t>
            </a:r>
            <a:r>
              <a:rPr lang="en-US" altLang="zh-TW" sz="1400" dirty="0"/>
              <a:t>(1bit)</a:t>
            </a:r>
            <a:endParaRPr lang="zh-TW" altLang="en-US" sz="1400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8AE6B888-44A9-40A0-85D0-60E16D0524E2}"/>
              </a:ext>
            </a:extLst>
          </p:cNvPr>
          <p:cNvGrpSpPr/>
          <p:nvPr/>
        </p:nvGrpSpPr>
        <p:grpSpPr>
          <a:xfrm>
            <a:off x="6539436" y="2253459"/>
            <a:ext cx="1346248" cy="830003"/>
            <a:chOff x="7093618" y="2225749"/>
            <a:chExt cx="1346248" cy="830003"/>
          </a:xfrm>
        </p:grpSpPr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1CCD7C1E-A5E4-48CF-8C1C-1BEFE5EE9665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7521325" y="2564748"/>
              <a:ext cx="6412" cy="491004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3713E263-07C5-4078-966F-097917FE8194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7891765" y="2570940"/>
              <a:ext cx="6412" cy="477964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3609754B-85E1-4860-A473-95A2F674A540}"/>
                </a:ext>
              </a:extLst>
            </p:cNvPr>
            <p:cNvSpPr txBox="1"/>
            <p:nvPr/>
          </p:nvSpPr>
          <p:spPr>
            <a:xfrm>
              <a:off x="7093618" y="2237543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A</a:t>
              </a:r>
              <a:r>
                <a:rPr lang="en-US" altLang="zh-TW" sz="1000" dirty="0"/>
                <a:t>0</a:t>
              </a:r>
              <a:r>
                <a:rPr lang="en-US" altLang="zh-TW" sz="1400" dirty="0"/>
                <a:t>(1bit)</a:t>
              </a:r>
              <a:endParaRPr lang="zh-TW" altLang="en-US" sz="1400" dirty="0"/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39692551-3D4E-4B99-B69A-236747D1EC0D}"/>
                </a:ext>
              </a:extLst>
            </p:cNvPr>
            <p:cNvSpPr txBox="1"/>
            <p:nvPr/>
          </p:nvSpPr>
          <p:spPr>
            <a:xfrm>
              <a:off x="7694149" y="2225749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B</a:t>
              </a:r>
              <a:r>
                <a:rPr lang="en-US" altLang="zh-TW" sz="1000" dirty="0"/>
                <a:t>0</a:t>
              </a:r>
              <a:r>
                <a:rPr lang="en-US" altLang="zh-TW" sz="1400" dirty="0"/>
                <a:t>(1bit)</a:t>
              </a:r>
              <a:endParaRPr lang="zh-TW" altLang="en-US" sz="1400" dirty="0"/>
            </a:p>
          </p:txBody>
        </p:sp>
      </p:grp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2AEBB632-3714-48CF-AAAE-49CF67ABD63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7052684" y="4476318"/>
            <a:ext cx="6793" cy="388094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8ECD5494-7264-4DF1-ADEF-581818AEE5E9}"/>
              </a:ext>
            </a:extLst>
          </p:cNvPr>
          <p:cNvSpPr txBox="1"/>
          <p:nvPr/>
        </p:nvSpPr>
        <p:spPr>
          <a:xfrm>
            <a:off x="6679824" y="4852088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</a:t>
            </a:r>
            <a:r>
              <a:rPr lang="en-US" altLang="zh-TW" sz="1000" dirty="0"/>
              <a:t>0</a:t>
            </a:r>
            <a:r>
              <a:rPr lang="en-US" altLang="zh-TW" sz="1400" dirty="0"/>
              <a:t>(1bit)</a:t>
            </a:r>
            <a:endParaRPr lang="zh-TW" altLang="en-US" sz="1400" dirty="0"/>
          </a:p>
        </p:txBody>
      </p: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D3E98B35-1F38-440B-B52F-E84123729FEA}"/>
              </a:ext>
            </a:extLst>
          </p:cNvPr>
          <p:cNvGrpSpPr/>
          <p:nvPr/>
        </p:nvGrpSpPr>
        <p:grpSpPr>
          <a:xfrm>
            <a:off x="4446401" y="2275995"/>
            <a:ext cx="1364322" cy="807467"/>
            <a:chOff x="7075509" y="2281284"/>
            <a:chExt cx="1364322" cy="807467"/>
          </a:xfrm>
        </p:grpSpPr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85B6D31F-00FE-44D6-AED2-BD86672AEBC0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7572024" y="2612534"/>
              <a:ext cx="0" cy="476217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4FA9F9C4-E5F3-439F-9A8A-AF32008E59DB}"/>
                </a:ext>
              </a:extLst>
            </p:cNvPr>
            <p:cNvCxnSpPr>
              <a:cxnSpLocks/>
              <a:stCxn id="57" idx="0"/>
            </p:cNvCxnSpPr>
            <p:nvPr/>
          </p:nvCxnSpPr>
          <p:spPr>
            <a:xfrm flipV="1">
              <a:off x="7893443" y="2597747"/>
              <a:ext cx="6412" cy="482244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E55B47B4-28ED-4979-8F5D-7D569F3F8B84}"/>
                </a:ext>
              </a:extLst>
            </p:cNvPr>
            <p:cNvSpPr txBox="1"/>
            <p:nvPr/>
          </p:nvSpPr>
          <p:spPr>
            <a:xfrm>
              <a:off x="7075509" y="2283720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A</a:t>
              </a:r>
              <a:r>
                <a:rPr lang="en-US" altLang="zh-TW" sz="1000" dirty="0"/>
                <a:t>1</a:t>
              </a:r>
              <a:r>
                <a:rPr lang="en-US" altLang="zh-TW" sz="1400" dirty="0"/>
                <a:t>(1bit)</a:t>
              </a:r>
              <a:endParaRPr lang="zh-TW" altLang="en-US" sz="1400" dirty="0"/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72D4620B-A4D2-4F4C-B9CE-5FD60D278CA5}"/>
                </a:ext>
              </a:extLst>
            </p:cNvPr>
            <p:cNvSpPr txBox="1"/>
            <p:nvPr/>
          </p:nvSpPr>
          <p:spPr>
            <a:xfrm>
              <a:off x="7694114" y="2281284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B</a:t>
              </a:r>
              <a:r>
                <a:rPr lang="en-US" altLang="zh-TW" sz="1000" dirty="0"/>
                <a:t>1</a:t>
              </a:r>
              <a:r>
                <a:rPr lang="en-US" altLang="zh-TW" sz="1400" dirty="0"/>
                <a:t>(1bit)</a:t>
              </a:r>
              <a:endParaRPr lang="zh-TW" altLang="en-US" sz="1400" dirty="0"/>
            </a:p>
          </p:txBody>
        </p:sp>
      </p:grp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5432218E-3693-40FD-B286-E8B1AA885600}"/>
              </a:ext>
            </a:extLst>
          </p:cNvPr>
          <p:cNvCxnSpPr>
            <a:cxnSpLocks/>
          </p:cNvCxnSpPr>
          <p:nvPr/>
        </p:nvCxnSpPr>
        <p:spPr>
          <a:xfrm flipH="1" flipV="1">
            <a:off x="4972839" y="4452969"/>
            <a:ext cx="6793" cy="388094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B6A64264-47DE-4606-B089-0BF28153DC78}"/>
              </a:ext>
            </a:extLst>
          </p:cNvPr>
          <p:cNvSpPr txBox="1"/>
          <p:nvPr/>
        </p:nvSpPr>
        <p:spPr>
          <a:xfrm>
            <a:off x="4599979" y="4828739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</a:t>
            </a:r>
            <a:r>
              <a:rPr lang="en-US" altLang="zh-TW" sz="1000" dirty="0"/>
              <a:t>1</a:t>
            </a:r>
            <a:r>
              <a:rPr lang="en-US" altLang="zh-TW" sz="1400" dirty="0"/>
              <a:t>(1bit)</a:t>
            </a:r>
            <a:endParaRPr lang="zh-TW" altLang="en-US" sz="1400" dirty="0"/>
          </a:p>
        </p:txBody>
      </p: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F0E6009A-FCC4-4B1B-93CB-20EBD50C03DF}"/>
              </a:ext>
            </a:extLst>
          </p:cNvPr>
          <p:cNvCxnSpPr>
            <a:cxnSpLocks/>
          </p:cNvCxnSpPr>
          <p:nvPr/>
        </p:nvCxnSpPr>
        <p:spPr>
          <a:xfrm>
            <a:off x="3147439" y="2275995"/>
            <a:ext cx="3069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F8FC9CDB-552E-44F7-B5AB-DA353C435741}"/>
              </a:ext>
            </a:extLst>
          </p:cNvPr>
          <p:cNvCxnSpPr>
            <a:cxnSpLocks/>
          </p:cNvCxnSpPr>
          <p:nvPr/>
        </p:nvCxnSpPr>
        <p:spPr>
          <a:xfrm>
            <a:off x="3535120" y="2275995"/>
            <a:ext cx="762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42E968C4-77ED-4A9E-AECA-C4E8E7400F10}"/>
              </a:ext>
            </a:extLst>
          </p:cNvPr>
          <p:cNvCxnSpPr>
            <a:cxnSpLocks/>
          </p:cNvCxnSpPr>
          <p:nvPr/>
        </p:nvCxnSpPr>
        <p:spPr>
          <a:xfrm>
            <a:off x="3687643" y="2275995"/>
            <a:ext cx="807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6DB0F38E-D6D9-40D1-8F02-7BF94CF2516F}"/>
              </a:ext>
            </a:extLst>
          </p:cNvPr>
          <p:cNvCxnSpPr>
            <a:cxnSpLocks/>
          </p:cNvCxnSpPr>
          <p:nvPr/>
        </p:nvCxnSpPr>
        <p:spPr>
          <a:xfrm>
            <a:off x="3147439" y="5136516"/>
            <a:ext cx="3069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6E9ABFA6-78F3-49AB-A906-5C630BCC3AF0}"/>
              </a:ext>
            </a:extLst>
          </p:cNvPr>
          <p:cNvCxnSpPr>
            <a:cxnSpLocks/>
          </p:cNvCxnSpPr>
          <p:nvPr/>
        </p:nvCxnSpPr>
        <p:spPr>
          <a:xfrm>
            <a:off x="3535120" y="5136516"/>
            <a:ext cx="762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D15489D6-7676-463E-8D9B-693A948764AB}"/>
              </a:ext>
            </a:extLst>
          </p:cNvPr>
          <p:cNvCxnSpPr>
            <a:cxnSpLocks/>
          </p:cNvCxnSpPr>
          <p:nvPr/>
        </p:nvCxnSpPr>
        <p:spPr>
          <a:xfrm>
            <a:off x="3687643" y="5136516"/>
            <a:ext cx="807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67603091-0CEC-4ABC-833B-5D377ADE10B0}"/>
              </a:ext>
            </a:extLst>
          </p:cNvPr>
          <p:cNvGrpSpPr/>
          <p:nvPr/>
        </p:nvGrpSpPr>
        <p:grpSpPr>
          <a:xfrm>
            <a:off x="2822721" y="2265253"/>
            <a:ext cx="356904" cy="1505129"/>
            <a:chOff x="8449888" y="2254071"/>
            <a:chExt cx="356904" cy="1505129"/>
          </a:xfrm>
        </p:grpSpPr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E836D9E9-6962-40B1-80DF-295B3C5EC817}"/>
                </a:ext>
              </a:extLst>
            </p:cNvPr>
            <p:cNvCxnSpPr>
              <a:cxnSpLocks/>
            </p:cNvCxnSpPr>
            <p:nvPr/>
          </p:nvCxnSpPr>
          <p:spPr>
            <a:xfrm>
              <a:off x="8796770" y="2254071"/>
              <a:ext cx="0" cy="1505129"/>
            </a:xfrm>
            <a:prstGeom prst="line">
              <a:avLst/>
            </a:prstGeom>
            <a:ln w="381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D0B8CFF7-9AB6-4F3A-8448-7F7D5AC2F706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8449888" y="3742667"/>
              <a:ext cx="356904" cy="1"/>
            </a:xfrm>
            <a:prstGeom prst="line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DB324E65-B107-4BB6-BFC3-AE9B134B99A5}"/>
              </a:ext>
            </a:extLst>
          </p:cNvPr>
          <p:cNvGrpSpPr/>
          <p:nvPr/>
        </p:nvGrpSpPr>
        <p:grpSpPr>
          <a:xfrm>
            <a:off x="1504473" y="2226961"/>
            <a:ext cx="1430046" cy="856501"/>
            <a:chOff x="7075509" y="2281284"/>
            <a:chExt cx="1430046" cy="856501"/>
          </a:xfrm>
        </p:grpSpPr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1748F92B-E591-444F-AF11-3F281096D543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7571321" y="2661568"/>
              <a:ext cx="3546" cy="476217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>
              <a:extLst>
                <a:ext uri="{FF2B5EF4-FFF2-40B4-BE49-F238E27FC236}">
                  <a16:creationId xmlns:a16="http://schemas.microsoft.com/office/drawing/2014/main" id="{86A06B37-49DC-49CA-8E95-1774E6096826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 flipV="1">
              <a:off x="7957419" y="2627353"/>
              <a:ext cx="0" cy="501672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字方塊 151">
              <a:extLst>
                <a:ext uri="{FF2B5EF4-FFF2-40B4-BE49-F238E27FC236}">
                  <a16:creationId xmlns:a16="http://schemas.microsoft.com/office/drawing/2014/main" id="{56B01B74-55C8-4228-94DF-DF2B5CC65831}"/>
                </a:ext>
              </a:extLst>
            </p:cNvPr>
            <p:cNvSpPr txBox="1"/>
            <p:nvPr/>
          </p:nvSpPr>
          <p:spPr>
            <a:xfrm>
              <a:off x="7075509" y="2283720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A</a:t>
              </a:r>
              <a:r>
                <a:rPr lang="en-US" altLang="zh-TW" sz="1000" dirty="0"/>
                <a:t>31</a:t>
              </a:r>
              <a:r>
                <a:rPr lang="en-US" altLang="zh-TW" sz="1400" dirty="0"/>
                <a:t>(1bit)</a:t>
              </a:r>
              <a:endParaRPr lang="zh-TW" altLang="en-US" sz="1400" dirty="0"/>
            </a:p>
          </p:txBody>
        </p:sp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38354772-1993-4780-AF59-17D4BFCBFD10}"/>
                </a:ext>
              </a:extLst>
            </p:cNvPr>
            <p:cNvSpPr txBox="1"/>
            <p:nvPr/>
          </p:nvSpPr>
          <p:spPr>
            <a:xfrm>
              <a:off x="7694114" y="2281284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B</a:t>
              </a:r>
              <a:r>
                <a:rPr lang="en-US" altLang="zh-TW" sz="1000" dirty="0"/>
                <a:t>31</a:t>
              </a:r>
              <a:r>
                <a:rPr lang="en-US" altLang="zh-TW" sz="1400" dirty="0"/>
                <a:t>(1bit)</a:t>
              </a:r>
              <a:endParaRPr lang="zh-TW" altLang="en-US" sz="1400" dirty="0"/>
            </a:p>
          </p:txBody>
        </p:sp>
      </p:grp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314A28FB-0448-42A6-B199-403BAF1C4EB6}"/>
              </a:ext>
            </a:extLst>
          </p:cNvPr>
          <p:cNvCxnSpPr>
            <a:cxnSpLocks/>
          </p:cNvCxnSpPr>
          <p:nvPr/>
        </p:nvCxnSpPr>
        <p:spPr>
          <a:xfrm flipV="1">
            <a:off x="4438381" y="2600166"/>
            <a:ext cx="0" cy="493814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7619B55C-8C8C-486E-BD76-EB282A578366}"/>
              </a:ext>
            </a:extLst>
          </p:cNvPr>
          <p:cNvSpPr txBox="1"/>
          <p:nvPr/>
        </p:nvSpPr>
        <p:spPr>
          <a:xfrm>
            <a:off x="4300462" y="22934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85671DA7-9AF8-4F4E-9491-D404175A8643}"/>
              </a:ext>
            </a:extLst>
          </p:cNvPr>
          <p:cNvCxnSpPr>
            <a:cxnSpLocks/>
          </p:cNvCxnSpPr>
          <p:nvPr/>
        </p:nvCxnSpPr>
        <p:spPr>
          <a:xfrm flipV="1">
            <a:off x="1486452" y="2573412"/>
            <a:ext cx="0" cy="493814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D475A8F6-6F46-4B6A-A0D0-5BADA295F92C}"/>
              </a:ext>
            </a:extLst>
          </p:cNvPr>
          <p:cNvSpPr txBox="1"/>
          <p:nvPr/>
        </p:nvSpPr>
        <p:spPr>
          <a:xfrm>
            <a:off x="1348433" y="22407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2C035C24-B46E-45E0-802A-C2356E896D2E}"/>
              </a:ext>
            </a:extLst>
          </p:cNvPr>
          <p:cNvGrpSpPr/>
          <p:nvPr/>
        </p:nvGrpSpPr>
        <p:grpSpPr>
          <a:xfrm>
            <a:off x="2840353" y="4092063"/>
            <a:ext cx="346222" cy="1044453"/>
            <a:chOff x="8399882" y="3715959"/>
            <a:chExt cx="346222" cy="1044453"/>
          </a:xfrm>
        </p:grpSpPr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F6918620-0E7A-432C-A6C9-F062AF181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6104" y="3715959"/>
              <a:ext cx="0" cy="1044453"/>
            </a:xfrm>
            <a:prstGeom prst="line">
              <a:avLst/>
            </a:prstGeom>
            <a:ln w="381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33F2BD96-F435-42A8-9436-26E9AD4C739F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 flipV="1">
              <a:off x="8399882" y="3719880"/>
              <a:ext cx="346222" cy="3230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直線接點 169">
            <a:extLst>
              <a:ext uri="{FF2B5EF4-FFF2-40B4-BE49-F238E27FC236}">
                <a16:creationId xmlns:a16="http://schemas.microsoft.com/office/drawing/2014/main" id="{E2D6E385-C596-4790-A39D-AAF721BA269E}"/>
              </a:ext>
            </a:extLst>
          </p:cNvPr>
          <p:cNvCxnSpPr>
            <a:cxnSpLocks/>
            <a:stCxn id="58" idx="3"/>
            <a:endCxn id="12" idx="1"/>
          </p:cNvCxnSpPr>
          <p:nvPr/>
        </p:nvCxnSpPr>
        <p:spPr>
          <a:xfrm>
            <a:off x="5731473" y="3484855"/>
            <a:ext cx="568847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0A28E23D-F990-42FB-B0C9-8F80E6AF7663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894343" y="3513374"/>
            <a:ext cx="292206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id="{482F67DA-C77D-414D-9A85-8DE69341FA57}"/>
              </a:ext>
            </a:extLst>
          </p:cNvPr>
          <p:cNvCxnSpPr>
            <a:cxnSpLocks/>
          </p:cNvCxnSpPr>
          <p:nvPr/>
        </p:nvCxnSpPr>
        <p:spPr>
          <a:xfrm>
            <a:off x="2868102" y="3513373"/>
            <a:ext cx="625434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CF8B678C-5301-4450-AE18-ED34470BAE2C}"/>
              </a:ext>
            </a:extLst>
          </p:cNvPr>
          <p:cNvCxnSpPr>
            <a:cxnSpLocks/>
          </p:cNvCxnSpPr>
          <p:nvPr/>
        </p:nvCxnSpPr>
        <p:spPr>
          <a:xfrm flipV="1">
            <a:off x="3574256" y="3513373"/>
            <a:ext cx="762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622482EE-3590-4172-AC9D-F9D6A2CD067B}"/>
              </a:ext>
            </a:extLst>
          </p:cNvPr>
          <p:cNvCxnSpPr>
            <a:cxnSpLocks/>
          </p:cNvCxnSpPr>
          <p:nvPr/>
        </p:nvCxnSpPr>
        <p:spPr>
          <a:xfrm flipV="1">
            <a:off x="3726779" y="3513373"/>
            <a:ext cx="807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extLst>
              <a:ext uri="{FF2B5EF4-FFF2-40B4-BE49-F238E27FC236}">
                <a16:creationId xmlns:a16="http://schemas.microsoft.com/office/drawing/2014/main" id="{228A55A5-858C-40E9-82F4-A7089C398F4A}"/>
              </a:ext>
            </a:extLst>
          </p:cNvPr>
          <p:cNvCxnSpPr>
            <a:cxnSpLocks/>
          </p:cNvCxnSpPr>
          <p:nvPr/>
        </p:nvCxnSpPr>
        <p:spPr>
          <a:xfrm flipH="1" flipV="1">
            <a:off x="2094557" y="4440645"/>
            <a:ext cx="6793" cy="388094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283C7E60-4269-4BD7-85E2-B73375C90F6F}"/>
              </a:ext>
            </a:extLst>
          </p:cNvPr>
          <p:cNvSpPr txBox="1"/>
          <p:nvPr/>
        </p:nvSpPr>
        <p:spPr>
          <a:xfrm>
            <a:off x="1721697" y="4816415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</a:t>
            </a:r>
            <a:r>
              <a:rPr lang="en-US" altLang="zh-TW" sz="1000" dirty="0"/>
              <a:t>31</a:t>
            </a:r>
            <a:r>
              <a:rPr lang="en-US" altLang="zh-TW" sz="1400" dirty="0"/>
              <a:t>(1bit)</a:t>
            </a:r>
            <a:endParaRPr lang="zh-TW" altLang="en-US" sz="1400" dirty="0"/>
          </a:p>
        </p:txBody>
      </p:sp>
      <p:grpSp>
        <p:nvGrpSpPr>
          <p:cNvPr id="210" name="群組 209">
            <a:extLst>
              <a:ext uri="{FF2B5EF4-FFF2-40B4-BE49-F238E27FC236}">
                <a16:creationId xmlns:a16="http://schemas.microsoft.com/office/drawing/2014/main" id="{DE4383C5-4006-4DE8-9E20-17C17A4EFFD0}"/>
              </a:ext>
            </a:extLst>
          </p:cNvPr>
          <p:cNvGrpSpPr/>
          <p:nvPr/>
        </p:nvGrpSpPr>
        <p:grpSpPr>
          <a:xfrm>
            <a:off x="840509" y="1873495"/>
            <a:ext cx="5679250" cy="3250697"/>
            <a:chOff x="1394691" y="1845785"/>
            <a:chExt cx="5679250" cy="3250697"/>
          </a:xfrm>
        </p:grpSpPr>
        <p:grpSp>
          <p:nvGrpSpPr>
            <p:cNvPr id="206" name="群組 205">
              <a:extLst>
                <a:ext uri="{FF2B5EF4-FFF2-40B4-BE49-F238E27FC236}">
                  <a16:creationId xmlns:a16="http://schemas.microsoft.com/office/drawing/2014/main" id="{19410072-E397-495B-A56E-8AEEC309491E}"/>
                </a:ext>
              </a:extLst>
            </p:cNvPr>
            <p:cNvGrpSpPr/>
            <p:nvPr/>
          </p:nvGrpSpPr>
          <p:grpSpPr>
            <a:xfrm>
              <a:off x="1394691" y="1845785"/>
              <a:ext cx="5679250" cy="3250697"/>
              <a:chOff x="1394691" y="1845785"/>
              <a:chExt cx="5679250" cy="3250697"/>
            </a:xfrm>
          </p:grpSpPr>
          <p:grpSp>
            <p:nvGrpSpPr>
              <p:cNvPr id="204" name="群組 203">
                <a:extLst>
                  <a:ext uri="{FF2B5EF4-FFF2-40B4-BE49-F238E27FC236}">
                    <a16:creationId xmlns:a16="http://schemas.microsoft.com/office/drawing/2014/main" id="{8DDF4B33-7397-4EB8-A256-52B57FF2F4C6}"/>
                  </a:ext>
                </a:extLst>
              </p:cNvPr>
              <p:cNvGrpSpPr/>
              <p:nvPr/>
            </p:nvGrpSpPr>
            <p:grpSpPr>
              <a:xfrm>
                <a:off x="1394691" y="1845785"/>
                <a:ext cx="738575" cy="3250697"/>
                <a:chOff x="1394691" y="1845785"/>
                <a:chExt cx="738575" cy="3250697"/>
              </a:xfrm>
            </p:grpSpPr>
            <p:grpSp>
              <p:nvGrpSpPr>
                <p:cNvPr id="200" name="群組 199">
                  <a:extLst>
                    <a:ext uri="{FF2B5EF4-FFF2-40B4-BE49-F238E27FC236}">
                      <a16:creationId xmlns:a16="http://schemas.microsoft.com/office/drawing/2014/main" id="{1256116E-88DA-4C0B-ADEF-B261A7E344E1}"/>
                    </a:ext>
                  </a:extLst>
                </p:cNvPr>
                <p:cNvGrpSpPr/>
                <p:nvPr/>
              </p:nvGrpSpPr>
              <p:grpSpPr>
                <a:xfrm>
                  <a:off x="1394691" y="4405288"/>
                  <a:ext cx="738575" cy="691194"/>
                  <a:chOff x="1394691" y="4405288"/>
                  <a:chExt cx="738575" cy="691194"/>
                </a:xfrm>
              </p:grpSpPr>
              <p:cxnSp>
                <p:nvCxnSpPr>
                  <p:cNvPr id="195" name="直線接點 194">
                    <a:extLst>
                      <a:ext uri="{FF2B5EF4-FFF2-40B4-BE49-F238E27FC236}">
                        <a16:creationId xmlns:a16="http://schemas.microsoft.com/office/drawing/2014/main" id="{8B01832C-74F9-4216-B310-C936FA55EEED}"/>
                      </a:ext>
                    </a:extLst>
                  </p:cNvPr>
                  <p:cNvCxnSpPr>
                    <a:cxnSpLocks/>
                    <a:endCxn id="87" idx="2"/>
                  </p:cNvCxnSpPr>
                  <p:nvPr/>
                </p:nvCxnSpPr>
                <p:spPr>
                  <a:xfrm flipV="1">
                    <a:off x="2126426" y="4405288"/>
                    <a:ext cx="6840" cy="691194"/>
                  </a:xfrm>
                  <a:prstGeom prst="line">
                    <a:avLst/>
                  </a:prstGeom>
                  <a:ln w="38100"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線接點 197">
                    <a:extLst>
                      <a:ext uri="{FF2B5EF4-FFF2-40B4-BE49-F238E27FC236}">
                        <a16:creationId xmlns:a16="http://schemas.microsoft.com/office/drawing/2014/main" id="{EF763720-1DBF-4EA4-855B-2D270BCB06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94691" y="5096482"/>
                    <a:ext cx="738575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2" name="直線接點 201">
                  <a:extLst>
                    <a:ext uri="{FF2B5EF4-FFF2-40B4-BE49-F238E27FC236}">
                      <a16:creationId xmlns:a16="http://schemas.microsoft.com/office/drawing/2014/main" id="{85DABDFC-D9F4-4A6F-BAD7-0B2F34131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10802" y="1845785"/>
                  <a:ext cx="13327" cy="3248817"/>
                </a:xfrm>
                <a:prstGeom prst="line">
                  <a:avLst/>
                </a:prstGeom>
                <a:ln w="38100"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" name="直線接點 204">
                <a:extLst>
                  <a:ext uri="{FF2B5EF4-FFF2-40B4-BE49-F238E27FC236}">
                    <a16:creationId xmlns:a16="http://schemas.microsoft.com/office/drawing/2014/main" id="{B119CAEF-6EDD-457E-9B3C-88948F9FA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02" y="1845785"/>
                <a:ext cx="56631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FC715C9-D984-4A87-A8B0-7B22EFBB2FC6}"/>
                </a:ext>
              </a:extLst>
            </p:cNvPr>
            <p:cNvCxnSpPr>
              <a:cxnSpLocks/>
              <a:stCxn id="85" idx="0"/>
            </p:cNvCxnSpPr>
            <p:nvPr/>
          </p:nvCxnSpPr>
          <p:spPr>
            <a:xfrm flipH="1" flipV="1">
              <a:off x="7065013" y="1845786"/>
              <a:ext cx="8928" cy="1209966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821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A5ED4A-114B-4349-B8C0-3189259C1EC7}"/>
              </a:ext>
            </a:extLst>
          </p:cNvPr>
          <p:cNvSpPr/>
          <p:nvPr/>
        </p:nvSpPr>
        <p:spPr>
          <a:xfrm>
            <a:off x="1847273" y="1524000"/>
            <a:ext cx="2770909" cy="5264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Multiplicand(64bits)</a:t>
            </a:r>
            <a:endParaRPr lang="zh-TW" altLang="en-US" sz="14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58EDD7-8644-45FF-BE29-43B063BDD930}"/>
              </a:ext>
            </a:extLst>
          </p:cNvPr>
          <p:cNvGrpSpPr/>
          <p:nvPr/>
        </p:nvGrpSpPr>
        <p:grpSpPr>
          <a:xfrm rot="5400000">
            <a:off x="2734703" y="1693932"/>
            <a:ext cx="996047" cy="2238564"/>
            <a:chOff x="3029203" y="2877094"/>
            <a:chExt cx="717828" cy="1043427"/>
          </a:xfrm>
        </p:grpSpPr>
        <p:sp>
          <p:nvSpPr>
            <p:cNvPr id="5" name="流程圖: 人工作業 4">
              <a:extLst>
                <a:ext uri="{FF2B5EF4-FFF2-40B4-BE49-F238E27FC236}">
                  <a16:creationId xmlns:a16="http://schemas.microsoft.com/office/drawing/2014/main" id="{A07A619A-1023-49D7-8F04-2E9060E3899E}"/>
                </a:ext>
              </a:extLst>
            </p:cNvPr>
            <p:cNvSpPr/>
            <p:nvPr/>
          </p:nvSpPr>
          <p:spPr>
            <a:xfrm rot="16200000">
              <a:off x="2948223" y="3121713"/>
              <a:ext cx="1043427" cy="554189"/>
            </a:xfrm>
            <a:prstGeom prst="flowChartManualOperati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5609" tIns="17805" rIns="35609" bIns="178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400" dirty="0"/>
                <a:t>64-bit ALU</a:t>
              </a:r>
              <a:endParaRPr lang="zh-TW" altLang="en-US" sz="1400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FD31983F-D9B1-4652-A98C-9F5BCA9FA815}"/>
                </a:ext>
              </a:extLst>
            </p:cNvPr>
            <p:cNvSpPr/>
            <p:nvPr/>
          </p:nvSpPr>
          <p:spPr>
            <a:xfrm rot="5400000">
              <a:off x="2990146" y="3278805"/>
              <a:ext cx="318118" cy="24000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5609" tIns="17805" rIns="35609" bIns="178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701" dirty="0"/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BE7AC22-09C5-4E4F-8CE1-347B53EBF146}"/>
              </a:ext>
            </a:extLst>
          </p:cNvPr>
          <p:cNvCxnSpPr>
            <a:cxnSpLocks/>
          </p:cNvCxnSpPr>
          <p:nvPr/>
        </p:nvCxnSpPr>
        <p:spPr>
          <a:xfrm flipV="1">
            <a:off x="3797377" y="2050474"/>
            <a:ext cx="1" cy="491779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B4C3C70-62F6-4195-83E2-34B96991C898}"/>
              </a:ext>
            </a:extLst>
          </p:cNvPr>
          <p:cNvSpPr/>
          <p:nvPr/>
        </p:nvSpPr>
        <p:spPr>
          <a:xfrm>
            <a:off x="1847273" y="3803016"/>
            <a:ext cx="2770909" cy="5264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Product(64bits)</a:t>
            </a:r>
            <a:endParaRPr lang="zh-TW" altLang="en-US" sz="1400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C821C68-20E6-4143-B4CA-CF62239E5D72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H="1" flipV="1">
            <a:off x="3232727" y="3311237"/>
            <a:ext cx="1" cy="491779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39C929D1-B093-402A-8201-A522F533C26C}"/>
              </a:ext>
            </a:extLst>
          </p:cNvPr>
          <p:cNvGrpSpPr/>
          <p:nvPr/>
        </p:nvGrpSpPr>
        <p:grpSpPr>
          <a:xfrm>
            <a:off x="1200727" y="2277535"/>
            <a:ext cx="2032001" cy="2433010"/>
            <a:chOff x="1200727" y="2277535"/>
            <a:chExt cx="2032001" cy="2433010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9E076D32-A510-4AA2-84B2-A36F0E5DE838}"/>
                </a:ext>
              </a:extLst>
            </p:cNvPr>
            <p:cNvGrpSpPr/>
            <p:nvPr/>
          </p:nvGrpSpPr>
          <p:grpSpPr>
            <a:xfrm>
              <a:off x="1200727" y="2277535"/>
              <a:ext cx="1467352" cy="2433010"/>
              <a:chOff x="1200727" y="2277535"/>
              <a:chExt cx="1467352" cy="2433010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9E4B3861-A7D6-453C-8F0C-95180A6E77CA}"/>
                  </a:ext>
                </a:extLst>
              </p:cNvPr>
              <p:cNvGrpSpPr/>
              <p:nvPr/>
            </p:nvGrpSpPr>
            <p:grpSpPr>
              <a:xfrm>
                <a:off x="1200727" y="2277535"/>
                <a:ext cx="1467352" cy="264717"/>
                <a:chOff x="1200727" y="2277535"/>
                <a:chExt cx="1467352" cy="264717"/>
              </a:xfrm>
            </p:grpSpPr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9B88FA23-1DB7-4758-8A27-8848A9AE0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68079" y="2277535"/>
                  <a:ext cx="0" cy="264717"/>
                </a:xfrm>
                <a:prstGeom prst="line">
                  <a:avLst/>
                </a:prstGeom>
                <a:ln w="38100"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>
                  <a:extLst>
                    <a:ext uri="{FF2B5EF4-FFF2-40B4-BE49-F238E27FC236}">
                      <a16:creationId xmlns:a16="http://schemas.microsoft.com/office/drawing/2014/main" id="{C3786A57-60AE-4780-8054-AC2C0B0B9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27" y="2294521"/>
                  <a:ext cx="146735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670644EE-264D-446C-9C1B-E67066D25C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0727" y="2277535"/>
                <a:ext cx="0" cy="2433010"/>
              </a:xfrm>
              <a:prstGeom prst="line">
                <a:avLst/>
              </a:prstGeom>
              <a:ln w="38100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47090C1B-6C3E-4C24-B088-BA93537AC99E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232727" y="4329489"/>
              <a:ext cx="1" cy="381056"/>
            </a:xfrm>
            <a:prstGeom prst="line">
              <a:avLst/>
            </a:prstGeom>
            <a:ln w="381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6BE7CF6E-812A-4B51-A2D7-4C62BAA6178E}"/>
                </a:ext>
              </a:extLst>
            </p:cNvPr>
            <p:cNvCxnSpPr>
              <a:cxnSpLocks/>
            </p:cNvCxnSpPr>
            <p:nvPr/>
          </p:nvCxnSpPr>
          <p:spPr>
            <a:xfrm>
              <a:off x="1200727" y="4710545"/>
              <a:ext cx="2032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1E1AA46-BBAF-4E25-9227-83AA8119C851}"/>
              </a:ext>
            </a:extLst>
          </p:cNvPr>
          <p:cNvCxnSpPr/>
          <p:nvPr/>
        </p:nvCxnSpPr>
        <p:spPr>
          <a:xfrm flipH="1">
            <a:off x="2429164" y="1311564"/>
            <a:ext cx="172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F380C28-BC89-467D-BD76-068A27F283C4}"/>
              </a:ext>
            </a:extLst>
          </p:cNvPr>
          <p:cNvSpPr/>
          <p:nvPr/>
        </p:nvSpPr>
        <p:spPr>
          <a:xfrm>
            <a:off x="6042764" y="2315191"/>
            <a:ext cx="2238564" cy="491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Multiplier(32bits)</a:t>
            </a:r>
            <a:endParaRPr lang="zh-TW" altLang="en-US" sz="14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5F06C4-952C-4236-A8DC-05C4559C6946}"/>
              </a:ext>
            </a:extLst>
          </p:cNvPr>
          <p:cNvCxnSpPr/>
          <p:nvPr/>
        </p:nvCxnSpPr>
        <p:spPr>
          <a:xfrm flipH="1">
            <a:off x="6298446" y="2064328"/>
            <a:ext cx="17272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F57B4B0E-8653-44D7-8FC2-520F85ADB65F}"/>
              </a:ext>
            </a:extLst>
          </p:cNvPr>
          <p:cNvGrpSpPr/>
          <p:nvPr/>
        </p:nvGrpSpPr>
        <p:grpSpPr>
          <a:xfrm>
            <a:off x="7808591" y="2806971"/>
            <a:ext cx="217055" cy="750156"/>
            <a:chOff x="6944991" y="2806971"/>
            <a:chExt cx="217055" cy="750156"/>
          </a:xfrm>
        </p:grpSpPr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2E16BA81-9EB9-428A-9F4D-80B0224A1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2046" y="2806971"/>
              <a:ext cx="0" cy="750155"/>
            </a:xfrm>
            <a:prstGeom prst="line">
              <a:avLst/>
            </a:prstGeom>
            <a:ln w="381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2E44534-F5C2-49CC-8267-5D608013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944991" y="3557126"/>
              <a:ext cx="217055" cy="1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B106221-82CB-4F02-968B-C0328DBC898E}"/>
              </a:ext>
            </a:extLst>
          </p:cNvPr>
          <p:cNvSpPr/>
          <p:nvPr/>
        </p:nvSpPr>
        <p:spPr>
          <a:xfrm>
            <a:off x="6565444" y="3297309"/>
            <a:ext cx="1243147" cy="7689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1400" dirty="0"/>
          </a:p>
          <a:p>
            <a:pPr algn="ctr"/>
            <a:r>
              <a:rPr lang="en-US" altLang="zh-TW" sz="1400" dirty="0"/>
              <a:t>Control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5786ABB-915F-4E7B-BB34-6FB1FAB46C40}"/>
              </a:ext>
            </a:extLst>
          </p:cNvPr>
          <p:cNvGrpSpPr/>
          <p:nvPr/>
        </p:nvGrpSpPr>
        <p:grpSpPr>
          <a:xfrm>
            <a:off x="7808591" y="2561081"/>
            <a:ext cx="827409" cy="1335303"/>
            <a:chOff x="6944991" y="2221823"/>
            <a:chExt cx="827409" cy="1335303"/>
          </a:xfrm>
        </p:grpSpPr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4A6F57A8-01CC-4D6F-A886-90233E014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2221823"/>
              <a:ext cx="0" cy="1335303"/>
            </a:xfrm>
            <a:prstGeom prst="line">
              <a:avLst/>
            </a:prstGeom>
            <a:ln w="381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27D5F966-B2CB-4470-98C7-EE59567F7DBC}"/>
                </a:ext>
              </a:extLst>
            </p:cNvPr>
            <p:cNvCxnSpPr>
              <a:cxnSpLocks/>
            </p:cNvCxnSpPr>
            <p:nvPr/>
          </p:nvCxnSpPr>
          <p:spPr>
            <a:xfrm>
              <a:off x="6944991" y="3557126"/>
              <a:ext cx="827409" cy="0"/>
            </a:xfrm>
            <a:prstGeom prst="line">
              <a:avLst/>
            </a:prstGeom>
            <a:ln w="381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96D125C7-326B-4822-9ED4-094A33C0519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8281328" y="2561081"/>
            <a:ext cx="35467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6C24A9CF-0E7B-452B-97E3-7AB673199443}"/>
              </a:ext>
            </a:extLst>
          </p:cNvPr>
          <p:cNvGrpSpPr/>
          <p:nvPr/>
        </p:nvGrpSpPr>
        <p:grpSpPr>
          <a:xfrm>
            <a:off x="4618182" y="1787236"/>
            <a:ext cx="1947262" cy="1719298"/>
            <a:chOff x="4618182" y="1787236"/>
            <a:chExt cx="1947262" cy="1719298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57787E1C-F8C7-4EB3-ABD2-18925DC9008E}"/>
                </a:ext>
              </a:extLst>
            </p:cNvPr>
            <p:cNvCxnSpPr>
              <a:cxnSpLocks/>
            </p:cNvCxnSpPr>
            <p:nvPr/>
          </p:nvCxnSpPr>
          <p:spPr>
            <a:xfrm>
              <a:off x="5218545" y="3494040"/>
              <a:ext cx="1346899" cy="12493"/>
            </a:xfrm>
            <a:prstGeom prst="line">
              <a:avLst/>
            </a:prstGeom>
            <a:ln w="381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931CF97-0A86-490A-BCCA-B41F27BA9F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8545" y="1787236"/>
              <a:ext cx="0" cy="1719298"/>
            </a:xfrm>
            <a:prstGeom prst="line">
              <a:avLst/>
            </a:prstGeom>
            <a:ln w="381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296A5B9B-2456-4981-95BA-1050AE8A5ACC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4618182" y="1787236"/>
              <a:ext cx="600363" cy="1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1763576-553B-48F8-8BF6-E2B2D713C1BB}"/>
              </a:ext>
            </a:extLst>
          </p:cNvPr>
          <p:cNvCxnSpPr>
            <a:cxnSpLocks/>
          </p:cNvCxnSpPr>
          <p:nvPr/>
        </p:nvCxnSpPr>
        <p:spPr>
          <a:xfrm>
            <a:off x="5218544" y="3862872"/>
            <a:ext cx="1346899" cy="1249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6549F675-6703-4AD2-8DE4-0A4C0A5663BE}"/>
              </a:ext>
            </a:extLst>
          </p:cNvPr>
          <p:cNvCxnSpPr>
            <a:cxnSpLocks/>
          </p:cNvCxnSpPr>
          <p:nvPr/>
        </p:nvCxnSpPr>
        <p:spPr>
          <a:xfrm flipV="1">
            <a:off x="5218544" y="3850896"/>
            <a:ext cx="0" cy="215356"/>
          </a:xfrm>
          <a:prstGeom prst="line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4854543-CAB6-46FC-9B90-BFC7210F65D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618182" y="4065893"/>
            <a:ext cx="600362" cy="36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17F6572-7DC4-43A5-A910-C02584020AFA}"/>
              </a:ext>
            </a:extLst>
          </p:cNvPr>
          <p:cNvSpPr txBox="1"/>
          <p:nvPr/>
        </p:nvSpPr>
        <p:spPr>
          <a:xfrm>
            <a:off x="3941654" y="1813500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Shift Left</a:t>
            </a:r>
            <a:endParaRPr lang="zh-TW" altLang="en-US" sz="10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F08436E-E46D-4A79-9B63-2D2DB4FD3268}"/>
              </a:ext>
            </a:extLst>
          </p:cNvPr>
          <p:cNvSpPr txBox="1"/>
          <p:nvPr/>
        </p:nvSpPr>
        <p:spPr>
          <a:xfrm>
            <a:off x="7607145" y="2574678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Shift Right</a:t>
            </a:r>
            <a:endParaRPr lang="zh-TW" altLang="en-US" sz="10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B80796B7-5440-41D6-B730-0B1B2F83C3F3}"/>
              </a:ext>
            </a:extLst>
          </p:cNvPr>
          <p:cNvSpPr txBox="1"/>
          <p:nvPr/>
        </p:nvSpPr>
        <p:spPr>
          <a:xfrm>
            <a:off x="4179659" y="3958574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Write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6301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E2E08E-2588-49C7-BF48-372695231FC9}"/>
              </a:ext>
            </a:extLst>
          </p:cNvPr>
          <p:cNvSpPr/>
          <p:nvPr/>
        </p:nvSpPr>
        <p:spPr>
          <a:xfrm>
            <a:off x="691871" y="2087413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2-bits MUX</a:t>
            </a:r>
          </a:p>
          <a:p>
            <a:pPr algn="ctr"/>
            <a:r>
              <a:rPr lang="en-US" altLang="zh-TW" sz="800" dirty="0"/>
              <a:t>Temp1[31]</a:t>
            </a:r>
            <a:endParaRPr lang="zh-TW" altLang="en-US" sz="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6E06B0-B3B5-487C-8CDE-960C61719490}"/>
              </a:ext>
            </a:extLst>
          </p:cNvPr>
          <p:cNvSpPr/>
          <p:nvPr/>
        </p:nvSpPr>
        <p:spPr>
          <a:xfrm>
            <a:off x="4354940" y="2087414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Temp1[2]</a:t>
            </a:r>
            <a:endParaRPr lang="zh-TW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BA4E67-D492-4A92-8DCF-3626BB422649}"/>
              </a:ext>
            </a:extLst>
          </p:cNvPr>
          <p:cNvSpPr/>
          <p:nvPr/>
        </p:nvSpPr>
        <p:spPr>
          <a:xfrm>
            <a:off x="5190829" y="2087413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Temp1[1]</a:t>
            </a:r>
            <a:endParaRPr lang="zh-TW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70C238-3939-4696-8D25-EF6A84208EBB}"/>
              </a:ext>
            </a:extLst>
          </p:cNvPr>
          <p:cNvSpPr/>
          <p:nvPr/>
        </p:nvSpPr>
        <p:spPr>
          <a:xfrm>
            <a:off x="6026718" y="2087413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Temp1[0]</a:t>
            </a:r>
            <a:endParaRPr lang="zh-TW" altLang="en-US" sz="1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F6FD8F0-20DB-41B0-84AE-7989EB593495}"/>
              </a:ext>
            </a:extLst>
          </p:cNvPr>
          <p:cNvSpPr txBox="1"/>
          <p:nvPr/>
        </p:nvSpPr>
        <p:spPr>
          <a:xfrm>
            <a:off x="2413470" y="2233691"/>
            <a:ext cx="1172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●  ●  ●  ●  ●  ●  ●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C7F59B5-C249-4413-BBAF-F2C122065F4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737917" y="2341414"/>
            <a:ext cx="75096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870B35E-3388-4121-AA12-59999A527450}"/>
              </a:ext>
            </a:extLst>
          </p:cNvPr>
          <p:cNvSpPr/>
          <p:nvPr/>
        </p:nvSpPr>
        <p:spPr>
          <a:xfrm>
            <a:off x="691871" y="2849414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Temp2[31]</a:t>
            </a:r>
            <a:endParaRPr lang="zh-TW" altLang="en-US" sz="800" dirty="0">
              <a:solidFill>
                <a:prstClr val="white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86DF506-7C66-43DA-A50F-A53F45544D2E}"/>
              </a:ext>
            </a:extLst>
          </p:cNvPr>
          <p:cNvSpPr/>
          <p:nvPr/>
        </p:nvSpPr>
        <p:spPr>
          <a:xfrm>
            <a:off x="4354940" y="2849415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Temp2[2]</a:t>
            </a:r>
            <a:endParaRPr lang="zh-TW" altLang="en-US" sz="800" dirty="0">
              <a:solidFill>
                <a:prstClr val="white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734802B-3931-4C5B-BEB1-7D812768E954}"/>
              </a:ext>
            </a:extLst>
          </p:cNvPr>
          <p:cNvSpPr/>
          <p:nvPr/>
        </p:nvSpPr>
        <p:spPr>
          <a:xfrm>
            <a:off x="5190829" y="2849414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Temp2[1]</a:t>
            </a:r>
            <a:endParaRPr lang="zh-TW" altLang="en-US" sz="800" dirty="0">
              <a:solidFill>
                <a:prstClr val="white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60E5C44-01B4-4DD1-9A70-6D69B1520F3F}"/>
              </a:ext>
            </a:extLst>
          </p:cNvPr>
          <p:cNvSpPr/>
          <p:nvPr/>
        </p:nvSpPr>
        <p:spPr>
          <a:xfrm>
            <a:off x="6026718" y="2849414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Temp2[0]</a:t>
            </a:r>
            <a:endParaRPr lang="zh-TW" altLang="en-US" sz="800" dirty="0">
              <a:solidFill>
                <a:prstClr val="white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DD1B391-A861-45E4-BF1A-606B6B0678B4}"/>
              </a:ext>
            </a:extLst>
          </p:cNvPr>
          <p:cNvSpPr txBox="1"/>
          <p:nvPr/>
        </p:nvSpPr>
        <p:spPr>
          <a:xfrm>
            <a:off x="2413470" y="2995692"/>
            <a:ext cx="1172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●  ●  ●  ●  ●  ●  ●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2263FD7-9078-43FC-A594-EF9E3AF1A644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6737917" y="3103415"/>
            <a:ext cx="1295099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13B2F9B-0451-4A3F-B4D7-9D30F392C6A0}"/>
              </a:ext>
            </a:extLst>
          </p:cNvPr>
          <p:cNvSpPr/>
          <p:nvPr/>
        </p:nvSpPr>
        <p:spPr>
          <a:xfrm>
            <a:off x="691871" y="3608411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Temp3[31]</a:t>
            </a:r>
            <a:endParaRPr lang="zh-TW" altLang="en-US" sz="800" dirty="0">
              <a:solidFill>
                <a:prstClr val="white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84466FC-1DC5-4D8D-AC17-71072D8BBF5B}"/>
              </a:ext>
            </a:extLst>
          </p:cNvPr>
          <p:cNvSpPr/>
          <p:nvPr/>
        </p:nvSpPr>
        <p:spPr>
          <a:xfrm>
            <a:off x="4354940" y="3608412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Temp3[2]</a:t>
            </a:r>
            <a:endParaRPr lang="zh-TW" altLang="en-US" sz="800" dirty="0">
              <a:solidFill>
                <a:prstClr val="white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9AD8BE-3E8F-4AF9-9C0B-EAAAC42D0F7C}"/>
              </a:ext>
            </a:extLst>
          </p:cNvPr>
          <p:cNvSpPr/>
          <p:nvPr/>
        </p:nvSpPr>
        <p:spPr>
          <a:xfrm>
            <a:off x="5190829" y="3608411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Temp3[1]</a:t>
            </a:r>
            <a:endParaRPr lang="zh-TW" altLang="en-US" sz="800" dirty="0">
              <a:solidFill>
                <a:prstClr val="white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93D3DA8-E869-43BE-93D4-16482739502E}"/>
              </a:ext>
            </a:extLst>
          </p:cNvPr>
          <p:cNvSpPr/>
          <p:nvPr/>
        </p:nvSpPr>
        <p:spPr>
          <a:xfrm>
            <a:off x="6026718" y="3608411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Temp3[0]</a:t>
            </a:r>
            <a:endParaRPr lang="zh-TW" altLang="en-US" sz="800" dirty="0">
              <a:solidFill>
                <a:prstClr val="white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8359E8F-C698-4D6F-8F05-F8286BDD3F24}"/>
              </a:ext>
            </a:extLst>
          </p:cNvPr>
          <p:cNvSpPr txBox="1"/>
          <p:nvPr/>
        </p:nvSpPr>
        <p:spPr>
          <a:xfrm>
            <a:off x="2413470" y="3754689"/>
            <a:ext cx="1172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●  ●  ●  ●  ●  ●  ●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DFE75E6-C363-4A45-BABC-227092E9419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737917" y="3862412"/>
            <a:ext cx="1875003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5199120-7A90-488C-97B2-81EC1B0FC404}"/>
              </a:ext>
            </a:extLst>
          </p:cNvPr>
          <p:cNvSpPr/>
          <p:nvPr/>
        </p:nvSpPr>
        <p:spPr>
          <a:xfrm>
            <a:off x="691871" y="4408866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Temp4[31]</a:t>
            </a:r>
            <a:endParaRPr lang="zh-TW" altLang="en-US" sz="800" dirty="0">
              <a:solidFill>
                <a:prstClr val="white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3683EE8-FDBC-404C-BD38-F02072EC1395}"/>
              </a:ext>
            </a:extLst>
          </p:cNvPr>
          <p:cNvSpPr/>
          <p:nvPr/>
        </p:nvSpPr>
        <p:spPr>
          <a:xfrm>
            <a:off x="4354940" y="4408867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Temp4[2]</a:t>
            </a:r>
            <a:endParaRPr lang="zh-TW" altLang="en-US" sz="800" dirty="0">
              <a:solidFill>
                <a:prstClr val="white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883986-D5D6-4D85-B4B9-89BF0B238337}"/>
              </a:ext>
            </a:extLst>
          </p:cNvPr>
          <p:cNvSpPr/>
          <p:nvPr/>
        </p:nvSpPr>
        <p:spPr>
          <a:xfrm>
            <a:off x="5190829" y="4408866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Temp4[1]</a:t>
            </a:r>
            <a:endParaRPr lang="zh-TW" altLang="en-US" sz="800" dirty="0">
              <a:solidFill>
                <a:prstClr val="white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DACCDA6-5149-49DB-803A-4AB64060BFF8}"/>
              </a:ext>
            </a:extLst>
          </p:cNvPr>
          <p:cNvSpPr/>
          <p:nvPr/>
        </p:nvSpPr>
        <p:spPr>
          <a:xfrm>
            <a:off x="6026718" y="4408866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Temp4[0]</a:t>
            </a:r>
            <a:endParaRPr lang="zh-TW" altLang="en-US" sz="800" dirty="0">
              <a:solidFill>
                <a:prstClr val="white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2D70049-4AD7-4A47-B722-3149BC708538}"/>
              </a:ext>
            </a:extLst>
          </p:cNvPr>
          <p:cNvSpPr txBox="1"/>
          <p:nvPr/>
        </p:nvSpPr>
        <p:spPr>
          <a:xfrm>
            <a:off x="2413470" y="4555144"/>
            <a:ext cx="1172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●  ●  ●  ●  ●  ●  ●</a:t>
            </a: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1C880F1C-4CEA-4102-BD58-9CD8AEF18705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737917" y="4662867"/>
            <a:ext cx="2419140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24BEA3E-79CD-46F1-BE43-27400710E9D5}"/>
              </a:ext>
            </a:extLst>
          </p:cNvPr>
          <p:cNvSpPr/>
          <p:nvPr/>
        </p:nvSpPr>
        <p:spPr>
          <a:xfrm>
            <a:off x="691871" y="5209321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Temp5[31]</a:t>
            </a:r>
            <a:endParaRPr lang="zh-TW" altLang="en-US" sz="800" dirty="0">
              <a:solidFill>
                <a:prstClr val="white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25EE514-8F78-468E-B5DA-60D9F0A6453A}"/>
              </a:ext>
            </a:extLst>
          </p:cNvPr>
          <p:cNvSpPr/>
          <p:nvPr/>
        </p:nvSpPr>
        <p:spPr>
          <a:xfrm>
            <a:off x="4354940" y="5209322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Temp5[2]</a:t>
            </a:r>
            <a:endParaRPr lang="zh-TW" altLang="en-US" sz="800" dirty="0">
              <a:solidFill>
                <a:prstClr val="white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476B911-3324-45DB-A047-46B1E1FF84FA}"/>
              </a:ext>
            </a:extLst>
          </p:cNvPr>
          <p:cNvSpPr/>
          <p:nvPr/>
        </p:nvSpPr>
        <p:spPr>
          <a:xfrm>
            <a:off x="5190829" y="5209321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Temp5[1]</a:t>
            </a:r>
            <a:endParaRPr lang="zh-TW" altLang="en-US" sz="800" dirty="0">
              <a:solidFill>
                <a:prstClr val="white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BF61483-5AFE-42A4-87C7-332949541269}"/>
              </a:ext>
            </a:extLst>
          </p:cNvPr>
          <p:cNvSpPr/>
          <p:nvPr/>
        </p:nvSpPr>
        <p:spPr>
          <a:xfrm>
            <a:off x="6026718" y="5209321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Temp5[0]</a:t>
            </a:r>
            <a:endParaRPr lang="zh-TW" altLang="en-US" sz="800" dirty="0">
              <a:solidFill>
                <a:prstClr val="white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4EC0744-96C3-4119-B4BE-EE1C735E9CF6}"/>
              </a:ext>
            </a:extLst>
          </p:cNvPr>
          <p:cNvSpPr txBox="1"/>
          <p:nvPr/>
        </p:nvSpPr>
        <p:spPr>
          <a:xfrm>
            <a:off x="2413470" y="5355599"/>
            <a:ext cx="1172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●  ●  ●  ●  ●  ●  ●</a:t>
            </a: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ABCF63FE-7A15-4C08-845E-C9A7A36D24D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737917" y="5463322"/>
            <a:ext cx="2966877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A95EB3EC-80B4-4BF9-9FC9-D463384EEFF5}"/>
              </a:ext>
            </a:extLst>
          </p:cNvPr>
          <p:cNvSpPr/>
          <p:nvPr/>
        </p:nvSpPr>
        <p:spPr>
          <a:xfrm>
            <a:off x="1552670" y="2087412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Temp1[30]</a:t>
            </a:r>
            <a:endParaRPr lang="zh-TW" altLang="en-US" sz="1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4233882-9B1E-4E13-B77C-BEBD87F9A5B0}"/>
              </a:ext>
            </a:extLst>
          </p:cNvPr>
          <p:cNvSpPr/>
          <p:nvPr/>
        </p:nvSpPr>
        <p:spPr>
          <a:xfrm>
            <a:off x="1552670" y="2849413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Temp2[30]</a:t>
            </a:r>
            <a:endParaRPr lang="zh-TW" altLang="en-US" sz="800" dirty="0">
              <a:solidFill>
                <a:prstClr val="white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8A9EA50-9F9C-4930-8957-5E3268D69EAA}"/>
              </a:ext>
            </a:extLst>
          </p:cNvPr>
          <p:cNvSpPr/>
          <p:nvPr/>
        </p:nvSpPr>
        <p:spPr>
          <a:xfrm>
            <a:off x="1552669" y="3613030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Temp3[30]</a:t>
            </a:r>
            <a:endParaRPr lang="zh-TW" altLang="en-US" sz="800" dirty="0">
              <a:solidFill>
                <a:prstClr val="white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2050CB8-3903-460C-873E-12228497A219}"/>
              </a:ext>
            </a:extLst>
          </p:cNvPr>
          <p:cNvSpPr/>
          <p:nvPr/>
        </p:nvSpPr>
        <p:spPr>
          <a:xfrm>
            <a:off x="1548034" y="4408866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Temp4[30]</a:t>
            </a:r>
            <a:endParaRPr lang="zh-TW" altLang="en-US" sz="800" dirty="0">
              <a:solidFill>
                <a:prstClr val="white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B6E2A8C-CBDC-4D20-A84A-F562255532C2}"/>
              </a:ext>
            </a:extLst>
          </p:cNvPr>
          <p:cNvSpPr/>
          <p:nvPr/>
        </p:nvSpPr>
        <p:spPr>
          <a:xfrm>
            <a:off x="1557271" y="5209321"/>
            <a:ext cx="711199" cy="50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000" dirty="0">
                <a:solidFill>
                  <a:prstClr val="white"/>
                </a:solidFill>
              </a:rPr>
              <a:t>2-bits MUX</a:t>
            </a:r>
          </a:p>
          <a:p>
            <a:pPr lvl="0" algn="ctr"/>
            <a:r>
              <a:rPr lang="en-US" altLang="zh-TW" sz="800" dirty="0">
                <a:solidFill>
                  <a:prstClr val="white"/>
                </a:solidFill>
              </a:rPr>
              <a:t>Temp5[30]</a:t>
            </a:r>
            <a:endParaRPr lang="zh-TW" altLang="en-US" sz="800" dirty="0">
              <a:solidFill>
                <a:prstClr val="white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16E3FA1-B206-4468-9914-802C3EE93786}"/>
              </a:ext>
            </a:extLst>
          </p:cNvPr>
          <p:cNvSpPr txBox="1"/>
          <p:nvPr/>
        </p:nvSpPr>
        <p:spPr>
          <a:xfrm>
            <a:off x="6016309" y="1471818"/>
            <a:ext cx="721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dataA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[0]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779D2BD8-B420-4E75-81F1-CFB8861C12CD}"/>
              </a:ext>
            </a:extLst>
          </p:cNvPr>
          <p:cNvSpPr txBox="1"/>
          <p:nvPr/>
        </p:nvSpPr>
        <p:spPr>
          <a:xfrm>
            <a:off x="5180420" y="1471818"/>
            <a:ext cx="721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dataA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[1]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01399F6-B24A-4C72-872B-45D7F02E663E}"/>
              </a:ext>
            </a:extLst>
          </p:cNvPr>
          <p:cNvSpPr txBox="1"/>
          <p:nvPr/>
        </p:nvSpPr>
        <p:spPr>
          <a:xfrm>
            <a:off x="4344531" y="1471818"/>
            <a:ext cx="721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dataA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[2]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2CA7428A-200A-4C01-A3B1-F9087493F4E1}"/>
              </a:ext>
            </a:extLst>
          </p:cNvPr>
          <p:cNvSpPr txBox="1"/>
          <p:nvPr/>
        </p:nvSpPr>
        <p:spPr>
          <a:xfrm>
            <a:off x="1512792" y="1463045"/>
            <a:ext cx="800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dataA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[30]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35196C52-6121-4CD1-8DA9-301EED72748D}"/>
              </a:ext>
            </a:extLst>
          </p:cNvPr>
          <p:cNvSpPr txBox="1"/>
          <p:nvPr/>
        </p:nvSpPr>
        <p:spPr>
          <a:xfrm>
            <a:off x="643501" y="1471816"/>
            <a:ext cx="800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dataA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[31]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C8EE650D-A128-4CBD-8902-66623BDA6E46}"/>
              </a:ext>
            </a:extLst>
          </p:cNvPr>
          <p:cNvCxnSpPr>
            <a:cxnSpLocks/>
            <a:stCxn id="11" idx="0"/>
            <a:endCxn id="58" idx="2"/>
          </p:cNvCxnSpPr>
          <p:nvPr/>
        </p:nvCxnSpPr>
        <p:spPr>
          <a:xfrm flipH="1" flipV="1">
            <a:off x="6377113" y="1748817"/>
            <a:ext cx="5205" cy="3385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A628FA6C-C5C0-42C4-80F1-86A6EA40CA35}"/>
              </a:ext>
            </a:extLst>
          </p:cNvPr>
          <p:cNvCxnSpPr>
            <a:cxnSpLocks/>
            <a:stCxn id="10" idx="0"/>
            <a:endCxn id="58" idx="2"/>
          </p:cNvCxnSpPr>
          <p:nvPr/>
        </p:nvCxnSpPr>
        <p:spPr>
          <a:xfrm flipV="1">
            <a:off x="5546429" y="1748817"/>
            <a:ext cx="830684" cy="3385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6A1D02D8-7D1A-4195-B0EF-E9ED68998B1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382318" y="1769967"/>
            <a:ext cx="469880" cy="31744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BFE1372-AF83-48BF-8203-6D6CABED6BDC}"/>
              </a:ext>
            </a:extLst>
          </p:cNvPr>
          <p:cNvSpPr txBox="1"/>
          <p:nvPr/>
        </p:nvSpPr>
        <p:spPr>
          <a:xfrm>
            <a:off x="6676114" y="1475004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1’b0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5C845FC1-D0F8-4C27-9E6B-699204A42A24}"/>
              </a:ext>
            </a:extLst>
          </p:cNvPr>
          <p:cNvCxnSpPr>
            <a:cxnSpLocks/>
            <a:stCxn id="10" idx="0"/>
            <a:endCxn id="59" idx="2"/>
          </p:cNvCxnSpPr>
          <p:nvPr/>
        </p:nvCxnSpPr>
        <p:spPr>
          <a:xfrm flipH="1" flipV="1">
            <a:off x="5541224" y="1748817"/>
            <a:ext cx="5205" cy="3385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3900B142-98B5-489C-AE5C-6D82D989C293}"/>
              </a:ext>
            </a:extLst>
          </p:cNvPr>
          <p:cNvCxnSpPr>
            <a:cxnSpLocks/>
            <a:stCxn id="9" idx="0"/>
            <a:endCxn id="59" idx="2"/>
          </p:cNvCxnSpPr>
          <p:nvPr/>
        </p:nvCxnSpPr>
        <p:spPr>
          <a:xfrm flipV="1">
            <a:off x="4710540" y="1748817"/>
            <a:ext cx="830684" cy="33859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8900BE31-54BA-4BF3-BBEA-DB43B77104DF}"/>
              </a:ext>
            </a:extLst>
          </p:cNvPr>
          <p:cNvCxnSpPr>
            <a:cxnSpLocks/>
            <a:stCxn id="9" idx="0"/>
            <a:endCxn id="60" idx="2"/>
          </p:cNvCxnSpPr>
          <p:nvPr/>
        </p:nvCxnSpPr>
        <p:spPr>
          <a:xfrm flipH="1" flipV="1">
            <a:off x="4705335" y="1748817"/>
            <a:ext cx="5205" cy="33859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77A341E4-BBCC-45B4-A6B2-70397A4A462C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3956361" y="1748817"/>
            <a:ext cx="748974" cy="3385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0DCA0381-76B6-47A0-A194-5DD2DE4D9775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7488879" y="1742813"/>
            <a:ext cx="0" cy="598599"/>
          </a:xfrm>
          <a:prstGeom prst="line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4FFEF826-CDCA-44E1-9116-24A7BB1B47F0}"/>
              </a:ext>
            </a:extLst>
          </p:cNvPr>
          <p:cNvSpPr txBox="1"/>
          <p:nvPr/>
        </p:nvSpPr>
        <p:spPr>
          <a:xfrm>
            <a:off x="7131281" y="1465814"/>
            <a:ext cx="715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dataB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[0]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9D7D6CBB-7DBF-4781-9A5D-1DA2ED45BF55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8033016" y="1733623"/>
            <a:ext cx="0" cy="1369790"/>
          </a:xfrm>
          <a:prstGeom prst="line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996783E4-F6EB-4157-9A58-B45598E7B452}"/>
              </a:ext>
            </a:extLst>
          </p:cNvPr>
          <p:cNvSpPr txBox="1"/>
          <p:nvPr/>
        </p:nvSpPr>
        <p:spPr>
          <a:xfrm>
            <a:off x="7675418" y="1456624"/>
            <a:ext cx="715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dataB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[1]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21F38280-84A7-4F7A-AB44-C91A4CC05C0B}"/>
              </a:ext>
            </a:extLst>
          </p:cNvPr>
          <p:cNvSpPr txBox="1"/>
          <p:nvPr/>
        </p:nvSpPr>
        <p:spPr>
          <a:xfrm>
            <a:off x="8255322" y="1463046"/>
            <a:ext cx="715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dataB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[2]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C9DB72FC-0191-4106-B450-FF8E11BFE19D}"/>
              </a:ext>
            </a:extLst>
          </p:cNvPr>
          <p:cNvSpPr txBox="1"/>
          <p:nvPr/>
        </p:nvSpPr>
        <p:spPr>
          <a:xfrm>
            <a:off x="8799459" y="1456623"/>
            <a:ext cx="715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dataB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[3]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4F4357C2-C2F2-4D2F-ADD0-F7F2F0042B56}"/>
              </a:ext>
            </a:extLst>
          </p:cNvPr>
          <p:cNvSpPr txBox="1"/>
          <p:nvPr/>
        </p:nvSpPr>
        <p:spPr>
          <a:xfrm>
            <a:off x="9347196" y="1452000"/>
            <a:ext cx="715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dataB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[4]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C01584E6-68C9-4BD8-A66F-E9FB25FADA5D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8612920" y="1740045"/>
            <a:ext cx="0" cy="2122366"/>
          </a:xfrm>
          <a:prstGeom prst="line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77DEDBAD-F00C-4651-BA3D-FE2075636941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9139577" y="1733622"/>
            <a:ext cx="17480" cy="2935668"/>
          </a:xfrm>
          <a:prstGeom prst="line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4F18881-60CD-4631-AE49-B716A46C711E}"/>
              </a:ext>
            </a:extLst>
          </p:cNvPr>
          <p:cNvCxnSpPr>
            <a:cxnSpLocks/>
            <a:stCxn id="111" idx="2"/>
          </p:cNvCxnSpPr>
          <p:nvPr/>
        </p:nvCxnSpPr>
        <p:spPr>
          <a:xfrm flipH="1">
            <a:off x="9683713" y="1728999"/>
            <a:ext cx="21081" cy="3734322"/>
          </a:xfrm>
          <a:prstGeom prst="line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BBCAA27A-AD7E-4299-8C6F-24E5C2FF2A99}"/>
              </a:ext>
            </a:extLst>
          </p:cNvPr>
          <p:cNvCxnSpPr>
            <a:cxnSpLocks/>
            <a:stCxn id="53" idx="0"/>
            <a:endCxn id="61" idx="2"/>
          </p:cNvCxnSpPr>
          <p:nvPr/>
        </p:nvCxnSpPr>
        <p:spPr>
          <a:xfrm flipV="1">
            <a:off x="1908270" y="1740044"/>
            <a:ext cx="4600" cy="34736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894E2B63-1342-4063-8C16-DE20B267C5A5}"/>
              </a:ext>
            </a:extLst>
          </p:cNvPr>
          <p:cNvCxnSpPr>
            <a:cxnSpLocks/>
            <a:stCxn id="4" idx="0"/>
            <a:endCxn id="62" idx="2"/>
          </p:cNvCxnSpPr>
          <p:nvPr/>
        </p:nvCxnSpPr>
        <p:spPr>
          <a:xfrm flipH="1" flipV="1">
            <a:off x="1043579" y="1748815"/>
            <a:ext cx="3892" cy="338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CFAA1DED-A8D2-4062-B3DD-5922448A2B7E}"/>
              </a:ext>
            </a:extLst>
          </p:cNvPr>
          <p:cNvCxnSpPr>
            <a:cxnSpLocks/>
            <a:stCxn id="53" idx="0"/>
            <a:endCxn id="137" idx="2"/>
          </p:cNvCxnSpPr>
          <p:nvPr/>
        </p:nvCxnSpPr>
        <p:spPr>
          <a:xfrm flipV="1">
            <a:off x="1908270" y="1732187"/>
            <a:ext cx="793067" cy="35522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3764C8EB-9FBE-491C-AE96-C013DAC10DB3}"/>
              </a:ext>
            </a:extLst>
          </p:cNvPr>
          <p:cNvSpPr txBox="1"/>
          <p:nvPr/>
        </p:nvSpPr>
        <p:spPr>
          <a:xfrm>
            <a:off x="2301259" y="1455188"/>
            <a:ext cx="800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dataA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[29]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E5FA548A-0130-4988-BC5A-3DFFD9AA3714}"/>
              </a:ext>
            </a:extLst>
          </p:cNvPr>
          <p:cNvCxnSpPr>
            <a:cxnSpLocks/>
            <a:stCxn id="4" idx="0"/>
            <a:endCxn id="61" idx="2"/>
          </p:cNvCxnSpPr>
          <p:nvPr/>
        </p:nvCxnSpPr>
        <p:spPr>
          <a:xfrm flipV="1">
            <a:off x="1047471" y="1740044"/>
            <a:ext cx="865399" cy="3473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0F013F11-9F82-43D4-A43E-1854A583491C}"/>
              </a:ext>
            </a:extLst>
          </p:cNvPr>
          <p:cNvCxnSpPr>
            <a:cxnSpLocks/>
            <a:stCxn id="25" idx="0"/>
            <a:endCxn id="11" idx="2"/>
          </p:cNvCxnSpPr>
          <p:nvPr/>
        </p:nvCxnSpPr>
        <p:spPr>
          <a:xfrm flipV="1">
            <a:off x="4710540" y="2595414"/>
            <a:ext cx="1671778" cy="2540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036F974F-3EAB-42F9-9664-CF02BB23165A}"/>
              </a:ext>
            </a:extLst>
          </p:cNvPr>
          <p:cNvSpPr txBox="1"/>
          <p:nvPr/>
        </p:nvSpPr>
        <p:spPr>
          <a:xfrm>
            <a:off x="6939552" y="239834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1’b0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ACC33049-1B11-41E1-94B6-BBF4151E4220}"/>
              </a:ext>
            </a:extLst>
          </p:cNvPr>
          <p:cNvCxnSpPr>
            <a:cxnSpLocks/>
            <a:stCxn id="27" idx="0"/>
            <a:endCxn id="148" idx="2"/>
          </p:cNvCxnSpPr>
          <p:nvPr/>
        </p:nvCxnSpPr>
        <p:spPr>
          <a:xfrm flipV="1">
            <a:off x="6382318" y="2675344"/>
            <a:ext cx="787425" cy="17407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3FA3BCD4-13BB-4D9A-A60C-D16422303E6F}"/>
              </a:ext>
            </a:extLst>
          </p:cNvPr>
          <p:cNvCxnSpPr>
            <a:cxnSpLocks/>
            <a:stCxn id="26" idx="0"/>
            <a:endCxn id="148" idx="2"/>
          </p:cNvCxnSpPr>
          <p:nvPr/>
        </p:nvCxnSpPr>
        <p:spPr>
          <a:xfrm flipV="1">
            <a:off x="5546429" y="2675344"/>
            <a:ext cx="1623314" cy="17407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EF58CF0A-F91C-49BA-A67C-0E08E1BA47AF}"/>
              </a:ext>
            </a:extLst>
          </p:cNvPr>
          <p:cNvCxnSpPr>
            <a:cxnSpLocks/>
            <a:stCxn id="27" idx="0"/>
            <a:endCxn id="11" idx="2"/>
          </p:cNvCxnSpPr>
          <p:nvPr/>
        </p:nvCxnSpPr>
        <p:spPr>
          <a:xfrm flipV="1">
            <a:off x="6382318" y="2595414"/>
            <a:ext cx="0" cy="2540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9215B900-DFAF-44D1-88C9-C771DF557027}"/>
              </a:ext>
            </a:extLst>
          </p:cNvPr>
          <p:cNvCxnSpPr>
            <a:cxnSpLocks/>
            <a:stCxn id="26" idx="0"/>
            <a:endCxn id="10" idx="2"/>
          </p:cNvCxnSpPr>
          <p:nvPr/>
        </p:nvCxnSpPr>
        <p:spPr>
          <a:xfrm flipV="1">
            <a:off x="5546429" y="2595414"/>
            <a:ext cx="0" cy="2540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66D302BA-23AA-4525-BDA1-62AC3F558596}"/>
              </a:ext>
            </a:extLst>
          </p:cNvPr>
          <p:cNvCxnSpPr>
            <a:cxnSpLocks/>
            <a:stCxn id="25" idx="0"/>
            <a:endCxn id="9" idx="2"/>
          </p:cNvCxnSpPr>
          <p:nvPr/>
        </p:nvCxnSpPr>
        <p:spPr>
          <a:xfrm flipV="1">
            <a:off x="4710540" y="2595415"/>
            <a:ext cx="0" cy="2540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E120DB10-A055-4CEB-BBE3-92F17307C03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984165" y="2595414"/>
            <a:ext cx="1562264" cy="22242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4A1D7F72-E2AF-40C3-BEBE-D6D7DA8F3B17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265541" y="2595415"/>
            <a:ext cx="1444999" cy="22242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>
            <a:extLst>
              <a:ext uri="{FF2B5EF4-FFF2-40B4-BE49-F238E27FC236}">
                <a16:creationId xmlns:a16="http://schemas.microsoft.com/office/drawing/2014/main" id="{225BC528-D5C6-4B06-89C8-FF3D1ADAF0E1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1908270" y="2588916"/>
            <a:ext cx="1318683" cy="26049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BEE683D2-F3FE-405B-981C-F9787B8CB52D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1908270" y="2595413"/>
            <a:ext cx="0" cy="2540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單箭頭接點 180">
            <a:extLst>
              <a:ext uri="{FF2B5EF4-FFF2-40B4-BE49-F238E27FC236}">
                <a16:creationId xmlns:a16="http://schemas.microsoft.com/office/drawing/2014/main" id="{659BEDED-386A-41B1-8276-37895127EF82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flipV="1">
            <a:off x="1047471" y="2595414"/>
            <a:ext cx="0" cy="2540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A8A7FD5D-FD14-40E4-AC79-EACCB1B6EDF6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047471" y="2583104"/>
            <a:ext cx="1520140" cy="26631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C785A4E7-B899-44D3-B7BB-2A964D211700}"/>
              </a:ext>
            </a:extLst>
          </p:cNvPr>
          <p:cNvSpPr txBox="1"/>
          <p:nvPr/>
        </p:nvSpPr>
        <p:spPr>
          <a:xfrm>
            <a:off x="6933437" y="316034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1’b0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C3E3C5ED-D63A-4771-B753-7E1BC38310F5}"/>
              </a:ext>
            </a:extLst>
          </p:cNvPr>
          <p:cNvCxnSpPr>
            <a:cxnSpLocks/>
            <a:stCxn id="33" idx="0"/>
            <a:endCxn id="187" idx="2"/>
          </p:cNvCxnSpPr>
          <p:nvPr/>
        </p:nvCxnSpPr>
        <p:spPr>
          <a:xfrm flipV="1">
            <a:off x="6382318" y="3437344"/>
            <a:ext cx="781310" cy="17106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DF893530-7E54-4AA9-813A-504B74720BE4}"/>
              </a:ext>
            </a:extLst>
          </p:cNvPr>
          <p:cNvCxnSpPr>
            <a:cxnSpLocks/>
            <a:stCxn id="32" idx="0"/>
            <a:endCxn id="187" idx="2"/>
          </p:cNvCxnSpPr>
          <p:nvPr/>
        </p:nvCxnSpPr>
        <p:spPr>
          <a:xfrm flipV="1">
            <a:off x="5546429" y="3437344"/>
            <a:ext cx="1617199" cy="17106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B725989B-D48D-488A-81A3-5EF952263676}"/>
              </a:ext>
            </a:extLst>
          </p:cNvPr>
          <p:cNvCxnSpPr>
            <a:cxnSpLocks/>
            <a:stCxn id="31" idx="0"/>
            <a:endCxn id="187" idx="2"/>
          </p:cNvCxnSpPr>
          <p:nvPr/>
        </p:nvCxnSpPr>
        <p:spPr>
          <a:xfrm flipV="1">
            <a:off x="4710540" y="3437344"/>
            <a:ext cx="2453088" cy="17106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D715DE8E-31ED-442A-9EE3-D26A5551091B}"/>
              </a:ext>
            </a:extLst>
          </p:cNvPr>
          <p:cNvCxnSpPr>
            <a:cxnSpLocks/>
            <a:endCxn id="187" idx="2"/>
          </p:cNvCxnSpPr>
          <p:nvPr/>
        </p:nvCxnSpPr>
        <p:spPr>
          <a:xfrm flipV="1">
            <a:off x="4090593" y="3437344"/>
            <a:ext cx="3073035" cy="18391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>
            <a:extLst>
              <a:ext uri="{FF2B5EF4-FFF2-40B4-BE49-F238E27FC236}">
                <a16:creationId xmlns:a16="http://schemas.microsoft.com/office/drawing/2014/main" id="{C2E8B0CD-7E59-4949-B1F4-368E7AF373C8}"/>
              </a:ext>
            </a:extLst>
          </p:cNvPr>
          <p:cNvCxnSpPr>
            <a:cxnSpLocks/>
            <a:stCxn id="33" idx="0"/>
            <a:endCxn id="27" idx="2"/>
          </p:cNvCxnSpPr>
          <p:nvPr/>
        </p:nvCxnSpPr>
        <p:spPr>
          <a:xfrm flipV="1">
            <a:off x="6382318" y="3357415"/>
            <a:ext cx="0" cy="2509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2D2D7FD4-C52E-4A9A-9A5A-1E41F611DEF6}"/>
              </a:ext>
            </a:extLst>
          </p:cNvPr>
          <p:cNvCxnSpPr>
            <a:cxnSpLocks/>
            <a:stCxn id="32" idx="0"/>
            <a:endCxn id="26" idx="2"/>
          </p:cNvCxnSpPr>
          <p:nvPr/>
        </p:nvCxnSpPr>
        <p:spPr>
          <a:xfrm flipV="1">
            <a:off x="5546429" y="3357415"/>
            <a:ext cx="0" cy="2509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>
            <a:extLst>
              <a:ext uri="{FF2B5EF4-FFF2-40B4-BE49-F238E27FC236}">
                <a16:creationId xmlns:a16="http://schemas.microsoft.com/office/drawing/2014/main" id="{EFBEC7BC-607C-4CD9-9E07-69576A339BDC}"/>
              </a:ext>
            </a:extLst>
          </p:cNvPr>
          <p:cNvCxnSpPr>
            <a:cxnSpLocks/>
            <a:stCxn id="31" idx="0"/>
            <a:endCxn id="25" idx="2"/>
          </p:cNvCxnSpPr>
          <p:nvPr/>
        </p:nvCxnSpPr>
        <p:spPr>
          <a:xfrm flipV="1">
            <a:off x="4710540" y="3357416"/>
            <a:ext cx="0" cy="2509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單箭頭接點 208">
            <a:extLst>
              <a:ext uri="{FF2B5EF4-FFF2-40B4-BE49-F238E27FC236}">
                <a16:creationId xmlns:a16="http://schemas.microsoft.com/office/drawing/2014/main" id="{2E569CB2-D5E5-469F-8F4F-7CCE33977ED0}"/>
              </a:ext>
            </a:extLst>
          </p:cNvPr>
          <p:cNvCxnSpPr>
            <a:cxnSpLocks/>
            <a:stCxn id="55" idx="0"/>
            <a:endCxn id="54" idx="2"/>
          </p:cNvCxnSpPr>
          <p:nvPr/>
        </p:nvCxnSpPr>
        <p:spPr>
          <a:xfrm flipV="1">
            <a:off x="1908269" y="3357414"/>
            <a:ext cx="1" cy="2556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B3902776-2A2D-4212-9AD6-074BE4D7C9AD}"/>
              </a:ext>
            </a:extLst>
          </p:cNvPr>
          <p:cNvCxnSpPr>
            <a:cxnSpLocks/>
            <a:stCxn id="30" idx="0"/>
            <a:endCxn id="24" idx="2"/>
          </p:cNvCxnSpPr>
          <p:nvPr/>
        </p:nvCxnSpPr>
        <p:spPr>
          <a:xfrm flipV="1">
            <a:off x="1047471" y="3357415"/>
            <a:ext cx="0" cy="2509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單箭頭接點 214">
            <a:extLst>
              <a:ext uri="{FF2B5EF4-FFF2-40B4-BE49-F238E27FC236}">
                <a16:creationId xmlns:a16="http://schemas.microsoft.com/office/drawing/2014/main" id="{A1735084-8BFB-47EF-B170-6C4F109236AD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3900454" y="3357415"/>
            <a:ext cx="2481864" cy="2702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>
            <a:extLst>
              <a:ext uri="{FF2B5EF4-FFF2-40B4-BE49-F238E27FC236}">
                <a16:creationId xmlns:a16="http://schemas.microsoft.com/office/drawing/2014/main" id="{CFBE303F-5F8B-4872-AC9F-8749D2664F7F}"/>
              </a:ext>
            </a:extLst>
          </p:cNvPr>
          <p:cNvCxnSpPr>
            <a:cxnSpLocks/>
          </p:cNvCxnSpPr>
          <p:nvPr/>
        </p:nvCxnSpPr>
        <p:spPr>
          <a:xfrm flipV="1">
            <a:off x="3600536" y="3366656"/>
            <a:ext cx="2017505" cy="2610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單箭頭接點 223">
            <a:extLst>
              <a:ext uri="{FF2B5EF4-FFF2-40B4-BE49-F238E27FC236}">
                <a16:creationId xmlns:a16="http://schemas.microsoft.com/office/drawing/2014/main" id="{562F67B8-5967-42C2-945F-BB732EF86F04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3242938" y="3357416"/>
            <a:ext cx="1467602" cy="26384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4E57C128-D074-4531-AAE5-1D3B947C25CC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1908269" y="3357414"/>
            <a:ext cx="1617421" cy="2556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單箭頭接點 238">
            <a:extLst>
              <a:ext uri="{FF2B5EF4-FFF2-40B4-BE49-F238E27FC236}">
                <a16:creationId xmlns:a16="http://schemas.microsoft.com/office/drawing/2014/main" id="{C802AC65-46CF-4E72-AFD0-4F4AC5055394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047471" y="3364399"/>
            <a:ext cx="1861750" cy="2440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438AE2F8-9307-4145-B519-A63731C17B04}"/>
              </a:ext>
            </a:extLst>
          </p:cNvPr>
          <p:cNvSpPr txBox="1"/>
          <p:nvPr/>
        </p:nvSpPr>
        <p:spPr>
          <a:xfrm>
            <a:off x="6941439" y="3933017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1’b0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9" name="直線單箭頭接點 248">
            <a:extLst>
              <a:ext uri="{FF2B5EF4-FFF2-40B4-BE49-F238E27FC236}">
                <a16:creationId xmlns:a16="http://schemas.microsoft.com/office/drawing/2014/main" id="{A92D3DD6-546D-4D9C-8F86-221AA887ACAB}"/>
              </a:ext>
            </a:extLst>
          </p:cNvPr>
          <p:cNvCxnSpPr>
            <a:cxnSpLocks/>
            <a:stCxn id="39" idx="0"/>
            <a:endCxn id="248" idx="2"/>
          </p:cNvCxnSpPr>
          <p:nvPr/>
        </p:nvCxnSpPr>
        <p:spPr>
          <a:xfrm flipV="1">
            <a:off x="6382318" y="4210016"/>
            <a:ext cx="789312" cy="19885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單箭頭接點 251">
            <a:extLst>
              <a:ext uri="{FF2B5EF4-FFF2-40B4-BE49-F238E27FC236}">
                <a16:creationId xmlns:a16="http://schemas.microsoft.com/office/drawing/2014/main" id="{CADE9DFE-9C47-4594-AD6E-714098C5A35A}"/>
              </a:ext>
            </a:extLst>
          </p:cNvPr>
          <p:cNvCxnSpPr>
            <a:cxnSpLocks/>
            <a:stCxn id="38" idx="0"/>
            <a:endCxn id="248" idx="2"/>
          </p:cNvCxnSpPr>
          <p:nvPr/>
        </p:nvCxnSpPr>
        <p:spPr>
          <a:xfrm flipV="1">
            <a:off x="5546429" y="4210016"/>
            <a:ext cx="1625201" cy="19885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單箭頭接點 254">
            <a:extLst>
              <a:ext uri="{FF2B5EF4-FFF2-40B4-BE49-F238E27FC236}">
                <a16:creationId xmlns:a16="http://schemas.microsoft.com/office/drawing/2014/main" id="{B3E94207-3679-4003-B6BA-A09175929F3C}"/>
              </a:ext>
            </a:extLst>
          </p:cNvPr>
          <p:cNvCxnSpPr>
            <a:cxnSpLocks/>
            <a:stCxn id="37" idx="0"/>
            <a:endCxn id="248" idx="2"/>
          </p:cNvCxnSpPr>
          <p:nvPr/>
        </p:nvCxnSpPr>
        <p:spPr>
          <a:xfrm flipV="1">
            <a:off x="4710540" y="4210016"/>
            <a:ext cx="2461090" cy="1988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單箭頭接點 257">
            <a:extLst>
              <a:ext uri="{FF2B5EF4-FFF2-40B4-BE49-F238E27FC236}">
                <a16:creationId xmlns:a16="http://schemas.microsoft.com/office/drawing/2014/main" id="{F472E828-A672-44FF-B70F-8154EA58DADC}"/>
              </a:ext>
            </a:extLst>
          </p:cNvPr>
          <p:cNvCxnSpPr>
            <a:cxnSpLocks/>
            <a:endCxn id="248" idx="2"/>
          </p:cNvCxnSpPr>
          <p:nvPr/>
        </p:nvCxnSpPr>
        <p:spPr>
          <a:xfrm flipV="1">
            <a:off x="4090593" y="4210016"/>
            <a:ext cx="3081037" cy="19884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90DAB324-987E-443A-AD11-8895BAC82677}"/>
              </a:ext>
            </a:extLst>
          </p:cNvPr>
          <p:cNvCxnSpPr>
            <a:cxnSpLocks/>
            <a:stCxn id="39" idx="0"/>
            <a:endCxn id="33" idx="2"/>
          </p:cNvCxnSpPr>
          <p:nvPr/>
        </p:nvCxnSpPr>
        <p:spPr>
          <a:xfrm flipV="1">
            <a:off x="6382318" y="4116412"/>
            <a:ext cx="0" cy="29245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>
            <a:extLst>
              <a:ext uri="{FF2B5EF4-FFF2-40B4-BE49-F238E27FC236}">
                <a16:creationId xmlns:a16="http://schemas.microsoft.com/office/drawing/2014/main" id="{B1610341-124A-4593-BEF6-E96CBC804591}"/>
              </a:ext>
            </a:extLst>
          </p:cNvPr>
          <p:cNvCxnSpPr>
            <a:cxnSpLocks/>
            <a:stCxn id="38" idx="0"/>
            <a:endCxn id="32" idx="2"/>
          </p:cNvCxnSpPr>
          <p:nvPr/>
        </p:nvCxnSpPr>
        <p:spPr>
          <a:xfrm flipV="1">
            <a:off x="5546429" y="4116412"/>
            <a:ext cx="0" cy="29245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BD2C1A56-6A07-4214-9F02-D236042E44CD}"/>
              </a:ext>
            </a:extLst>
          </p:cNvPr>
          <p:cNvCxnSpPr>
            <a:cxnSpLocks/>
            <a:stCxn id="37" idx="0"/>
            <a:endCxn id="31" idx="2"/>
          </p:cNvCxnSpPr>
          <p:nvPr/>
        </p:nvCxnSpPr>
        <p:spPr>
          <a:xfrm flipV="1">
            <a:off x="4710540" y="4116413"/>
            <a:ext cx="0" cy="29245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單箭頭接點 269">
            <a:extLst>
              <a:ext uri="{FF2B5EF4-FFF2-40B4-BE49-F238E27FC236}">
                <a16:creationId xmlns:a16="http://schemas.microsoft.com/office/drawing/2014/main" id="{201586E3-A41B-405B-8CCE-F7B13C22FA7F}"/>
              </a:ext>
            </a:extLst>
          </p:cNvPr>
          <p:cNvCxnSpPr>
            <a:cxnSpLocks/>
            <a:stCxn id="56" idx="0"/>
            <a:endCxn id="55" idx="2"/>
          </p:cNvCxnSpPr>
          <p:nvPr/>
        </p:nvCxnSpPr>
        <p:spPr>
          <a:xfrm flipV="1">
            <a:off x="1903634" y="4121031"/>
            <a:ext cx="4635" cy="28783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880EC4CF-CD79-4A80-A285-E19CF2A52C41}"/>
              </a:ext>
            </a:extLst>
          </p:cNvPr>
          <p:cNvCxnSpPr>
            <a:cxnSpLocks/>
            <a:stCxn id="36" idx="0"/>
            <a:endCxn id="30" idx="2"/>
          </p:cNvCxnSpPr>
          <p:nvPr/>
        </p:nvCxnSpPr>
        <p:spPr>
          <a:xfrm flipV="1">
            <a:off x="1047471" y="4116412"/>
            <a:ext cx="0" cy="29245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單箭頭接點 275">
            <a:extLst>
              <a:ext uri="{FF2B5EF4-FFF2-40B4-BE49-F238E27FC236}">
                <a16:creationId xmlns:a16="http://schemas.microsoft.com/office/drawing/2014/main" id="{115BA494-0BA0-43C0-98C6-E8BBC0A1B2AE}"/>
              </a:ext>
            </a:extLst>
          </p:cNvPr>
          <p:cNvCxnSpPr>
            <a:cxnSpLocks/>
            <a:stCxn id="57" idx="0"/>
            <a:endCxn id="56" idx="2"/>
          </p:cNvCxnSpPr>
          <p:nvPr/>
        </p:nvCxnSpPr>
        <p:spPr>
          <a:xfrm flipH="1" flipV="1">
            <a:off x="1903634" y="4916867"/>
            <a:ext cx="9237" cy="29245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單箭頭接點 278">
            <a:extLst>
              <a:ext uri="{FF2B5EF4-FFF2-40B4-BE49-F238E27FC236}">
                <a16:creationId xmlns:a16="http://schemas.microsoft.com/office/drawing/2014/main" id="{4D3D70BB-28CB-4122-9195-627059AFF357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>
          <a:xfrm flipV="1">
            <a:off x="1047471" y="4916867"/>
            <a:ext cx="0" cy="29245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單箭頭接點 281">
            <a:extLst>
              <a:ext uri="{FF2B5EF4-FFF2-40B4-BE49-F238E27FC236}">
                <a16:creationId xmlns:a16="http://schemas.microsoft.com/office/drawing/2014/main" id="{5DF3A1EC-2FB3-4DE4-B4EE-A3C818917EC7}"/>
              </a:ext>
            </a:extLst>
          </p:cNvPr>
          <p:cNvCxnSpPr>
            <a:cxnSpLocks/>
            <a:stCxn id="45" idx="0"/>
            <a:endCxn id="39" idx="2"/>
          </p:cNvCxnSpPr>
          <p:nvPr/>
        </p:nvCxnSpPr>
        <p:spPr>
          <a:xfrm flipV="1">
            <a:off x="6382318" y="4916867"/>
            <a:ext cx="0" cy="29245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單箭頭接點 284">
            <a:extLst>
              <a:ext uri="{FF2B5EF4-FFF2-40B4-BE49-F238E27FC236}">
                <a16:creationId xmlns:a16="http://schemas.microsoft.com/office/drawing/2014/main" id="{5674A349-6B8A-4827-B427-982A0AB16011}"/>
              </a:ext>
            </a:extLst>
          </p:cNvPr>
          <p:cNvCxnSpPr>
            <a:cxnSpLocks/>
            <a:stCxn id="44" idx="0"/>
            <a:endCxn id="38" idx="2"/>
          </p:cNvCxnSpPr>
          <p:nvPr/>
        </p:nvCxnSpPr>
        <p:spPr>
          <a:xfrm flipV="1">
            <a:off x="5546429" y="4916867"/>
            <a:ext cx="0" cy="29245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單箭頭接點 287">
            <a:extLst>
              <a:ext uri="{FF2B5EF4-FFF2-40B4-BE49-F238E27FC236}">
                <a16:creationId xmlns:a16="http://schemas.microsoft.com/office/drawing/2014/main" id="{A2AC3DFB-B8B3-499B-B256-128D03E9F635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4705336" y="4916868"/>
            <a:ext cx="5204" cy="29245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文字方塊 290">
            <a:extLst>
              <a:ext uri="{FF2B5EF4-FFF2-40B4-BE49-F238E27FC236}">
                <a16:creationId xmlns:a16="http://schemas.microsoft.com/office/drawing/2014/main" id="{1F5058FA-C06A-4AD1-A99B-86F7FC870DB7}"/>
              </a:ext>
            </a:extLst>
          </p:cNvPr>
          <p:cNvSpPr txBox="1"/>
          <p:nvPr/>
        </p:nvSpPr>
        <p:spPr>
          <a:xfrm>
            <a:off x="6941439" y="473347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1’b0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AF58DFBC-141C-497E-A47A-02669E911D42}"/>
              </a:ext>
            </a:extLst>
          </p:cNvPr>
          <p:cNvCxnSpPr>
            <a:cxnSpLocks/>
            <a:stCxn id="45" idx="0"/>
            <a:endCxn id="291" idx="2"/>
          </p:cNvCxnSpPr>
          <p:nvPr/>
        </p:nvCxnSpPr>
        <p:spPr>
          <a:xfrm flipV="1">
            <a:off x="6382318" y="5010469"/>
            <a:ext cx="789312" cy="19885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3D0BB0BE-CC26-4D51-BB8B-CE92F2EED332}"/>
              </a:ext>
            </a:extLst>
          </p:cNvPr>
          <p:cNvCxnSpPr>
            <a:cxnSpLocks/>
            <a:stCxn id="44" idx="0"/>
            <a:endCxn id="291" idx="2"/>
          </p:cNvCxnSpPr>
          <p:nvPr/>
        </p:nvCxnSpPr>
        <p:spPr>
          <a:xfrm flipV="1">
            <a:off x="5546429" y="5010469"/>
            <a:ext cx="1625201" cy="19885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A6C6314A-95D3-4C03-99C0-F42E72484EAD}"/>
              </a:ext>
            </a:extLst>
          </p:cNvPr>
          <p:cNvCxnSpPr>
            <a:cxnSpLocks/>
            <a:stCxn id="43" idx="0"/>
            <a:endCxn id="291" idx="2"/>
          </p:cNvCxnSpPr>
          <p:nvPr/>
        </p:nvCxnSpPr>
        <p:spPr>
          <a:xfrm flipV="1">
            <a:off x="4710540" y="5010469"/>
            <a:ext cx="2461090" cy="19885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300">
            <a:extLst>
              <a:ext uri="{FF2B5EF4-FFF2-40B4-BE49-F238E27FC236}">
                <a16:creationId xmlns:a16="http://schemas.microsoft.com/office/drawing/2014/main" id="{AE26B646-3356-4C56-A7AC-5F44CB92A7F1}"/>
              </a:ext>
            </a:extLst>
          </p:cNvPr>
          <p:cNvCxnSpPr>
            <a:cxnSpLocks/>
            <a:endCxn id="291" idx="2"/>
          </p:cNvCxnSpPr>
          <p:nvPr/>
        </p:nvCxnSpPr>
        <p:spPr>
          <a:xfrm flipV="1">
            <a:off x="4065875" y="5010469"/>
            <a:ext cx="3105755" cy="1924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單箭頭接點 303">
            <a:extLst>
              <a:ext uri="{FF2B5EF4-FFF2-40B4-BE49-F238E27FC236}">
                <a16:creationId xmlns:a16="http://schemas.microsoft.com/office/drawing/2014/main" id="{24BB39E2-DA21-4B31-A6F9-B5E299650E8D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860402" y="4116412"/>
            <a:ext cx="2521916" cy="29245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單箭頭接點 306">
            <a:extLst>
              <a:ext uri="{FF2B5EF4-FFF2-40B4-BE49-F238E27FC236}">
                <a16:creationId xmlns:a16="http://schemas.microsoft.com/office/drawing/2014/main" id="{CC9F6AE9-2CE6-4AB8-9318-00FF509E143E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585586" y="4116412"/>
            <a:ext cx="1960843" cy="2988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單箭頭接點 309">
            <a:extLst>
              <a:ext uri="{FF2B5EF4-FFF2-40B4-BE49-F238E27FC236}">
                <a16:creationId xmlns:a16="http://schemas.microsoft.com/office/drawing/2014/main" id="{5EFC9E73-95BC-4A71-AD56-BF867A653442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3222882" y="4116413"/>
            <a:ext cx="1487658" cy="30530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單箭頭接點 312">
            <a:extLst>
              <a:ext uri="{FF2B5EF4-FFF2-40B4-BE49-F238E27FC236}">
                <a16:creationId xmlns:a16="http://schemas.microsoft.com/office/drawing/2014/main" id="{D8DD2946-D313-449A-8CC0-CD05ED218BAE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903634" y="4161464"/>
            <a:ext cx="1923735" cy="2474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單箭頭接點 315">
            <a:extLst>
              <a:ext uri="{FF2B5EF4-FFF2-40B4-BE49-F238E27FC236}">
                <a16:creationId xmlns:a16="http://schemas.microsoft.com/office/drawing/2014/main" id="{A8E53EE9-8BE4-4DD8-8B8F-49510A7A72FE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047471" y="4170704"/>
            <a:ext cx="2235975" cy="23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單箭頭接點 324">
            <a:extLst>
              <a:ext uri="{FF2B5EF4-FFF2-40B4-BE49-F238E27FC236}">
                <a16:creationId xmlns:a16="http://schemas.microsoft.com/office/drawing/2014/main" id="{5368C0D2-DBF4-4973-8637-1628DC847FF7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047471" y="5006728"/>
            <a:ext cx="2599969" cy="20259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單箭頭接點 327">
            <a:extLst>
              <a:ext uri="{FF2B5EF4-FFF2-40B4-BE49-F238E27FC236}">
                <a16:creationId xmlns:a16="http://schemas.microsoft.com/office/drawing/2014/main" id="{B799DBC8-A525-4397-9A9F-FD1F47701E0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1912871" y="5006729"/>
            <a:ext cx="2118020" cy="2025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單箭頭接點 330">
            <a:extLst>
              <a:ext uri="{FF2B5EF4-FFF2-40B4-BE49-F238E27FC236}">
                <a16:creationId xmlns:a16="http://schemas.microsoft.com/office/drawing/2014/main" id="{2B166C28-539F-4FA7-AD8A-BE5DC0FA21EE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3915153" y="4916867"/>
            <a:ext cx="2467165" cy="2860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單箭頭接點 333">
            <a:extLst>
              <a:ext uri="{FF2B5EF4-FFF2-40B4-BE49-F238E27FC236}">
                <a16:creationId xmlns:a16="http://schemas.microsoft.com/office/drawing/2014/main" id="{A5C5EDF0-7EAD-449B-BBEA-1914379F423A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3656677" y="4916867"/>
            <a:ext cx="1889752" cy="2988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單箭頭接點 336">
            <a:extLst>
              <a:ext uri="{FF2B5EF4-FFF2-40B4-BE49-F238E27FC236}">
                <a16:creationId xmlns:a16="http://schemas.microsoft.com/office/drawing/2014/main" id="{99CBEC4A-E687-4D79-8772-EF5AFB3F6384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3265541" y="4916868"/>
            <a:ext cx="1444999" cy="32402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單箭頭接點 343">
            <a:extLst>
              <a:ext uri="{FF2B5EF4-FFF2-40B4-BE49-F238E27FC236}">
                <a16:creationId xmlns:a16="http://schemas.microsoft.com/office/drawing/2014/main" id="{69EFC9AA-8B9A-4578-A950-BA3F5F1B05E9}"/>
              </a:ext>
            </a:extLst>
          </p:cNvPr>
          <p:cNvCxnSpPr>
            <a:cxnSpLocks/>
            <a:stCxn id="347" idx="0"/>
            <a:endCxn id="42" idx="2"/>
          </p:cNvCxnSpPr>
          <p:nvPr/>
        </p:nvCxnSpPr>
        <p:spPr>
          <a:xfrm flipV="1">
            <a:off x="1047471" y="5717322"/>
            <a:ext cx="0" cy="38797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文字方塊 346">
            <a:extLst>
              <a:ext uri="{FF2B5EF4-FFF2-40B4-BE49-F238E27FC236}">
                <a16:creationId xmlns:a16="http://schemas.microsoft.com/office/drawing/2014/main" id="{2705A51E-D21E-49DE-8395-B9BE2503BCE6}"/>
              </a:ext>
            </a:extLst>
          </p:cNvPr>
          <p:cNvSpPr txBox="1"/>
          <p:nvPr/>
        </p:nvSpPr>
        <p:spPr>
          <a:xfrm>
            <a:off x="575258" y="6105295"/>
            <a:ext cx="944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dataOut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[31]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0" name="文字方塊 349">
            <a:extLst>
              <a:ext uri="{FF2B5EF4-FFF2-40B4-BE49-F238E27FC236}">
                <a16:creationId xmlns:a16="http://schemas.microsoft.com/office/drawing/2014/main" id="{83A9641B-AE4B-402D-938C-B2902DDBD188}"/>
              </a:ext>
            </a:extLst>
          </p:cNvPr>
          <p:cNvSpPr txBox="1"/>
          <p:nvPr/>
        </p:nvSpPr>
        <p:spPr>
          <a:xfrm>
            <a:off x="1443656" y="6105295"/>
            <a:ext cx="944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dataOut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[30]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1" name="文字方塊 350">
            <a:extLst>
              <a:ext uri="{FF2B5EF4-FFF2-40B4-BE49-F238E27FC236}">
                <a16:creationId xmlns:a16="http://schemas.microsoft.com/office/drawing/2014/main" id="{C9EC5BCF-94F6-45AB-AB1D-6CEB8C193C85}"/>
              </a:ext>
            </a:extLst>
          </p:cNvPr>
          <p:cNvSpPr txBox="1"/>
          <p:nvPr/>
        </p:nvSpPr>
        <p:spPr>
          <a:xfrm>
            <a:off x="4282857" y="6098870"/>
            <a:ext cx="865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dataOut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[2]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2" name="直線單箭頭接點 351">
            <a:extLst>
              <a:ext uri="{FF2B5EF4-FFF2-40B4-BE49-F238E27FC236}">
                <a16:creationId xmlns:a16="http://schemas.microsoft.com/office/drawing/2014/main" id="{1988A260-2623-4989-8747-6DBD8BD26A3F}"/>
              </a:ext>
            </a:extLst>
          </p:cNvPr>
          <p:cNvCxnSpPr>
            <a:cxnSpLocks/>
            <a:stCxn id="350" idx="0"/>
            <a:endCxn id="57" idx="2"/>
          </p:cNvCxnSpPr>
          <p:nvPr/>
        </p:nvCxnSpPr>
        <p:spPr>
          <a:xfrm flipH="1" flipV="1">
            <a:off x="1912871" y="5717322"/>
            <a:ext cx="2998" cy="38797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文字方塊 359">
            <a:extLst>
              <a:ext uri="{FF2B5EF4-FFF2-40B4-BE49-F238E27FC236}">
                <a16:creationId xmlns:a16="http://schemas.microsoft.com/office/drawing/2014/main" id="{8A068469-E2AC-447A-A211-85A3822089B7}"/>
              </a:ext>
            </a:extLst>
          </p:cNvPr>
          <p:cNvSpPr txBox="1"/>
          <p:nvPr/>
        </p:nvSpPr>
        <p:spPr>
          <a:xfrm>
            <a:off x="5121360" y="6105295"/>
            <a:ext cx="865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dataOut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[1]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1" name="文字方塊 360">
            <a:extLst>
              <a:ext uri="{FF2B5EF4-FFF2-40B4-BE49-F238E27FC236}">
                <a16:creationId xmlns:a16="http://schemas.microsoft.com/office/drawing/2014/main" id="{29281C82-0CDF-4B41-AFC0-38FE59C3F88D}"/>
              </a:ext>
            </a:extLst>
          </p:cNvPr>
          <p:cNvSpPr txBox="1"/>
          <p:nvPr/>
        </p:nvSpPr>
        <p:spPr>
          <a:xfrm>
            <a:off x="5951993" y="6103799"/>
            <a:ext cx="865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dataOut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[0]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2" name="直線單箭頭接點 361">
            <a:extLst>
              <a:ext uri="{FF2B5EF4-FFF2-40B4-BE49-F238E27FC236}">
                <a16:creationId xmlns:a16="http://schemas.microsoft.com/office/drawing/2014/main" id="{BF9D3669-4ACD-4FFB-9122-11814AC8153D}"/>
              </a:ext>
            </a:extLst>
          </p:cNvPr>
          <p:cNvCxnSpPr>
            <a:cxnSpLocks/>
            <a:stCxn id="351" idx="0"/>
            <a:endCxn id="43" idx="2"/>
          </p:cNvCxnSpPr>
          <p:nvPr/>
        </p:nvCxnSpPr>
        <p:spPr>
          <a:xfrm flipH="1" flipV="1">
            <a:off x="4710540" y="5717323"/>
            <a:ext cx="5256" cy="3815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單箭頭接點 366">
            <a:extLst>
              <a:ext uri="{FF2B5EF4-FFF2-40B4-BE49-F238E27FC236}">
                <a16:creationId xmlns:a16="http://schemas.microsoft.com/office/drawing/2014/main" id="{C2B16523-DB66-460C-B0CA-DDFCB8B065E8}"/>
              </a:ext>
            </a:extLst>
          </p:cNvPr>
          <p:cNvCxnSpPr>
            <a:cxnSpLocks/>
            <a:stCxn id="360" idx="0"/>
            <a:endCxn id="44" idx="2"/>
          </p:cNvCxnSpPr>
          <p:nvPr/>
        </p:nvCxnSpPr>
        <p:spPr>
          <a:xfrm flipH="1" flipV="1">
            <a:off x="5546429" y="5717322"/>
            <a:ext cx="7870" cy="38797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單箭頭接點 371">
            <a:extLst>
              <a:ext uri="{FF2B5EF4-FFF2-40B4-BE49-F238E27FC236}">
                <a16:creationId xmlns:a16="http://schemas.microsoft.com/office/drawing/2014/main" id="{1F038F15-DCD1-4861-80D9-F92553946CAA}"/>
              </a:ext>
            </a:extLst>
          </p:cNvPr>
          <p:cNvCxnSpPr>
            <a:cxnSpLocks/>
            <a:stCxn id="361" idx="0"/>
            <a:endCxn id="45" idx="2"/>
          </p:cNvCxnSpPr>
          <p:nvPr/>
        </p:nvCxnSpPr>
        <p:spPr>
          <a:xfrm flipH="1" flipV="1">
            <a:off x="6382318" y="5717322"/>
            <a:ext cx="2614" cy="38647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09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059844-8013-498D-825C-435ED6B1EE36}"/>
              </a:ext>
            </a:extLst>
          </p:cNvPr>
          <p:cNvGrpSpPr/>
          <p:nvPr/>
        </p:nvGrpSpPr>
        <p:grpSpPr>
          <a:xfrm>
            <a:off x="4382919" y="1551709"/>
            <a:ext cx="1314786" cy="4397566"/>
            <a:chOff x="5944996" y="1736437"/>
            <a:chExt cx="1314786" cy="4397566"/>
          </a:xfrm>
        </p:grpSpPr>
        <p:sp>
          <p:nvSpPr>
            <p:cNvPr id="4" name="流程圖: 人工作業 3">
              <a:extLst>
                <a:ext uri="{FF2B5EF4-FFF2-40B4-BE49-F238E27FC236}">
                  <a16:creationId xmlns:a16="http://schemas.microsoft.com/office/drawing/2014/main" id="{6C17FCB3-57F6-4DFC-9319-252BC5CDDDD3}"/>
                </a:ext>
              </a:extLst>
            </p:cNvPr>
            <p:cNvSpPr/>
            <p:nvPr/>
          </p:nvSpPr>
          <p:spPr>
            <a:xfrm rot="16200000">
              <a:off x="4405217" y="3279438"/>
              <a:ext cx="4397566" cy="1311564"/>
            </a:xfrm>
            <a:prstGeom prst="flowChartManualOperati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35609" tIns="17805" rIns="35609" bIns="178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200" dirty="0"/>
                <a:t>                MUX</a:t>
              </a:r>
              <a:endParaRPr lang="zh-TW" altLang="en-US" sz="1200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CD121C6-3CE8-4BB5-B5BC-7BA795D214B0}"/>
                </a:ext>
              </a:extLst>
            </p:cNvPr>
            <p:cNvSpPr txBox="1"/>
            <p:nvPr/>
          </p:nvSpPr>
          <p:spPr>
            <a:xfrm>
              <a:off x="5948218" y="2776891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/>
                  </a:solidFill>
                </a:rPr>
                <a:t>100100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2C82597-F190-43B0-86B3-9D27FD3785BD}"/>
                </a:ext>
              </a:extLst>
            </p:cNvPr>
            <p:cNvSpPr txBox="1"/>
            <p:nvPr/>
          </p:nvSpPr>
          <p:spPr>
            <a:xfrm>
              <a:off x="5951438" y="3078283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/>
                  </a:solidFill>
                </a:rPr>
                <a:t>100101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A04426F-EA05-4B1F-9E1B-0A8AC164A2EE}"/>
                </a:ext>
              </a:extLst>
            </p:cNvPr>
            <p:cNvSpPr txBox="1"/>
            <p:nvPr/>
          </p:nvSpPr>
          <p:spPr>
            <a:xfrm>
              <a:off x="5948217" y="3386060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/>
                  </a:solidFill>
                </a:rPr>
                <a:t>100000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25CE4DF-325E-4684-B2C8-E3EFAD64856F}"/>
                </a:ext>
              </a:extLst>
            </p:cNvPr>
            <p:cNvSpPr txBox="1"/>
            <p:nvPr/>
          </p:nvSpPr>
          <p:spPr>
            <a:xfrm>
              <a:off x="5944996" y="3687452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/>
                  </a:solidFill>
                </a:rPr>
                <a:t>100010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B9F2C19-B155-4AB9-A6F7-910F3BD0C839}"/>
                </a:ext>
              </a:extLst>
            </p:cNvPr>
            <p:cNvSpPr txBox="1"/>
            <p:nvPr/>
          </p:nvSpPr>
          <p:spPr>
            <a:xfrm>
              <a:off x="5951438" y="4001614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/>
                  </a:solidFill>
                </a:rPr>
                <a:t>101010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DE227C8-A2DE-4F19-AAE8-BC3800B17C0B}"/>
                </a:ext>
              </a:extLst>
            </p:cNvPr>
            <p:cNvSpPr txBox="1"/>
            <p:nvPr/>
          </p:nvSpPr>
          <p:spPr>
            <a:xfrm>
              <a:off x="5951438" y="4272194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/>
                  </a:solidFill>
                </a:rPr>
                <a:t>000000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119A41B-BD99-447C-B95F-6774C6C41C8A}"/>
                </a:ext>
              </a:extLst>
            </p:cNvPr>
            <p:cNvSpPr txBox="1"/>
            <p:nvPr/>
          </p:nvSpPr>
          <p:spPr>
            <a:xfrm>
              <a:off x="5960672" y="4537252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/>
                  </a:solidFill>
                </a:rPr>
                <a:t>010000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2CAFD63-B2E4-4FA9-A106-762F7A52E281}"/>
                </a:ext>
              </a:extLst>
            </p:cNvPr>
            <p:cNvSpPr txBox="1"/>
            <p:nvPr/>
          </p:nvSpPr>
          <p:spPr>
            <a:xfrm>
              <a:off x="5960671" y="4790627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/>
                  </a:solidFill>
                </a:rPr>
                <a:t>010010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971A6DD-AE3E-405F-8B70-0D2017F84C68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5697705" y="3750492"/>
            <a:ext cx="78622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8F10D56-EBB1-4455-B8D2-65C96C05AF8A}"/>
              </a:ext>
            </a:extLst>
          </p:cNvPr>
          <p:cNvSpPr txBox="1"/>
          <p:nvPr/>
        </p:nvSpPr>
        <p:spPr>
          <a:xfrm>
            <a:off x="6483927" y="3596602"/>
            <a:ext cx="78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dataOut</a:t>
            </a:r>
            <a:endParaRPr lang="zh-TW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75D3CC7-126E-41D5-B65F-C6B354F7E062}"/>
              </a:ext>
            </a:extLst>
          </p:cNvPr>
          <p:cNvSpPr txBox="1"/>
          <p:nvPr/>
        </p:nvSpPr>
        <p:spPr>
          <a:xfrm>
            <a:off x="4498336" y="968378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Signal(6bits)</a:t>
            </a:r>
            <a:endParaRPr lang="zh-TW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642132E-3D0E-4E53-B438-ACB0FA68E027}"/>
              </a:ext>
            </a:extLst>
          </p:cNvPr>
          <p:cNvCxnSpPr>
            <a:cxnSpLocks/>
            <a:stCxn id="4" idx="3"/>
            <a:endCxn id="18" idx="2"/>
          </p:cNvCxnSpPr>
          <p:nvPr/>
        </p:nvCxnSpPr>
        <p:spPr>
          <a:xfrm flipH="1" flipV="1">
            <a:off x="5040312" y="1276155"/>
            <a:ext cx="1611" cy="715311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03B1A91-444E-41FE-B9C3-76FB0934164F}"/>
              </a:ext>
            </a:extLst>
          </p:cNvPr>
          <p:cNvSpPr txBox="1"/>
          <p:nvPr/>
        </p:nvSpPr>
        <p:spPr>
          <a:xfrm>
            <a:off x="2083027" y="3121223"/>
            <a:ext cx="1309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ALUOut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(32bits)</a:t>
            </a:r>
            <a:endParaRPr lang="zh-TW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B1371F4-AAC3-45E8-9239-2A8B674D96F2}"/>
              </a:ext>
            </a:extLst>
          </p:cNvPr>
          <p:cNvCxnSpPr>
            <a:cxnSpLocks/>
            <a:stCxn id="5" idx="1"/>
            <a:endCxn id="25" idx="3"/>
          </p:cNvCxnSpPr>
          <p:nvPr/>
        </p:nvCxnSpPr>
        <p:spPr>
          <a:xfrm flipH="1">
            <a:off x="3392360" y="2746052"/>
            <a:ext cx="993781" cy="52906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A048248-08E8-46A9-9060-ABBA3F419815}"/>
              </a:ext>
            </a:extLst>
          </p:cNvPr>
          <p:cNvCxnSpPr>
            <a:cxnSpLocks/>
            <a:stCxn id="6" idx="1"/>
            <a:endCxn id="25" idx="3"/>
          </p:cNvCxnSpPr>
          <p:nvPr/>
        </p:nvCxnSpPr>
        <p:spPr>
          <a:xfrm flipH="1">
            <a:off x="3392360" y="3047444"/>
            <a:ext cx="997001" cy="227668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B2B067E-ECB1-4F31-991C-E78AEE08C361}"/>
              </a:ext>
            </a:extLst>
          </p:cNvPr>
          <p:cNvCxnSpPr>
            <a:cxnSpLocks/>
            <a:stCxn id="7" idx="1"/>
            <a:endCxn id="25" idx="3"/>
          </p:cNvCxnSpPr>
          <p:nvPr/>
        </p:nvCxnSpPr>
        <p:spPr>
          <a:xfrm flipH="1" flipV="1">
            <a:off x="3392360" y="3275112"/>
            <a:ext cx="993780" cy="80109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3957F94-490F-47F7-A656-B0366035C37C}"/>
              </a:ext>
            </a:extLst>
          </p:cNvPr>
          <p:cNvCxnSpPr>
            <a:cxnSpLocks/>
            <a:stCxn id="8" idx="1"/>
            <a:endCxn id="25" idx="3"/>
          </p:cNvCxnSpPr>
          <p:nvPr/>
        </p:nvCxnSpPr>
        <p:spPr>
          <a:xfrm flipH="1" flipV="1">
            <a:off x="3392360" y="3275112"/>
            <a:ext cx="990559" cy="381501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75C6F076-03E3-4711-AA9B-C7EA9D420A81}"/>
              </a:ext>
            </a:extLst>
          </p:cNvPr>
          <p:cNvCxnSpPr>
            <a:cxnSpLocks/>
            <a:stCxn id="9" idx="1"/>
            <a:endCxn id="25" idx="3"/>
          </p:cNvCxnSpPr>
          <p:nvPr/>
        </p:nvCxnSpPr>
        <p:spPr>
          <a:xfrm flipH="1" flipV="1">
            <a:off x="3392360" y="3275112"/>
            <a:ext cx="997001" cy="695663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D5CCFD0-EA7B-4240-B5C4-0C07759FACA0}"/>
              </a:ext>
            </a:extLst>
          </p:cNvPr>
          <p:cNvSpPr txBox="1"/>
          <p:nvPr/>
        </p:nvSpPr>
        <p:spPr>
          <a:xfrm>
            <a:off x="2083027" y="4087465"/>
            <a:ext cx="1227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Shifter(32bits)</a:t>
            </a:r>
            <a:endParaRPr lang="zh-TW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4D4E58B-8B7E-4E84-B6BF-B2A2EABCC8CB}"/>
              </a:ext>
            </a:extLst>
          </p:cNvPr>
          <p:cNvCxnSpPr>
            <a:cxnSpLocks/>
            <a:stCxn id="10" idx="1"/>
            <a:endCxn id="41" idx="3"/>
          </p:cNvCxnSpPr>
          <p:nvPr/>
        </p:nvCxnSpPr>
        <p:spPr>
          <a:xfrm flipH="1" flipV="1">
            <a:off x="3310927" y="4241354"/>
            <a:ext cx="1078434" cy="1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77517D3-6A7C-402F-A103-21EAD26B80FE}"/>
              </a:ext>
            </a:extLst>
          </p:cNvPr>
          <p:cNvSpPr txBox="1"/>
          <p:nvPr/>
        </p:nvSpPr>
        <p:spPr>
          <a:xfrm>
            <a:off x="2089212" y="4352523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HI(32bits)</a:t>
            </a:r>
            <a:endParaRPr lang="zh-TW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5A734C2-CBE0-429E-8EFB-4269227193C8}"/>
              </a:ext>
            </a:extLst>
          </p:cNvPr>
          <p:cNvSpPr txBox="1"/>
          <p:nvPr/>
        </p:nvSpPr>
        <p:spPr>
          <a:xfrm>
            <a:off x="2092434" y="4604242"/>
            <a:ext cx="934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LO(32bits)</a:t>
            </a:r>
            <a:endParaRPr lang="zh-TW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C7C0F74-C18E-4892-BE58-E8B48D1781D3}"/>
              </a:ext>
            </a:extLst>
          </p:cNvPr>
          <p:cNvCxnSpPr>
            <a:cxnSpLocks/>
            <a:stCxn id="11" idx="1"/>
            <a:endCxn id="45" idx="3"/>
          </p:cNvCxnSpPr>
          <p:nvPr/>
        </p:nvCxnSpPr>
        <p:spPr>
          <a:xfrm flipH="1" flipV="1">
            <a:off x="2990421" y="4506412"/>
            <a:ext cx="1408174" cy="1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E87B346A-7D32-40F9-ABF5-EEFBAA8E2D4C}"/>
              </a:ext>
            </a:extLst>
          </p:cNvPr>
          <p:cNvCxnSpPr>
            <a:cxnSpLocks/>
            <a:stCxn id="12" idx="1"/>
            <a:endCxn id="46" idx="3"/>
          </p:cNvCxnSpPr>
          <p:nvPr/>
        </p:nvCxnSpPr>
        <p:spPr>
          <a:xfrm flipH="1" flipV="1">
            <a:off x="3026536" y="4758131"/>
            <a:ext cx="1372058" cy="1657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2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396</Words>
  <Application>Microsoft Office PowerPoint</Application>
  <PresentationFormat>自訂</PresentationFormat>
  <Paragraphs>185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王俊儒</dc:creator>
  <cp:lastModifiedBy>王俊儒</cp:lastModifiedBy>
  <cp:revision>160</cp:revision>
  <dcterms:created xsi:type="dcterms:W3CDTF">2019-05-13T17:31:07Z</dcterms:created>
  <dcterms:modified xsi:type="dcterms:W3CDTF">2019-05-15T08:14:59Z</dcterms:modified>
</cp:coreProperties>
</file>