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7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1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9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4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4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95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4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72CDF-366A-48AC-9D56-FEA500FA9797}" type="datetimeFigureOut">
              <a:rPr lang="zh-CN" altLang="en-US" smtClean="0"/>
              <a:t>2018/9/29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E8F2E-25DE-430E-B05B-0491AD6025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7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51262" y="486888"/>
            <a:ext cx="11293434" cy="3871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9175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43735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97291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1412" y="406235"/>
            <a:ext cx="1579417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Redis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集群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0199" y="2150919"/>
            <a:ext cx="1243936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……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174" y="118803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Server1 192.168.1.100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39988"/>
              </p:ext>
            </p:extLst>
          </p:nvPr>
        </p:nvGraphicFramePr>
        <p:xfrm>
          <a:off x="1345706" y="1829297"/>
          <a:ext cx="1967510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3755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3755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90901"/>
              </p:ext>
            </p:extLst>
          </p:nvPr>
        </p:nvGraphicFramePr>
        <p:xfrm>
          <a:off x="4591647" y="1829296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75863"/>
              </p:ext>
            </p:extLst>
          </p:nvPr>
        </p:nvGraphicFramePr>
        <p:xfrm>
          <a:off x="9045205" y="1905050"/>
          <a:ext cx="197509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754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754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583623" y="5652460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9028" y="4085112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13685" y="4741468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140222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685131" y="5038204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491345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043735" y="1188029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</a:rPr>
              <a:t>Server2 192.168.1.101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73880" y="122801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Redis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ServerN</a:t>
            </a:r>
            <a:r>
              <a:rPr lang="en-US" altLang="zh-CN" sz="1600" dirty="0" smtClean="0">
                <a:solidFill>
                  <a:schemeClr val="tx1"/>
                </a:solidFill>
              </a:rPr>
              <a:t> 192.168.1.103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31416" y="4717984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192.168.1.102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5400000" flipH="1" flipV="1">
            <a:off x="3268448" y="4732332"/>
            <a:ext cx="1953296" cy="689033"/>
          </a:xfrm>
          <a:prstGeom prst="bentConnector3">
            <a:avLst>
              <a:gd name="adj1" fmla="val -1069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000966" y="5614428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34"/>
          <p:cNvCxnSpPr/>
          <p:nvPr/>
        </p:nvCxnSpPr>
        <p:spPr>
          <a:xfrm rot="5400000">
            <a:off x="3444917" y="4616742"/>
            <a:ext cx="2104404" cy="1202454"/>
          </a:xfrm>
          <a:prstGeom prst="bentConnector3">
            <a:avLst>
              <a:gd name="adj1" fmla="val 99659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895892" y="6278013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57277" y="5595362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472290" y="5282512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942417" y="4477728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192.168.1.103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32753" y="5009602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34"/>
          <p:cNvCxnSpPr/>
          <p:nvPr/>
        </p:nvCxnSpPr>
        <p:spPr>
          <a:xfrm rot="10800000">
            <a:off x="6556009" y="4125094"/>
            <a:ext cx="2386409" cy="1610689"/>
          </a:xfrm>
          <a:prstGeom prst="bentConnector3">
            <a:avLst>
              <a:gd name="adj1" fmla="val 99265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1123113" y="4646200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1182905" y="4028014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10688477" y="4028014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921680" y="4024487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34"/>
          <p:cNvCxnSpPr>
            <a:endCxn id="56" idx="1"/>
          </p:cNvCxnSpPr>
          <p:nvPr/>
        </p:nvCxnSpPr>
        <p:spPr>
          <a:xfrm>
            <a:off x="6189204" y="4100200"/>
            <a:ext cx="2768073" cy="1881110"/>
          </a:xfrm>
          <a:prstGeom prst="bentConnector3">
            <a:avLst>
              <a:gd name="adj1" fmla="val -1052"/>
            </a:avLst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7005328" y="6022275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51262" y="486888"/>
            <a:ext cx="11293434" cy="3871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9175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8679" y="1199196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97291" y="1188029"/>
            <a:ext cx="2923309" cy="28970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1411" y="406235"/>
            <a:ext cx="2839933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Redis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Cluster Plus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683335" y="2150919"/>
            <a:ext cx="670800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9174" y="118803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03601"/>
              </p:ext>
            </p:extLst>
          </p:nvPr>
        </p:nvGraphicFramePr>
        <p:xfrm>
          <a:off x="5131619" y="1865314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583623" y="5652460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649028" y="4085112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13685" y="4741468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2140222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040499" y="4691973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491345" y="4085112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836201" y="118803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</a:t>
            </a:r>
            <a:r>
              <a:rPr lang="en-US" altLang="zh-CN" sz="1600" dirty="0" smtClean="0">
                <a:solidFill>
                  <a:schemeClr val="tx1"/>
                </a:solidFill>
              </a:rPr>
              <a:t>aster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473880" y="1228010"/>
            <a:ext cx="2923310" cy="560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slave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437165" y="4701704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957277" y="5595362"/>
            <a:ext cx="2316957" cy="7718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en-US" altLang="zh-CN" dirty="0" smtClean="0"/>
              <a:t>-cli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049459" y="4655418"/>
            <a:ext cx="1508366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</a:t>
            </a:r>
            <a:r>
              <a:rPr lang="en-US" altLang="zh-CN" sz="1600" dirty="0" smtClean="0">
                <a:solidFill>
                  <a:schemeClr val="tx1"/>
                </a:solidFill>
              </a:rPr>
              <a:t>eturn value2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613403" y="4682719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get key2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1123113" y="4646200"/>
            <a:ext cx="1130653" cy="447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connected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11182905" y="4028014"/>
            <a:ext cx="1" cy="1567348"/>
          </a:xfrm>
          <a:prstGeom prst="straightConnector1">
            <a:avLst/>
          </a:prstGeom>
          <a:ln w="5715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10688477" y="4028014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446667" y="4028014"/>
            <a:ext cx="0" cy="1567348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855948" y="2315936"/>
            <a:ext cx="670800" cy="641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…</a:t>
            </a:r>
            <a:endParaRPr lang="zh-CN" altLang="en-US" sz="2400" b="1" dirty="0" smtClean="0">
              <a:solidFill>
                <a:schemeClr val="tx1"/>
              </a:solidFill>
            </a:endParaRPr>
          </a:p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618602"/>
              </p:ext>
            </p:extLst>
          </p:nvPr>
        </p:nvGraphicFramePr>
        <p:xfrm>
          <a:off x="8973627" y="1910089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73619"/>
              </p:ext>
            </p:extLst>
          </p:nvPr>
        </p:nvGraphicFramePr>
        <p:xfrm>
          <a:off x="1222087" y="1862357"/>
          <a:ext cx="1970636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85318">
                  <a:extLst>
                    <a:ext uri="{9D8B030D-6E8A-4147-A177-3AD203B41FA5}">
                      <a16:colId xmlns:a16="http://schemas.microsoft.com/office/drawing/2014/main" val="686841733"/>
                    </a:ext>
                  </a:extLst>
                </a:gridCol>
                <a:gridCol w="985318">
                  <a:extLst>
                    <a:ext uri="{9D8B030D-6E8A-4147-A177-3AD203B41FA5}">
                      <a16:colId xmlns:a16="http://schemas.microsoft.com/office/drawing/2014/main" val="3772081346"/>
                    </a:ext>
                  </a:extLst>
                </a:gridCol>
              </a:tblGrid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key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value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60908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17159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8031"/>
                  </a:ext>
                </a:extLst>
              </a:tr>
              <a:tr h="247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key3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value3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95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3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8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100</Words>
  <Application>Microsoft Office PowerPoint</Application>
  <PresentationFormat>宽屏</PresentationFormat>
  <Paragraphs>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ZHEN</dc:creator>
  <cp:lastModifiedBy>ZHAO ZHEN</cp:lastModifiedBy>
  <cp:revision>9</cp:revision>
  <dcterms:created xsi:type="dcterms:W3CDTF">2018-09-28T12:01:28Z</dcterms:created>
  <dcterms:modified xsi:type="dcterms:W3CDTF">2018-09-29T15:28:10Z</dcterms:modified>
</cp:coreProperties>
</file>