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78" r:id="rId2"/>
    <p:sldId id="281" r:id="rId3"/>
    <p:sldId id="282" r:id="rId4"/>
    <p:sldId id="284" r:id="rId5"/>
    <p:sldId id="286" r:id="rId6"/>
    <p:sldId id="283" r:id="rId7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-21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6229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9407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rot="5400000">
            <a:off x="2666365" y="-2668905"/>
            <a:ext cx="6870065" cy="12211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 userDrawn="1"/>
        </p:nvSpPr>
        <p:spPr>
          <a:xfrm>
            <a:off x="1071245" y="911582"/>
            <a:ext cx="12788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</a:t>
            </a:r>
          </a:p>
        </p:txBody>
      </p:sp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04560" y="3584575"/>
            <a:ext cx="5004435" cy="1471930"/>
          </a:xfrm>
        </p:spPr>
        <p:txBody>
          <a:bodyPr anchor="ctr" anchorCtr="0"/>
          <a:lstStyle>
            <a:lvl1pPr algn="r" eaLnBrk="1" fontAlgn="auto" latinLnBrk="0" hangingPunct="1">
              <a:lnSpc>
                <a:spcPct val="11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</a:t>
            </a:r>
            <a:endParaRPr lang="zh-CN" altLang="en-US"/>
          </a:p>
        </p:txBody>
      </p:sp>
      <p:sp>
        <p:nvSpPr>
          <p:cNvPr id="26" name="副标题 25"/>
          <p:cNvSpPr>
            <a:spLocks noGrp="1"/>
          </p:cNvSpPr>
          <p:nvPr>
            <p:ph type="subTitle" idx="1" hasCustomPrompt="1"/>
          </p:nvPr>
        </p:nvSpPr>
        <p:spPr>
          <a:xfrm>
            <a:off x="7886700" y="5287645"/>
            <a:ext cx="3122295" cy="487680"/>
          </a:xfrm>
        </p:spPr>
        <p:txBody>
          <a:bodyPr anchor="ctr" anchorCtr="0"/>
          <a:lstStyle>
            <a:lvl1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540592" y="404151"/>
            <a:ext cx="4089304" cy="60503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 userDrawn="1"/>
        </p:nvSpPr>
        <p:spPr>
          <a:xfrm>
            <a:off x="1419374" y="4532618"/>
            <a:ext cx="26377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1494972" y="5177811"/>
            <a:ext cx="2486368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 userDrawn="1"/>
        </p:nvSpPr>
        <p:spPr>
          <a:xfrm>
            <a:off x="3006052" y="5253906"/>
            <a:ext cx="105085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  </a:t>
            </a:r>
            <a:endParaRPr lang="zh-CN" altLang="en-US" sz="11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图片 14" descr="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33700" y="710565"/>
            <a:ext cx="1323975" cy="542925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25515" y="1812925"/>
            <a:ext cx="521970" cy="579120"/>
          </a:xfrm>
        </p:spPr>
        <p:txBody>
          <a:bodyPr anchor="ctr" anchorCtr="0"/>
          <a:lstStyle>
            <a:lvl1pPr algn="l" fontAlgn="ctr">
              <a:defRPr sz="2000"/>
            </a:lvl1pPr>
          </a:lstStyle>
          <a:p>
            <a:r>
              <a:rPr lang="zh-CN" altLang="en-US"/>
              <a:t>01</a:t>
            </a:r>
          </a:p>
        </p:txBody>
      </p:sp>
      <p:sp>
        <p:nvSpPr>
          <p:cNvPr id="26" name="副标题 25"/>
          <p:cNvSpPr>
            <a:spLocks noGrp="1"/>
          </p:cNvSpPr>
          <p:nvPr>
            <p:ph type="subTitle" idx="1"/>
          </p:nvPr>
        </p:nvSpPr>
        <p:spPr>
          <a:xfrm>
            <a:off x="6547485" y="1815465"/>
            <a:ext cx="3987800" cy="576580"/>
          </a:xfrm>
        </p:spPr>
        <p:txBody>
          <a:bodyPr anchor="ctr" anchorCtr="0"/>
          <a:lstStyle>
            <a:lvl1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70230"/>
            <a:ext cx="9144000" cy="75882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641985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8200" y="0"/>
            <a:ext cx="471170" cy="12058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445" y="6146165"/>
            <a:ext cx="12183110" cy="438150"/>
            <a:chOff x="7" y="9184"/>
            <a:chExt cx="19186" cy="690"/>
          </a:xfrm>
        </p:grpSpPr>
        <p:sp>
          <p:nvSpPr>
            <p:cNvPr id="8" name="矩形 7"/>
            <p:cNvSpPr/>
            <p:nvPr userDrawn="1"/>
          </p:nvSpPr>
          <p:spPr>
            <a:xfrm>
              <a:off x="7" y="9490"/>
              <a:ext cx="14173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 descr="2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4427" y="9184"/>
              <a:ext cx="1686" cy="691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/>
          </p:nvSpPr>
          <p:spPr>
            <a:xfrm>
              <a:off x="16359" y="9490"/>
              <a:ext cx="2835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 </a:t>
              </a:r>
            </a:p>
          </p:txBody>
        </p:sp>
      </p:grpSp>
      <p:sp>
        <p:nvSpPr>
          <p:cNvPr id="12" name="TextBox 9"/>
          <p:cNvSpPr txBox="1"/>
          <p:nvPr userDrawn="1"/>
        </p:nvSpPr>
        <p:spPr>
          <a:xfrm>
            <a:off x="10876419" y="284746"/>
            <a:ext cx="823595" cy="458470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1200" b="0" i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  <a:t>‹#›</a:t>
            </a:fld>
            <a:r>
              <a:rPr lang="id-ID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  <a:t> 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4485" y="2390775"/>
            <a:ext cx="9003665" cy="3449955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zh-CN" altLang="en-US">
                <a:sym typeface="+mn-ea"/>
              </a:rPr>
              <a:t>单击此处编辑母版标题样式</a:t>
            </a:r>
            <a:endParaRPr lang="en-US" dirty="0" smtClean="0"/>
          </a:p>
          <a:p>
            <a:pPr lvl="1"/>
            <a:r>
              <a:rPr lang="zh-CN" altLang="en-US">
                <a:sym typeface="+mn-ea"/>
              </a:rPr>
              <a:t>第二级</a:t>
            </a:r>
            <a:endParaRPr lang="en-US" dirty="0" smtClean="0"/>
          </a:p>
          <a:p>
            <a:pPr lvl="2"/>
            <a:r>
              <a:rPr lang="zh-CN" altLang="en-US">
                <a:sym typeface="+mn-ea"/>
              </a:rPr>
              <a:t>第三级</a:t>
            </a:r>
            <a:endParaRPr lang="en-US" dirty="0" smtClean="0"/>
          </a:p>
          <a:p>
            <a:pPr lvl="3"/>
            <a:r>
              <a:rPr lang="zh-CN" altLang="en-US">
                <a:sym typeface="+mn-ea"/>
              </a:rPr>
              <a:t>第四级</a:t>
            </a:r>
            <a:endParaRPr lang="en-US" dirty="0" smtClean="0"/>
          </a:p>
          <a:p>
            <a:pPr lvl="4"/>
            <a:r>
              <a:rPr lang="en-US" dirty="0"/>
              <a:t>第五级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594485" y="816610"/>
            <a:ext cx="9003665" cy="1051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7395" y="3584575"/>
            <a:ext cx="7721600" cy="1471930"/>
          </a:xfrm>
        </p:spPr>
        <p:txBody>
          <a:bodyPr/>
          <a:lstStyle/>
          <a:p>
            <a:r>
              <a:rPr lang="en-US" altLang="zh-CN"/>
              <a:t>CSS</a:t>
            </a:r>
            <a:r>
              <a:rPr lang="zh-CN" altLang="en-US"/>
              <a:t>预处理器 </a:t>
            </a:r>
            <a:r>
              <a:rPr lang="en-US" altLang="zh-CN"/>
              <a:t>--- Less 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886700" y="5157470"/>
            <a:ext cx="3122295" cy="487680"/>
          </a:xfrm>
        </p:spPr>
        <p:txBody>
          <a:bodyPr/>
          <a:lstStyle/>
          <a:p>
            <a:r>
              <a:rPr lang="zh-CN" altLang="en-US"/>
              <a:t>渡一教育</a:t>
            </a:r>
            <a:r>
              <a:rPr lang="en-US" altLang="zh-CN"/>
              <a:t>——</a:t>
            </a:r>
            <a:r>
              <a:rPr lang="zh-CN" altLang="en-US"/>
              <a:t>尹文松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241925" y="4164330"/>
            <a:ext cx="47567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+mn-ea"/>
                <a:cs typeface="+mn-ea"/>
              </a:rPr>
              <a:t>Less （Leaner Style Sheets 的缩写） 是一门向后兼容的 CSS 扩展语言。</a:t>
            </a:r>
            <a:r>
              <a:rPr lang="zh-CN" altLang="en-US" dirty="0">
                <a:latin typeface="+mn-ea"/>
                <a:cs typeface="+mn-ea"/>
                <a:sym typeface="+mn-ea"/>
              </a:rPr>
              <a:t>是一种动态样式语言，属于</a:t>
            </a:r>
            <a:r>
              <a:rPr lang="en-US" altLang="zh-CN" dirty="0">
                <a:latin typeface="+mn-ea"/>
                <a:cs typeface="+mn-ea"/>
                <a:sym typeface="+mn-ea"/>
              </a:rPr>
              <a:t>css</a:t>
            </a:r>
            <a:r>
              <a:rPr lang="zh-CN" altLang="en-US" dirty="0">
                <a:latin typeface="+mn-ea"/>
                <a:cs typeface="+mn-ea"/>
                <a:sym typeface="+mn-ea"/>
              </a:rPr>
              <a:t>预处理语言的一种。</a:t>
            </a:r>
            <a:endParaRPr lang="en-US" altLang="zh-CN" dirty="0">
              <a:latin typeface="+mn-ea"/>
              <a:cs typeface="+mn-ea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51120" y="1835785"/>
            <a:ext cx="41668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Less</a:t>
            </a:r>
            <a:r>
              <a:rPr lang="zh-CN" altLang="en-US" sz="2400"/>
              <a:t>是什么？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510" y="1369695"/>
            <a:ext cx="3711575" cy="20764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Less</a:t>
            </a:r>
            <a:r>
              <a:rPr lang="zh-CN" altLang="en-US"/>
              <a:t>的使用     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73860" y="1600200"/>
            <a:ext cx="3667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浏览器环境中使用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860" y="2720975"/>
            <a:ext cx="8082280" cy="4933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80" y="3825875"/>
            <a:ext cx="10691495" cy="51816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571750" y="4547870"/>
            <a:ext cx="73875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http://cdnjs.cloudflare.com/ajax/libs/less.js/2.5.3/less.min.js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Less</a:t>
            </a:r>
            <a:r>
              <a:rPr lang="zh-CN" altLang="en-US">
                <a:sym typeface="+mn-ea"/>
              </a:rPr>
              <a:t>的使用  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49375" y="1517650"/>
            <a:ext cx="9144000" cy="2811780"/>
          </a:xfrm>
        </p:spPr>
        <p:txBody>
          <a:bodyPr>
            <a:normAutofit/>
          </a:bodyPr>
          <a:lstStyle/>
          <a:p>
            <a:endParaRPr lang="en-US" altLang="zh-CN"/>
          </a:p>
          <a:p>
            <a:r>
              <a:rPr lang="en-US" altLang="zh-CN"/>
              <a:t>Node</a:t>
            </a:r>
            <a:r>
              <a:rPr lang="zh-CN" altLang="en-US"/>
              <a:t>环境中使用</a:t>
            </a:r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782" y="2622341"/>
            <a:ext cx="10122109" cy="2464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Less</a:t>
            </a:r>
            <a:r>
              <a:rPr lang="zh-CN" altLang="en-US">
                <a:sym typeface="+mn-ea"/>
              </a:rPr>
              <a:t>的使用  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49375" y="1517650"/>
            <a:ext cx="9144000" cy="2811780"/>
          </a:xfrm>
        </p:spPr>
        <p:txBody>
          <a:bodyPr>
            <a:normAutofit/>
          </a:bodyPr>
          <a:lstStyle/>
          <a:p>
            <a:endParaRPr lang="en-US" altLang="zh-CN"/>
          </a:p>
          <a:p>
            <a:r>
              <a:rPr lang="en-US" altLang="zh-CN"/>
              <a:t>Node</a:t>
            </a:r>
            <a:r>
              <a:rPr lang="zh-CN" altLang="en-US"/>
              <a:t>环境中使用</a:t>
            </a:r>
            <a:r>
              <a:rPr lang="zh-CN" altLang="en-US">
                <a:cs typeface="微软雅黑" panose="020B0503020204020204" charset="-122"/>
                <a:sym typeface="+mn-ea"/>
              </a:rPr>
              <a:t>（</a:t>
            </a:r>
            <a:r>
              <a:rPr lang="en-US" altLang="zh-CN">
                <a:cs typeface="微软雅黑" panose="020B0503020204020204" charset="-122"/>
                <a:sym typeface="+mn-ea"/>
              </a:rPr>
              <a:t>webpack</a:t>
            </a:r>
            <a:r>
              <a:rPr lang="zh-CN" altLang="en-US">
                <a:cs typeface="微软雅黑" panose="020B0503020204020204" charset="-122"/>
                <a:sym typeface="+mn-ea"/>
              </a:rPr>
              <a:t>中使用方法）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45" y="2623820"/>
            <a:ext cx="4534535" cy="24917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140" y="3151505"/>
            <a:ext cx="6203315" cy="11779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411595" y="1942465"/>
            <a:ext cx="3343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ym typeface="+mn-ea"/>
              </a:rPr>
              <a:t>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947920" y="671195"/>
            <a:ext cx="61874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Less</a:t>
            </a:r>
            <a:r>
              <a:rPr lang="zh-CN" altLang="en-US" sz="2400"/>
              <a:t>用法概述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595" y="1315085"/>
            <a:ext cx="3101340" cy="43287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114</Words>
  <Application>Microsoft Office PowerPoint</Application>
  <PresentationFormat>自定义</PresentationFormat>
  <Paragraphs>16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CSS预处理器 --- Less </vt:lpstr>
      <vt:lpstr>PowerPoint 演示文稿</vt:lpstr>
      <vt:lpstr>Less的使用      </vt:lpstr>
      <vt:lpstr>Less的使用  </vt:lpstr>
      <vt:lpstr>Less的使用 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</dc:creator>
  <cp:lastModifiedBy>xb21cn</cp:lastModifiedBy>
  <cp:revision>35</cp:revision>
  <dcterms:created xsi:type="dcterms:W3CDTF">2018-08-14T06:54:00Z</dcterms:created>
  <dcterms:modified xsi:type="dcterms:W3CDTF">2019-01-31T02:55:03Z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2052-11.1.0.8203</vt:lpwstr>
  </property>
</Properties>
</file>