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3"/>
    <p:sldId id="281" r:id="rId4"/>
    <p:sldId id="282" r:id="rId5"/>
    <p:sldId id="284" r:id="rId6"/>
    <p:sldId id="300" r:id="rId7"/>
    <p:sldId id="299" r:id="rId8"/>
    <p:sldId id="295" r:id="rId9"/>
    <p:sldId id="296" r:id="rId10"/>
    <p:sldId id="297" r:id="rId11"/>
    <p:sldId id="298" r:id="rId12"/>
    <p:sldId id="301" r:id="rId13"/>
    <p:sldId id="285" r:id="rId14"/>
    <p:sldId id="283" r:id="rId15"/>
    <p:sldId id="293" r:id="rId16"/>
    <p:sldId id="29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7395" y="3584575"/>
            <a:ext cx="7721600" cy="1471930"/>
          </a:xfrm>
        </p:spPr>
        <p:txBody>
          <a:bodyPr/>
          <a:p>
            <a:r>
              <a:rPr lang="zh-CN" altLang="en-US"/>
              <a:t>前端自动化构建工具</a:t>
            </a:r>
            <a:r>
              <a:rPr lang="en-US" altLang="zh-CN"/>
              <a:t>---webpack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构建工具分类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345" y="1519555"/>
            <a:ext cx="9305290" cy="351028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en-US"/>
              <a:t>3</a:t>
            </a:r>
            <a:r>
              <a:rPr lang="zh-CN" altLang="en-US"/>
              <a:t>，</a:t>
            </a:r>
            <a:r>
              <a:t>整合型工具：</a:t>
            </a:r>
          </a:p>
          <a:p>
            <a:r>
              <a:t>Yeoman、FIS、jdf、Athena</a:t>
            </a:r>
            <a:r>
              <a:rPr lang="zh-CN"/>
              <a:t>等</a:t>
            </a:r>
          </a:p>
          <a:p/>
          <a:p>
            <a:r>
              <a:t>使用了多种技术栈实现的脚手架工具，好处是即开即用，缺点就是它们约束了技术选型，并且学习成本相对较高。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80660" y="1501775"/>
            <a:ext cx="4474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a,专注于处理模块化的项目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b,可通过plugin扩展，完整好用不失灵活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c,使用场景不局限于web开发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d,社区活跃，紧跟时代发展的新特性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e,良好的开发体验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webpack</a:t>
            </a:r>
            <a:r>
              <a:rPr lang="zh-CN" altLang="en-US" sz="2400" b="1"/>
              <a:t>优点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5755" y="1517650"/>
            <a:ext cx="514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647190"/>
            <a:ext cx="997140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411595" y="1942465"/>
            <a:ext cx="3343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入口(entry)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输出(output)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loader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插件(plugins) 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webpack</a:t>
            </a:r>
            <a:r>
              <a:rPr lang="zh-CN" altLang="en-US" sz="2400" b="1"/>
              <a:t>安装与使用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65650" y="843280"/>
            <a:ext cx="3060700" cy="113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5650" y="2991485"/>
            <a:ext cx="3067685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650" y="4525010"/>
            <a:ext cx="3067685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6096000" y="1983105"/>
            <a:ext cx="3810" cy="10083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87110" y="4110990"/>
            <a:ext cx="8890" cy="4972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1"/>
          </p:cNvCxnSpPr>
          <p:nvPr/>
        </p:nvCxnSpPr>
        <p:spPr>
          <a:xfrm flipH="1">
            <a:off x="3390900" y="5057775"/>
            <a:ext cx="1174750" cy="17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390900" y="2473325"/>
            <a:ext cx="33020" cy="2602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90900" y="2454275"/>
            <a:ext cx="27362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79570" y="2085975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文件发生变化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80660" y="1501775"/>
            <a:ext cx="4474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a,专注于处理模块化的项目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b,可通过plugin扩展，完整好用不失灵活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c,使用场景不局限于web开发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d,社区活跃，紧跟时代发展的新特性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e,良好的开发体验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webpack</a:t>
            </a:r>
            <a:r>
              <a:rPr lang="zh-CN" altLang="en-US" sz="2400" b="1"/>
              <a:t>优点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前端工程化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54748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0070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前端工程化   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4000" y="1708150"/>
            <a:ext cx="4498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前端工程化是根据业务特点，将前端开发流程规范化，标准化，它包括了开发流程，技术选型，代码规范，构建发布等，用于提升前端工程师的开发效率和代码质量。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4280" y="1281430"/>
            <a:ext cx="5230495" cy="3933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8770" y="3849370"/>
            <a:ext cx="436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实现前端工程化的目的简单来说就是通过流程规范、自动化工具来提升前端的开发效率、性能、质量、多人协作能力以及开发体验。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Grunt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Gulp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Fis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328420"/>
            <a:ext cx="8839200" cy="4801870"/>
          </a:xfrm>
        </p:spPr>
        <p:txBody>
          <a:bodyPr>
            <a:normAutofit fontScale="90000" lnSpcReduction="10000"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构建工具就是做这件事，将源代码转换成可以执行的JavaScript、CSS、HTML 代码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构建其实是工程化、自动化思想在前端开发中的体现，将一系列流程用代码去实现，让代码自动化地执行这一系列复杂的流程。构建为前端开发注入了更大的活力，解放了我们的生产力。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代码转换：将 TypeScript 编译成JavaScript、将 SCSS 编译成 CSS等。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文件优化：压缩JavaScript、CSS、HTML 代码，压缩合并图片等。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代码分割：提取多个页面的公共代码，提取首屏不需要执行部分代码让其异步记在。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模块合并：在采用模块化的项目里会有很多个模块和文件，需要通过构建功能将模块分类合并成一个文件。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自动刷新：监听本地源代码变化，自动重新构建、刷新浏览器。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代码校验：在代码被提交到仓库前需要校验代码是否符合规范，以及单元测试是否通过。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自动发布：更新代码后，自动构建出线上发布代码并传输给发布系统。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Grunt(</a:t>
            </a:r>
            <a:r>
              <a:rPr lang="zh-CN" altLang="en-US"/>
              <a:t>基本不用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Gulp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Fis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75" y="1697355"/>
            <a:ext cx="7136765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构建工具选型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en-US" altLang="zh-CN"/>
              <a:t>a,</a:t>
            </a:r>
            <a:r>
              <a:rPr lang="zh-CN" altLang="en-US"/>
              <a:t>是否符合团队的技术栈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b,</a:t>
            </a:r>
            <a:r>
              <a:rPr lang="zh-CN" altLang="en-US"/>
              <a:t>是否符合项目需求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c,</a:t>
            </a:r>
            <a:r>
              <a:rPr lang="zh-CN" altLang="en-US"/>
              <a:t>生态圈是否完善、社区是否活跃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构建工具分类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345" y="1519555"/>
            <a:ext cx="4891405" cy="359918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en-US"/>
              <a:t>1</a:t>
            </a:r>
            <a:r>
              <a:rPr lang="zh-CN" altLang="en-US"/>
              <a:t>，</a:t>
            </a:r>
            <a:r>
              <a:t>基于任务运行的工具：Grunt、Gulp</a:t>
            </a:r>
          </a:p>
          <a:p/>
          <a:p>
            <a:r>
              <a:t>它们会自动执行指定的任务，就像流水线，把资源放上去然后通过不同插件进行加工，它们包含活跃的社区，丰富的插件，能方便的打造各种工作流。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0" y="1519555"/>
            <a:ext cx="5645785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构建工具分类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345" y="1519555"/>
            <a:ext cx="4891405" cy="359918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en-US"/>
              <a:t>2</a:t>
            </a:r>
            <a:r>
              <a:rPr lang="zh-CN" altLang="en-US"/>
              <a:t>，</a:t>
            </a:r>
            <a:r>
              <a:t>基于模块化打包的工具：</a:t>
            </a:r>
          </a:p>
          <a:p>
            <a:r>
              <a:t>Browserify、Webpack、rollup.js</a:t>
            </a:r>
          </a:p>
          <a:p/>
          <a:p>
            <a:r>
              <a:t>有过 Node.js 开发经历的应该对模块很熟悉，需要引用组件直接一个 require 就 OK，这类工具就是这个模式，还可以实现按需加载、异步加载模块。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0" y="1382395"/>
            <a:ext cx="5194300" cy="2938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Montserrat Light</vt:lpstr>
      <vt:lpstr>仿宋</vt:lpstr>
      <vt:lpstr>Verdana</vt:lpstr>
      <vt:lpstr>Arial Unicode MS</vt:lpstr>
      <vt:lpstr>Calibri</vt:lpstr>
      <vt:lpstr>Segoe Print</vt:lpstr>
      <vt:lpstr>Office 主题</vt:lpstr>
      <vt:lpstr>前端自动化构建工具---webpack</vt:lpstr>
      <vt:lpstr>02</vt:lpstr>
      <vt:lpstr>前端工程化       </vt:lpstr>
      <vt:lpstr>自动化构建工具</vt:lpstr>
      <vt:lpstr>自动化构建工具</vt:lpstr>
      <vt:lpstr>自动化构建工具</vt:lpstr>
      <vt:lpstr>自动化构建工具</vt:lpstr>
      <vt:lpstr>构建工具选型</vt:lpstr>
      <vt:lpstr>构建工具分类</vt:lpstr>
      <vt:lpstr>构建工具分类</vt:lpstr>
      <vt:lpstr>PowerPoint 演示文稿</vt:lpstr>
      <vt:lpstr>深入浅出webpack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尹小松</cp:lastModifiedBy>
  <cp:revision>39</cp:revision>
  <dcterms:created xsi:type="dcterms:W3CDTF">2018-08-14T06:54:00Z</dcterms:created>
  <dcterms:modified xsi:type="dcterms:W3CDTF">2019-01-31T07:09:56Z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