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324" r:id="rId2"/>
    <p:sldId id="331" r:id="rId3"/>
    <p:sldId id="33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3027" autoAdjust="0"/>
  </p:normalViewPr>
  <p:slideViewPr>
    <p:cSldViewPr snapToGrid="0">
      <p:cViewPr varScale="1">
        <p:scale>
          <a:sx n="54" d="100"/>
          <a:sy n="54" d="100"/>
        </p:scale>
        <p:origin x="11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1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799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/>
              <a:t>主讲人：杨中科</a:t>
            </a:r>
            <a:br>
              <a:rPr lang="en-US" altLang="zh-CN" sz="10000"/>
            </a:br>
            <a:br>
              <a:rPr lang="en-US" altLang="zh-CN" sz="10000"/>
            </a:br>
            <a:r>
              <a:rPr lang="en-US" altLang="zh-CN" sz="500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P4-11-</a:t>
            </a:r>
            <a:r>
              <a:rPr lang="zh-CN" altLang="en-US"/>
              <a:t>案例：统计视频播放量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需求说明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8658"/>
            <a:ext cx="11963039" cy="1602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900"/>
              <a:t>统计我微博中，一个视频专辑下所有视频的播放量总和。</a:t>
            </a:r>
            <a:endParaRPr lang="en-US" altLang="zh-CN" sz="3900"/>
          </a:p>
        </p:txBody>
      </p:sp>
    </p:spTree>
    <p:extLst>
      <p:ext uri="{BB962C8B-B14F-4D97-AF65-F5344CB8AC3E}">
        <p14:creationId xmlns:p14="http://schemas.microsoft.com/office/powerpoint/2010/main" val="1784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89F71-E335-47DF-9A89-BE290ED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36634"/>
            <a:ext cx="10353761" cy="541283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B5582-D98F-440E-8300-50133CA0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8658"/>
            <a:ext cx="11963039" cy="1602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900"/>
              <a:t>统计其他平台中，比如</a:t>
            </a:r>
            <a:r>
              <a:rPr lang="en-US" altLang="zh-CN" sz="3900"/>
              <a:t>TT</a:t>
            </a:r>
            <a:r>
              <a:rPr lang="zh-CN" altLang="en-US" sz="3900"/>
              <a:t>，视频的播放量。</a:t>
            </a:r>
            <a:endParaRPr lang="en-US" altLang="zh-CN" sz="3900"/>
          </a:p>
        </p:txBody>
      </p:sp>
    </p:spTree>
    <p:extLst>
      <p:ext uri="{BB962C8B-B14F-4D97-AF65-F5344CB8AC3E}">
        <p14:creationId xmlns:p14="http://schemas.microsoft.com/office/powerpoint/2010/main" val="275102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5092</TotalTime>
  <Words>61</Words>
  <Application>Microsoft Office PowerPoint</Application>
  <PresentationFormat>Widescreen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Bookman Old Style</vt:lpstr>
      <vt:lpstr>Rockwell</vt:lpstr>
      <vt:lpstr>Damask</vt:lpstr>
      <vt:lpstr>主讲人：杨中科  SE101——  零基础玩Java  P4-11-案例：统计视频播放量</vt:lpstr>
      <vt:lpstr>需求说明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Yang Zhongke</cp:lastModifiedBy>
  <cp:revision>1729</cp:revision>
  <dcterms:created xsi:type="dcterms:W3CDTF">2021-01-02T23:47:39Z</dcterms:created>
  <dcterms:modified xsi:type="dcterms:W3CDTF">2021-06-17T09:19:34Z</dcterms:modified>
</cp:coreProperties>
</file>