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4"/>
  </p:notesMasterIdLst>
  <p:sldIdLst>
    <p:sldId id="324" r:id="rId2"/>
    <p:sldId id="331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4" autoAdjust="0"/>
    <p:restoredTop sz="83640" autoAdjust="0"/>
  </p:normalViewPr>
  <p:slideViewPr>
    <p:cSldViewPr snapToGrid="0">
      <p:cViewPr varScale="1">
        <p:scale>
          <a:sx n="55" d="100"/>
          <a:sy n="55" d="100"/>
        </p:scale>
        <p:origin x="108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FCA5F-0AB4-4B27-9880-843A32CD3FC4}" type="datetimeFigureOut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0780C-912A-474E-894F-1447CA981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234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934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很多</a:t>
            </a:r>
            <a:r>
              <a:rPr lang="en-US" altLang="zh-CN"/>
              <a:t>Word</a:t>
            </a:r>
            <a:r>
              <a:rPr lang="zh-CN" altLang="en-US"/>
              <a:t>用户就是把</a:t>
            </a:r>
            <a:r>
              <a:rPr lang="en-US" altLang="zh-CN"/>
              <a:t>Word</a:t>
            </a:r>
            <a:r>
              <a:rPr lang="zh-CN" altLang="en-US"/>
              <a:t>当成记事本在用，格式化、项目符号等全部手动搞定。把</a:t>
            </a:r>
            <a:r>
              <a:rPr lang="en-US" altLang="zh-CN"/>
              <a:t>Excel</a:t>
            </a:r>
            <a:r>
              <a:rPr lang="zh-CN" altLang="en-US"/>
              <a:t>当成一个普通行列的表格用。其实如果研究深入一点，会发现非常好用的。我写论文的经历聊聊。工欲善其事必先利其器！但是我们不能要求</a:t>
            </a:r>
            <a:r>
              <a:rPr lang="en-US" altLang="zh-CN"/>
              <a:t>SB</a:t>
            </a:r>
            <a:r>
              <a:rPr lang="zh-CN" altLang="en-US"/>
              <a:t>用户。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9119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9483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1445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626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547263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590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7975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04061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0499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9701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3440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627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4152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4298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2165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90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566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1257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E646F-F65C-4115-9CFB-3F24605268F9}" type="datetimeFigureOut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84001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724B4-A1D6-449F-8991-1EF6E3C4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r>
              <a:rPr lang="zh-CN" altLang="en-US" sz="10000"/>
              <a:t>主讲人：杨中科</a:t>
            </a:r>
            <a:br>
              <a:rPr lang="en-US" altLang="zh-CN" sz="10000"/>
            </a:br>
            <a:br>
              <a:rPr lang="en-US" altLang="zh-CN" sz="10000"/>
            </a:br>
            <a:r>
              <a:rPr lang="en-US" altLang="zh-CN" sz="5000"/>
              <a:t>SE101——</a:t>
            </a:r>
            <a:br>
              <a:rPr lang="en-US" altLang="zh-CN" sz="10000"/>
            </a:br>
            <a:r>
              <a:rPr lang="zh-CN" altLang="en-US" sz="10000"/>
              <a:t> 零基础玩</a:t>
            </a:r>
            <a:r>
              <a:rPr lang="en-US" altLang="zh-CN" sz="10000"/>
              <a:t>Java</a:t>
            </a:r>
            <a:br>
              <a:rPr lang="en-US" altLang="zh-CN"/>
            </a:br>
            <a:br>
              <a:rPr lang="en-US" altLang="zh-CN"/>
            </a:br>
            <a:r>
              <a:rPr lang="en-US" altLang="zh-CN"/>
              <a:t>P4-8-</a:t>
            </a:r>
            <a:r>
              <a:rPr lang="zh-CN" altLang="en-US"/>
              <a:t>使用</a:t>
            </a:r>
            <a:r>
              <a:rPr lang="en-US" altLang="zh-CN"/>
              <a:t>Word</a:t>
            </a:r>
            <a:r>
              <a:rPr lang="zh-CN" altLang="en-US"/>
              <a:t>模板简化文件创建</a:t>
            </a:r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2711851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089F71-E335-47DF-9A89-BE290EDCB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136634"/>
            <a:ext cx="10353761" cy="541283"/>
          </a:xfrm>
        </p:spPr>
        <p:txBody>
          <a:bodyPr>
            <a:normAutofit fontScale="90000"/>
          </a:bodyPr>
          <a:lstStyle/>
          <a:p>
            <a:r>
              <a:rPr lang="en-US" altLang="zh-CN"/>
              <a:t>Word</a:t>
            </a:r>
            <a:r>
              <a:rPr lang="zh-CN" altLang="en-US"/>
              <a:t>格式说明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3B5582-D98F-440E-8300-50133CA03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38658"/>
            <a:ext cx="11963039" cy="621934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3900"/>
              <a:t>1</a:t>
            </a:r>
            <a:r>
              <a:rPr lang="zh-CN" altLang="en-US" sz="3900"/>
              <a:t>、研究</a:t>
            </a:r>
            <a:r>
              <a:rPr lang="en-NZ" altLang="zh-CN" sz="3900"/>
              <a:t>WordTemplateRenderer</a:t>
            </a:r>
            <a:r>
              <a:rPr lang="zh-CN" altLang="en-US" sz="3900"/>
              <a:t>的使用。</a:t>
            </a:r>
            <a:endParaRPr lang="en-US" altLang="zh-CN" sz="3900"/>
          </a:p>
          <a:p>
            <a:pPr marL="0" indent="0">
              <a:buNone/>
            </a:pPr>
            <a:r>
              <a:rPr lang="en-US" altLang="zh-CN" sz="3900"/>
              <a:t>2</a:t>
            </a:r>
            <a:r>
              <a:rPr lang="zh-CN" altLang="en-US" sz="3900"/>
              <a:t>、</a:t>
            </a:r>
            <a:r>
              <a:rPr lang="en-US" altLang="zh-CN" sz="3900"/>
              <a:t>Word</a:t>
            </a:r>
            <a:r>
              <a:rPr lang="zh-CN" altLang="en-US" sz="3900"/>
              <a:t>中其实有更专业的“模板”功能，但是对于普通</a:t>
            </a:r>
            <a:r>
              <a:rPr lang="en-US" altLang="zh-CN" sz="3900"/>
              <a:t>Word</a:t>
            </a:r>
            <a:r>
              <a:rPr lang="zh-CN" altLang="en-US" sz="3900"/>
              <a:t>用户来讲操作太复杂了。所以这个类使用的普通占位符。</a:t>
            </a:r>
            <a:endParaRPr lang="en-US" altLang="zh-CN" sz="3900"/>
          </a:p>
          <a:p>
            <a:pPr marL="0" indent="0">
              <a:buNone/>
            </a:pPr>
            <a:r>
              <a:rPr lang="en-US" altLang="zh-CN" sz="3900"/>
              <a:t>3</a:t>
            </a:r>
            <a:r>
              <a:rPr lang="zh-CN" altLang="en-US" sz="3900"/>
              <a:t>、演示基本使用。</a:t>
            </a:r>
            <a:endParaRPr lang="en-US" altLang="zh-CN" sz="3900"/>
          </a:p>
        </p:txBody>
      </p:sp>
    </p:spTree>
    <p:extLst>
      <p:ext uri="{BB962C8B-B14F-4D97-AF65-F5344CB8AC3E}">
        <p14:creationId xmlns:p14="http://schemas.microsoft.com/office/powerpoint/2010/main" val="178471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5101</TotalTime>
  <Words>137</Words>
  <Application>Microsoft Office PowerPoint</Application>
  <PresentationFormat>Widescreen</PresentationFormat>
  <Paragraphs>8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等线</vt:lpstr>
      <vt:lpstr>Arial</vt:lpstr>
      <vt:lpstr>Bookman Old Style</vt:lpstr>
      <vt:lpstr>Rockwell</vt:lpstr>
      <vt:lpstr>Damask</vt:lpstr>
      <vt:lpstr>主讲人：杨中科  SE101——  零基础玩Java  P4-8-使用Word模板简化文件创建</vt:lpstr>
      <vt:lpstr>Word格式说明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主讲人：杨中科  SE100-程序员英语  7  文档来源:https://www.pearsonhighered.com/assets/samplechapter/0/3/2/1/0321537114.pdf</dc:title>
  <dc:creator>zhongke</dc:creator>
  <cp:lastModifiedBy>Yang Zhongke</cp:lastModifiedBy>
  <cp:revision>1743</cp:revision>
  <dcterms:created xsi:type="dcterms:W3CDTF">2021-01-02T23:47:39Z</dcterms:created>
  <dcterms:modified xsi:type="dcterms:W3CDTF">2021-06-17T09:10:41Z</dcterms:modified>
</cp:coreProperties>
</file>