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324" r:id="rId2"/>
    <p:sldId id="331" r:id="rId3"/>
    <p:sldId id="333" r:id="rId4"/>
    <p:sldId id="332" r:id="rId5"/>
    <p:sldId id="334" r:id="rId6"/>
    <p:sldId id="33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58452" autoAdjust="0"/>
  </p:normalViewPr>
  <p:slideViewPr>
    <p:cSldViewPr snapToGrid="0">
      <p:cViewPr varScale="1">
        <p:scale>
          <a:sx n="38" d="100"/>
          <a:sy n="38" d="100"/>
        </p:scale>
        <p:origin x="1722" y="54"/>
      </p:cViewPr>
      <p:guideLst/>
    </p:cSldViewPr>
  </p:slideViewPr>
  <p:notesTextViewPr>
    <p:cViewPr>
      <p:scale>
        <a:sx n="1" d="1"/>
        <a:sy n="1" d="1"/>
      </p:scale>
      <p:origin x="0" y="-6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1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8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9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/>
              <a:t>XSSFWorkbook wb = ExcelHelpers.createXLSX();</a:t>
            </a:r>
          </a:p>
          <a:p>
            <a:r>
              <a:rPr lang="en-NZ" altLang="zh-CN"/>
              <a:t>XSSFSheet sheet = wb.createSheet();</a:t>
            </a:r>
          </a:p>
          <a:p>
            <a:r>
              <a:rPr lang="en-NZ" altLang="zh-CN"/>
              <a:t>String[] monthNames = {"</a:t>
            </a:r>
            <a:r>
              <a:rPr lang="zh-CN" altLang="en-US"/>
              <a:t>一月</a:t>
            </a:r>
            <a:r>
              <a:rPr lang="en-US" altLang="zh-CN"/>
              <a:t>","</a:t>
            </a:r>
            <a:r>
              <a:rPr lang="zh-CN" altLang="en-US"/>
              <a:t>二月</a:t>
            </a:r>
            <a:r>
              <a:rPr lang="en-US" altLang="zh-CN"/>
              <a:t>","</a:t>
            </a:r>
            <a:r>
              <a:rPr lang="zh-CN" altLang="en-US"/>
              <a:t>三月</a:t>
            </a:r>
            <a:r>
              <a:rPr lang="en-US" altLang="zh-CN"/>
              <a:t>","</a:t>
            </a:r>
            <a:r>
              <a:rPr lang="zh-CN" altLang="en-US"/>
              <a:t>四月</a:t>
            </a:r>
            <a:r>
              <a:rPr lang="en-US" altLang="zh-CN"/>
              <a:t>","</a:t>
            </a:r>
            <a:r>
              <a:rPr lang="zh-CN" altLang="en-US"/>
              <a:t>五月</a:t>
            </a:r>
            <a:r>
              <a:rPr lang="en-US" altLang="zh-CN"/>
              <a:t>","</a:t>
            </a:r>
            <a:r>
              <a:rPr lang="zh-CN" altLang="en-US"/>
              <a:t>六月</a:t>
            </a:r>
            <a:r>
              <a:rPr lang="en-US" altLang="zh-CN"/>
              <a:t>","</a:t>
            </a:r>
            <a:r>
              <a:rPr lang="zh-CN" altLang="en-US"/>
              <a:t>七月</a:t>
            </a:r>
            <a:r>
              <a:rPr lang="en-US" altLang="zh-CN"/>
              <a:t>","</a:t>
            </a:r>
            <a:r>
              <a:rPr lang="zh-CN" altLang="en-US"/>
              <a:t>八月</a:t>
            </a:r>
            <a:r>
              <a:rPr lang="en-US" altLang="zh-CN"/>
              <a:t>","</a:t>
            </a:r>
            <a:r>
              <a:rPr lang="zh-CN" altLang="en-US"/>
              <a:t>九月</a:t>
            </a:r>
            <a:r>
              <a:rPr lang="en-US" altLang="zh-CN"/>
              <a:t>","</a:t>
            </a:r>
            <a:r>
              <a:rPr lang="zh-CN" altLang="en-US"/>
              <a:t>十月</a:t>
            </a:r>
            <a:r>
              <a:rPr lang="en-US" altLang="zh-CN"/>
              <a:t>","</a:t>
            </a:r>
            <a:r>
              <a:rPr lang="zh-CN" altLang="en-US"/>
              <a:t>十一月</a:t>
            </a:r>
            <a:r>
              <a:rPr lang="en-US" altLang="zh-CN"/>
              <a:t>","</a:t>
            </a:r>
            <a:r>
              <a:rPr lang="zh-CN" altLang="en-US"/>
              <a:t>十二月</a:t>
            </a:r>
            <a:r>
              <a:rPr lang="en-US" altLang="zh-CN"/>
              <a:t>"};</a:t>
            </a:r>
          </a:p>
          <a:p>
            <a:r>
              <a:rPr lang="en-NZ" altLang="zh-CN"/>
              <a:t>Double[] sales1 = {3.1,5.2,8.0,9.0,3.0,5.0,8.0,9.0,3.0,5.0,8.0,0.9};</a:t>
            </a:r>
          </a:p>
          <a:p>
            <a:r>
              <a:rPr lang="en-NZ" altLang="zh-CN"/>
              <a:t>Double[] sales2={5.0,81.0,4.0,9.8,1.8,3.9,5.8,81.8,4.8,9.8,1.8,3.9};</a:t>
            </a:r>
          </a:p>
          <a:p>
            <a:r>
              <a:rPr lang="en-NZ" altLang="zh-CN"/>
              <a:t>ChartFromArrayBuilder&lt;Double&gt; chartBuilder = new ChartFromArrayBuilder&lt;&gt;(ChartTypes.LINE);</a:t>
            </a:r>
          </a:p>
          <a:p>
            <a:r>
              <a:rPr lang="en-NZ" altLang="zh-CN"/>
              <a:t>XSSFChart chart = ExcelHelpers.createChart(sheet,0, 5, 7, 26);</a:t>
            </a:r>
          </a:p>
          <a:p>
            <a:r>
              <a:rPr lang="en-NZ" altLang="zh-CN"/>
              <a:t>chart.setTitleText("</a:t>
            </a:r>
            <a:r>
              <a:rPr lang="zh-CN" altLang="en-US"/>
              <a:t>销售龙虎榜</a:t>
            </a:r>
            <a:r>
              <a:rPr lang="en-US" altLang="zh-CN"/>
              <a:t>");</a:t>
            </a:r>
          </a:p>
          <a:p>
            <a:r>
              <a:rPr lang="en-NZ" altLang="zh-CN"/>
              <a:t>chart.getOrAddLegend().setPosition(LegendPosition.LEFT);</a:t>
            </a:r>
          </a:p>
          <a:p>
            <a:r>
              <a:rPr lang="en-NZ" altLang="zh-CN"/>
              <a:t>chartBuilder.setCategoryNames(monthNames)</a:t>
            </a:r>
          </a:p>
          <a:p>
            <a:r>
              <a:rPr lang="en-NZ" altLang="zh-CN"/>
              <a:t>		.putValues("</a:t>
            </a:r>
            <a:r>
              <a:rPr lang="zh-CN" altLang="en-US"/>
              <a:t>小王</a:t>
            </a:r>
            <a:r>
              <a:rPr lang="en-US" altLang="zh-CN"/>
              <a:t>",</a:t>
            </a:r>
            <a:r>
              <a:rPr lang="en-NZ" altLang="zh-CN"/>
              <a:t>sales1)</a:t>
            </a:r>
          </a:p>
          <a:p>
            <a:r>
              <a:rPr lang="en-NZ" altLang="zh-CN"/>
              <a:t>		.putValues("</a:t>
            </a:r>
            <a:r>
              <a:rPr lang="zh-CN" altLang="en-US"/>
              <a:t>小李</a:t>
            </a:r>
            <a:r>
              <a:rPr lang="en-US" altLang="zh-CN"/>
              <a:t>",</a:t>
            </a:r>
            <a:r>
              <a:rPr lang="en-NZ" altLang="zh-CN"/>
              <a:t>sales2)</a:t>
            </a:r>
          </a:p>
          <a:p>
            <a:r>
              <a:rPr lang="en-NZ" altLang="zh-CN"/>
              <a:t>		.setCategoryAxisTitle("</a:t>
            </a:r>
            <a:r>
              <a:rPr lang="zh-CN" altLang="en-US"/>
              <a:t>月份</a:t>
            </a:r>
            <a:r>
              <a:rPr lang="en-US" altLang="zh-CN"/>
              <a:t>").</a:t>
            </a:r>
            <a:r>
              <a:rPr lang="en-NZ" altLang="zh-CN"/>
              <a:t>setValueAxisTitle("</a:t>
            </a:r>
            <a:r>
              <a:rPr lang="zh-CN" altLang="en-US"/>
              <a:t>销量</a:t>
            </a:r>
            <a:r>
              <a:rPr lang="en-US" altLang="zh-CN"/>
              <a:t>")</a:t>
            </a:r>
          </a:p>
          <a:p>
            <a:r>
              <a:rPr lang="en-US" altLang="zh-CN"/>
              <a:t>		.</a:t>
            </a:r>
            <a:r>
              <a:rPr lang="en-NZ" altLang="zh-CN"/>
              <a:t>build(chart);</a:t>
            </a:r>
          </a:p>
          <a:p>
            <a:r>
              <a:rPr lang="en-NZ" altLang="zh-CN"/>
              <a:t>ExcelHelpers.saveToFile(wb, "d:/temp/1.xlsx");</a:t>
            </a:r>
          </a:p>
          <a:p>
            <a:r>
              <a:rPr lang="en-NZ" altLang="zh-CN"/>
              <a:t>CommonHelpers.close(wb);</a:t>
            </a:r>
          </a:p>
          <a:p>
            <a:r>
              <a:rPr lang="en-NZ" altLang="zh-CN"/>
              <a:t>DesktopHelpers.openFile("d:/temp/1.xlsx");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P4-12-</a:t>
            </a:r>
            <a:r>
              <a:rPr lang="zh-CN" altLang="en-US"/>
              <a:t>从数组数据创建</a:t>
            </a:r>
            <a:r>
              <a:rPr lang="en-US" altLang="zh-CN"/>
              <a:t>Excel</a:t>
            </a:r>
            <a:r>
              <a:rPr lang="zh-CN" altLang="en-US"/>
              <a:t>图表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主要概念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3900"/>
              <a:t>XSSFChart</a:t>
            </a:r>
            <a:r>
              <a:rPr lang="zh-CN" altLang="en-US" sz="3900"/>
              <a:t>是代表</a:t>
            </a:r>
            <a:r>
              <a:rPr lang="en-US" altLang="zh-CN" sz="3900"/>
              <a:t>Excel</a:t>
            </a:r>
            <a:r>
              <a:rPr lang="zh-CN" altLang="en-US" sz="3900"/>
              <a:t>中的图表对象。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ChartBuilder</a:t>
            </a:r>
            <a:r>
              <a:rPr lang="zh-CN" altLang="en-US" sz="3900"/>
              <a:t>是用于向</a:t>
            </a:r>
            <a:r>
              <a:rPr lang="en-NZ" altLang="zh-CN" sz="3900"/>
              <a:t>XSSFChart</a:t>
            </a:r>
            <a:r>
              <a:rPr lang="zh-CN" altLang="en-US" sz="3900"/>
              <a:t>中填充数据的构建器，有很多子类：</a:t>
            </a:r>
            <a:endParaRPr lang="en-US" altLang="zh-CN" sz="3900"/>
          </a:p>
          <a:p>
            <a:pPr marL="0" indent="0">
              <a:buNone/>
            </a:pPr>
            <a:r>
              <a:rPr lang="en-NZ" altLang="zh-CN" sz="3900"/>
              <a:t>1) ChartFromArrayBuilder</a:t>
            </a:r>
            <a:r>
              <a:rPr lang="zh-CN" altLang="en-US" sz="3900"/>
              <a:t>用于从一个固定的数组来创建数据；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2) ChartFromCellRangeBuilder</a:t>
            </a:r>
            <a:r>
              <a:rPr lang="zh-CN" altLang="en-US" sz="3900"/>
              <a:t>用于从一个</a:t>
            </a:r>
            <a:r>
              <a:rPr lang="en-US" altLang="zh-CN" sz="3900"/>
              <a:t>Excel</a:t>
            </a:r>
            <a:r>
              <a:rPr lang="zh-CN" altLang="en-US" sz="3900"/>
              <a:t>表指定范围来创建数据；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创建</a:t>
            </a:r>
            <a:r>
              <a:rPr lang="en-US" altLang="zh-CN"/>
              <a:t>Chart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635257"/>
            <a:ext cx="11994776" cy="6086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XSSFChart chart = ExcelHelpers.createChart(sheet,0, 5, 7, 26);//</a:t>
            </a:r>
            <a:r>
              <a:rPr lang="zh-CN" altLang="en-US"/>
              <a:t>在</a:t>
            </a:r>
            <a:r>
              <a:rPr lang="en-US" altLang="zh-CN"/>
              <a:t>sheet</a:t>
            </a:r>
            <a:r>
              <a:rPr lang="zh-CN" altLang="en-US"/>
              <a:t>上创建一个图表对象，显示到左上角坐标为</a:t>
            </a:r>
            <a:r>
              <a:rPr lang="en-US" altLang="zh-CN"/>
              <a:t>(col1,row1)</a:t>
            </a:r>
            <a:r>
              <a:rPr lang="zh-CN" altLang="en-US"/>
              <a:t>、右下角坐标为</a:t>
            </a:r>
            <a:r>
              <a:rPr lang="en-US" altLang="zh-CN"/>
              <a:t>(col2,row2)</a:t>
            </a:r>
            <a:r>
              <a:rPr lang="zh-CN" altLang="en-US"/>
              <a:t>这个位置。</a:t>
            </a:r>
            <a:endParaRPr lang="en-US" altLang="zh-CN"/>
          </a:p>
          <a:p>
            <a:pPr marL="0" indent="0">
              <a:buNone/>
            </a:pPr>
            <a:r>
              <a:rPr lang="en-US" altLang="zh-CN" sz="3900"/>
              <a:t>chart.setTitleText("</a:t>
            </a:r>
            <a:r>
              <a:rPr lang="zh-CN" altLang="en-US" sz="3900"/>
              <a:t>销售龙虎榜</a:t>
            </a:r>
            <a:r>
              <a:rPr lang="en-US" altLang="zh-CN" sz="3900"/>
              <a:t>");</a:t>
            </a:r>
          </a:p>
          <a:p>
            <a:pPr marL="0" indent="0">
              <a:buNone/>
            </a:pPr>
            <a:r>
              <a:rPr lang="en-US" altLang="zh-CN" sz="3900"/>
              <a:t>chart.getOrAddLegend().setPosition(LegendPosition.LEFT);</a:t>
            </a:r>
          </a:p>
        </p:txBody>
      </p:sp>
    </p:spTree>
    <p:extLst>
      <p:ext uri="{BB962C8B-B14F-4D97-AF65-F5344CB8AC3E}">
        <p14:creationId xmlns:p14="http://schemas.microsoft.com/office/powerpoint/2010/main" val="1933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Builder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635257"/>
            <a:ext cx="11994776" cy="6086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ChartFromArrayBuilder&lt;Double&gt; chartBuilder = new ChartFromArrayBuilder&lt;&gt;(ChartTypes.LINE);</a:t>
            </a:r>
          </a:p>
          <a:p>
            <a:pPr marL="0" indent="0">
              <a:buNone/>
            </a:pPr>
            <a:r>
              <a:rPr lang="zh-CN" altLang="en-US" sz="3900"/>
              <a:t>泛型的类型为数据的类型，</a:t>
            </a:r>
            <a:r>
              <a:rPr lang="en-US" altLang="zh-CN" sz="3900"/>
              <a:t> ChartTypes</a:t>
            </a:r>
            <a:r>
              <a:rPr lang="zh-CN" altLang="en-US" sz="3900"/>
              <a:t>为图表的类型：</a:t>
            </a:r>
            <a:r>
              <a:rPr lang="en-NZ" altLang="zh-CN" sz="3900"/>
              <a:t>LINE </a:t>
            </a:r>
            <a:r>
              <a:rPr lang="zh-CN" altLang="en-US" sz="3900"/>
              <a:t>折线图；</a:t>
            </a:r>
            <a:r>
              <a:rPr lang="en-NZ" altLang="zh-CN" sz="3900"/>
              <a:t> LINE3D</a:t>
            </a:r>
            <a:r>
              <a:rPr lang="zh-CN" altLang="en-US" sz="3900"/>
              <a:t>立体</a:t>
            </a:r>
            <a:r>
              <a:rPr lang="en-NZ" altLang="zh-CN" sz="3900"/>
              <a:t> </a:t>
            </a:r>
            <a:r>
              <a:rPr lang="zh-CN" altLang="en-US" sz="3900"/>
              <a:t>折线图；</a:t>
            </a:r>
            <a:r>
              <a:rPr lang="en-NZ" altLang="zh-CN" sz="3900"/>
              <a:t>BAR</a:t>
            </a:r>
            <a:r>
              <a:rPr lang="zh-CN" altLang="en-US" sz="3900"/>
              <a:t>条形图；</a:t>
            </a:r>
            <a:r>
              <a:rPr lang="en-NZ" altLang="zh-CN" sz="3900"/>
              <a:t>BAR3D </a:t>
            </a:r>
            <a:r>
              <a:rPr lang="zh-CN" altLang="en-US" sz="3900"/>
              <a:t>立体条形图；</a:t>
            </a:r>
            <a:r>
              <a:rPr lang="en-NZ" altLang="zh-CN" sz="3900"/>
              <a:t>PIE </a:t>
            </a:r>
            <a:r>
              <a:rPr lang="zh-CN" altLang="en-US" sz="3900"/>
              <a:t>饼状图；</a:t>
            </a:r>
            <a:r>
              <a:rPr lang="en-NZ" altLang="zh-CN" sz="3900"/>
              <a:t>PIE3D</a:t>
            </a:r>
            <a:r>
              <a:rPr lang="zh-CN" altLang="en-US" sz="3900"/>
              <a:t>立体饼状图；</a:t>
            </a:r>
            <a:r>
              <a:rPr lang="en-NZ" altLang="zh-CN" sz="3900"/>
              <a:t>RADAR </a:t>
            </a:r>
            <a:r>
              <a:rPr lang="zh-CN" altLang="en-US" sz="3900"/>
              <a:t>雷达图；</a:t>
            </a:r>
            <a:r>
              <a:rPr lang="en-NZ" altLang="zh-CN" sz="3900"/>
              <a:t>SCATTER</a:t>
            </a:r>
            <a:r>
              <a:rPr lang="zh-CN" altLang="en-US" sz="3900"/>
              <a:t>散点图等。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340826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填充数据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635257"/>
            <a:ext cx="11994776" cy="6086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/>
              <a:t>String[] monthNames = {"</a:t>
            </a:r>
            <a:r>
              <a:rPr lang="zh-CN" altLang="en-US" sz="3000"/>
              <a:t>一月</a:t>
            </a:r>
            <a:r>
              <a:rPr lang="en-US" altLang="zh-CN" sz="3000"/>
              <a:t>","</a:t>
            </a:r>
            <a:r>
              <a:rPr lang="zh-CN" altLang="en-US" sz="3000"/>
              <a:t>二月</a:t>
            </a:r>
            <a:r>
              <a:rPr lang="en-US" altLang="zh-CN" sz="3000"/>
              <a:t>","</a:t>
            </a:r>
            <a:r>
              <a:rPr lang="zh-CN" altLang="en-US" sz="3000"/>
              <a:t>三月</a:t>
            </a:r>
            <a:r>
              <a:rPr lang="en-US" altLang="zh-CN" sz="3000"/>
              <a:t>","</a:t>
            </a:r>
            <a:r>
              <a:rPr lang="zh-CN" altLang="en-US" sz="3000"/>
              <a:t>四月</a:t>
            </a:r>
            <a:r>
              <a:rPr lang="en-US" altLang="zh-CN" sz="3000"/>
              <a:t>","</a:t>
            </a:r>
            <a:r>
              <a:rPr lang="zh-CN" altLang="en-US" sz="3000"/>
              <a:t>五月</a:t>
            </a:r>
            <a:r>
              <a:rPr lang="en-US" altLang="zh-CN" sz="3000"/>
              <a:t>","</a:t>
            </a:r>
            <a:r>
              <a:rPr lang="zh-CN" altLang="en-US" sz="3000"/>
              <a:t>六月</a:t>
            </a:r>
            <a:r>
              <a:rPr lang="en-US" altLang="zh-CN" sz="3000"/>
              <a:t>","</a:t>
            </a:r>
            <a:r>
              <a:rPr lang="zh-CN" altLang="en-US" sz="3000"/>
              <a:t>七月</a:t>
            </a:r>
            <a:r>
              <a:rPr lang="en-US" altLang="zh-CN" sz="3000"/>
              <a:t>","</a:t>
            </a:r>
            <a:r>
              <a:rPr lang="zh-CN" altLang="en-US" sz="3000"/>
              <a:t>八月</a:t>
            </a:r>
            <a:r>
              <a:rPr lang="en-US" altLang="zh-CN" sz="3000"/>
              <a:t>","</a:t>
            </a:r>
            <a:r>
              <a:rPr lang="zh-CN" altLang="en-US" sz="3000"/>
              <a:t>九月</a:t>
            </a:r>
            <a:r>
              <a:rPr lang="en-US" altLang="zh-CN" sz="3000"/>
              <a:t>","</a:t>
            </a:r>
            <a:r>
              <a:rPr lang="zh-CN" altLang="en-US" sz="3000"/>
              <a:t>十月</a:t>
            </a:r>
            <a:r>
              <a:rPr lang="en-US" altLang="zh-CN" sz="3000"/>
              <a:t>","</a:t>
            </a:r>
            <a:r>
              <a:rPr lang="zh-CN" altLang="en-US" sz="3000"/>
              <a:t>十一月</a:t>
            </a:r>
            <a:r>
              <a:rPr lang="en-US" altLang="zh-CN" sz="3000"/>
              <a:t>","</a:t>
            </a:r>
            <a:r>
              <a:rPr lang="zh-CN" altLang="en-US" sz="3000"/>
              <a:t>十二月</a:t>
            </a:r>
            <a:r>
              <a:rPr lang="en-US" altLang="zh-CN" sz="3000"/>
              <a:t>"};</a:t>
            </a:r>
          </a:p>
          <a:p>
            <a:pPr marL="0" indent="0">
              <a:buNone/>
            </a:pPr>
            <a:r>
              <a:rPr lang="en-US" altLang="zh-CN" sz="3000"/>
              <a:t>Double[] sales1 = {3.1,5.2,8.0,9.0,3.0,5.0,8.0,9.0,3.0,5.0,8.0,0.9};</a:t>
            </a:r>
          </a:p>
          <a:p>
            <a:pPr marL="0" indent="0">
              <a:buNone/>
            </a:pPr>
            <a:r>
              <a:rPr lang="en-US" altLang="zh-CN" sz="3000"/>
              <a:t>Double[] sales2={5.0,81.0,4.0,9.8,1.8,3.9,5.8,81.8,4.8,9.8,1.8,3.9};</a:t>
            </a:r>
          </a:p>
          <a:p>
            <a:pPr marL="0" indent="0">
              <a:buNone/>
            </a:pPr>
            <a:r>
              <a:rPr lang="en-US" altLang="zh-CN" sz="3000"/>
              <a:t>chartBuilder.setCategoryNames(monthNames)</a:t>
            </a:r>
          </a:p>
          <a:p>
            <a:pPr marL="0" indent="0">
              <a:buNone/>
            </a:pPr>
            <a:r>
              <a:rPr lang="en-US" altLang="zh-CN" sz="3000"/>
              <a:t>.putValues("</a:t>
            </a:r>
            <a:r>
              <a:rPr lang="zh-CN" altLang="en-US" sz="3000"/>
              <a:t>小王</a:t>
            </a:r>
            <a:r>
              <a:rPr lang="en-US" altLang="zh-CN" sz="3000"/>
              <a:t>",sales1)</a:t>
            </a:r>
          </a:p>
          <a:p>
            <a:pPr marL="0" indent="0">
              <a:buNone/>
            </a:pPr>
            <a:r>
              <a:rPr lang="en-US" altLang="zh-CN" sz="3000"/>
              <a:t>.putValues("</a:t>
            </a:r>
            <a:r>
              <a:rPr lang="zh-CN" altLang="en-US" sz="3000"/>
              <a:t>小李</a:t>
            </a:r>
            <a:r>
              <a:rPr lang="en-US" altLang="zh-CN" sz="3000"/>
              <a:t>",sales2)</a:t>
            </a:r>
          </a:p>
          <a:p>
            <a:pPr marL="0" indent="0">
              <a:buNone/>
            </a:pPr>
            <a:r>
              <a:rPr lang="en-US" altLang="zh-CN" sz="3000"/>
              <a:t>.setCategoryAxisTitle("</a:t>
            </a:r>
            <a:r>
              <a:rPr lang="zh-CN" altLang="en-US" sz="3000"/>
              <a:t>月份</a:t>
            </a:r>
            <a:r>
              <a:rPr lang="en-US" altLang="zh-CN" sz="3000"/>
              <a:t>").setValueAxisTitle("</a:t>
            </a:r>
            <a:r>
              <a:rPr lang="zh-CN" altLang="en-US" sz="3000"/>
              <a:t>销量</a:t>
            </a:r>
            <a:r>
              <a:rPr lang="en-US" altLang="zh-CN" sz="3000"/>
              <a:t>")</a:t>
            </a:r>
          </a:p>
          <a:p>
            <a:pPr marL="0" indent="0">
              <a:buNone/>
            </a:pPr>
            <a:r>
              <a:rPr lang="en-US" altLang="zh-CN" sz="3000"/>
              <a:t>.build(chart);</a:t>
            </a:r>
          </a:p>
        </p:txBody>
      </p:sp>
    </p:spTree>
    <p:extLst>
      <p:ext uri="{BB962C8B-B14F-4D97-AF65-F5344CB8AC3E}">
        <p14:creationId xmlns:p14="http://schemas.microsoft.com/office/powerpoint/2010/main" val="257552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635257"/>
            <a:ext cx="11994776" cy="6086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/>
              <a:t>1</a:t>
            </a:r>
            <a:r>
              <a:rPr lang="zh-CN" altLang="en-US" sz="3000"/>
              <a:t>、创建</a:t>
            </a:r>
            <a:r>
              <a:rPr lang="en-US" altLang="zh-CN" sz="3000"/>
              <a:t>Chart</a:t>
            </a:r>
            <a:r>
              <a:rPr lang="zh-CN" altLang="en-US" sz="3000"/>
              <a:t>，准备数据，使用</a:t>
            </a:r>
            <a:r>
              <a:rPr lang="en-NZ" altLang="zh-CN" sz="3000"/>
              <a:t>Builder</a:t>
            </a:r>
            <a:r>
              <a:rPr lang="zh-CN" altLang="en-US" sz="3000"/>
              <a:t>构建数据，然后</a:t>
            </a:r>
            <a:r>
              <a:rPr lang="en-US" altLang="zh-CN" sz="3000"/>
              <a:t>build</a:t>
            </a:r>
            <a:r>
              <a:rPr lang="zh-CN" altLang="en-US" sz="3000"/>
              <a:t>到</a:t>
            </a:r>
            <a:r>
              <a:rPr lang="en-US" altLang="zh-CN" sz="3000"/>
              <a:t>chart</a:t>
            </a:r>
            <a:r>
              <a:rPr lang="zh-CN" altLang="en-US" sz="3000"/>
              <a:t>上。</a:t>
            </a:r>
            <a:endParaRPr lang="en-US" altLang="zh-CN" sz="3000"/>
          </a:p>
          <a:p>
            <a:pPr marL="0" indent="0">
              <a:buNone/>
            </a:pPr>
            <a:r>
              <a:rPr lang="en-US" altLang="zh-CN" sz="3000"/>
              <a:t>2</a:t>
            </a:r>
            <a:r>
              <a:rPr lang="zh-CN" altLang="en-US" sz="3000"/>
              <a:t>、演示：创建一个</a:t>
            </a:r>
            <a:r>
              <a:rPr lang="en-US" altLang="zh-CN" sz="3000"/>
              <a:t>excel</a:t>
            </a:r>
            <a:r>
              <a:rPr lang="zh-CN" altLang="en-US" sz="3000"/>
              <a:t>表，填充数据，保存到</a:t>
            </a:r>
            <a:r>
              <a:rPr lang="en-US" altLang="zh-CN" sz="3000"/>
              <a:t>excel</a:t>
            </a:r>
            <a:r>
              <a:rPr lang="zh-CN" altLang="en-US" sz="3000"/>
              <a:t>中。</a:t>
            </a:r>
            <a:endParaRPr lang="en-US" altLang="zh-CN" sz="3000"/>
          </a:p>
        </p:txBody>
      </p:sp>
    </p:spTree>
    <p:extLst>
      <p:ext uri="{BB962C8B-B14F-4D97-AF65-F5344CB8AC3E}">
        <p14:creationId xmlns:p14="http://schemas.microsoft.com/office/powerpoint/2010/main" val="2112931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511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Bookman Old Style</vt:lpstr>
      <vt:lpstr>Rockwell</vt:lpstr>
      <vt:lpstr>Damask</vt:lpstr>
      <vt:lpstr>主讲人：杨中科  SE101——  零基础玩Java  P4-12-从数组数据创建Excel图表</vt:lpstr>
      <vt:lpstr>主要概念</vt:lpstr>
      <vt:lpstr>创建Chart</vt:lpstr>
      <vt:lpstr>Builder</vt:lpstr>
      <vt:lpstr>填充数据</vt:lpstr>
      <vt:lpstr>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1764</cp:revision>
  <dcterms:created xsi:type="dcterms:W3CDTF">2021-01-02T23:47:39Z</dcterms:created>
  <dcterms:modified xsi:type="dcterms:W3CDTF">2021-06-22T04:56:03Z</dcterms:modified>
</cp:coreProperties>
</file>