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1" r:id="rId3"/>
    <p:sldId id="332" r:id="rId4"/>
    <p:sldId id="33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P4-13-</a:t>
            </a:r>
            <a:r>
              <a:rPr lang="zh-CN" altLang="en-US"/>
              <a:t>从表格数据创建</a:t>
            </a:r>
            <a:r>
              <a:rPr lang="en-US" altLang="zh-CN"/>
              <a:t>Excel</a:t>
            </a:r>
            <a:r>
              <a:rPr lang="zh-CN" altLang="en-US"/>
              <a:t>图表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1130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/>
              <a:t>不再是从程序中写数据，数据来自于</a:t>
            </a:r>
            <a:r>
              <a:rPr lang="en-US" altLang="zh-CN" sz="3000"/>
              <a:t>Excel</a:t>
            </a:r>
            <a:r>
              <a:rPr lang="zh-CN" altLang="en-US" sz="3000"/>
              <a:t>表。其他用法一样，只是</a:t>
            </a:r>
            <a:r>
              <a:rPr lang="en-US" altLang="zh-CN" sz="3000"/>
              <a:t>ChartBuilder</a:t>
            </a:r>
            <a:r>
              <a:rPr lang="zh-CN" altLang="en-US" sz="3000"/>
              <a:t>换成</a:t>
            </a:r>
            <a:r>
              <a:rPr lang="en-NZ" altLang="zh-CN" sz="3000"/>
              <a:t>ChartFromCellRangeBuilder</a:t>
            </a:r>
            <a:r>
              <a:rPr lang="zh-CN" altLang="en-US" sz="3000"/>
              <a:t>。</a:t>
            </a:r>
            <a:endParaRPr lang="en-US" altLang="zh-CN" sz="3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E4B7E-EAE2-4CED-B24D-22CC47F9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1" y="2790320"/>
            <a:ext cx="5454663" cy="2840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A40D1-6987-4832-B4FA-00F1872F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82" y="1768775"/>
            <a:ext cx="6419787" cy="5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17A-DDC8-4A00-AEA5-7550523A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506"/>
            <a:ext cx="10353761" cy="51995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DD0F-52C4-496F-9C92-5B7EA9A6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51" y="681318"/>
            <a:ext cx="11976847" cy="60870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ChartFromCellRangeBuilder chartBuilder = new ChartFromCellRangeBuilder(ChartTypes.LINE,sheet);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//1</a:t>
            </a:r>
            <a:r>
              <a:rPr lang="zh-CN" altLang="en-US" sz="3300"/>
              <a:t>跳过表头，</a:t>
            </a:r>
            <a:r>
              <a:rPr lang="en-NZ" altLang="zh-CN" sz="3300"/>
              <a:t>len</a:t>
            </a:r>
            <a:r>
              <a:rPr lang="zh-CN" altLang="en-US" sz="3300"/>
              <a:t>是数据条数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chartBuilder.setCategoriesCellRange(newCellRangeAddress(1,len,0,0));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chartBuilder.putCellRanges("</a:t>
            </a:r>
            <a:r>
              <a:rPr lang="zh-CN" altLang="en-US" sz="3300"/>
              <a:t>体重</a:t>
            </a:r>
            <a:r>
              <a:rPr lang="en-US" altLang="zh-CN" sz="3300"/>
              <a:t>",</a:t>
            </a:r>
            <a:r>
              <a:rPr lang="en-NZ" altLang="zh-CN" sz="3300"/>
              <a:t>new CellRangeAddress(1,len,1,1));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chartBuilder.putCellRanges("</a:t>
            </a:r>
            <a:r>
              <a:rPr lang="zh-CN" altLang="en-US" sz="3300"/>
              <a:t>血压</a:t>
            </a:r>
            <a:r>
              <a:rPr lang="en-US" altLang="zh-CN" sz="3300"/>
              <a:t>",</a:t>
            </a:r>
            <a:r>
              <a:rPr lang="en-NZ" altLang="zh-CN" sz="3300"/>
              <a:t>new CellRangeAddress(1,len,2,2));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chartBuilder.setCategoryAxisTitle("</a:t>
            </a:r>
            <a:r>
              <a:rPr lang="zh-CN" altLang="en-US" sz="3300"/>
              <a:t>天数</a:t>
            </a:r>
            <a:r>
              <a:rPr lang="en-US" altLang="zh-CN" sz="3300"/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/>
              <a:t>chartBuilder.build(chart);</a:t>
            </a:r>
            <a:endParaRPr lang="zh-CN" altLang="en-US" sz="3300"/>
          </a:p>
        </p:txBody>
      </p:sp>
    </p:spTree>
    <p:extLst>
      <p:ext uri="{BB962C8B-B14F-4D97-AF65-F5344CB8AC3E}">
        <p14:creationId xmlns:p14="http://schemas.microsoft.com/office/powerpoint/2010/main" val="302840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A2DB-2F23-4F00-87C4-6E125D6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013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应用场景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C17-9B05-41D4-B9F4-B04D6D79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181663"/>
            <a:ext cx="11887200" cy="4197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/>
              <a:t>1</a:t>
            </a:r>
            <a:r>
              <a:rPr lang="zh-CN" altLang="en-US" sz="5000"/>
              <a:t>、从数据库中读取数据，然后生成图表。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、根据已有</a:t>
            </a:r>
            <a:r>
              <a:rPr lang="en-US" altLang="zh-CN" sz="5000"/>
              <a:t>Excel</a:t>
            </a:r>
            <a:r>
              <a:rPr lang="zh-CN" altLang="en-US" sz="5000"/>
              <a:t>表，创建图表。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3</a:t>
            </a:r>
            <a:r>
              <a:rPr lang="zh-CN" altLang="en-US" sz="5000"/>
              <a:t>、对已有</a:t>
            </a:r>
            <a:r>
              <a:rPr lang="en-US" altLang="zh-CN" sz="5000"/>
              <a:t>Excel</a:t>
            </a:r>
            <a:r>
              <a:rPr lang="zh-CN" altLang="en-US" sz="5000"/>
              <a:t>表进行加工，创建新的</a:t>
            </a:r>
            <a:r>
              <a:rPr lang="en-US" altLang="zh-CN" sz="5000"/>
              <a:t>Excel</a:t>
            </a:r>
            <a:r>
              <a:rPr lang="zh-CN" altLang="en-US" sz="5000"/>
              <a:t>表，创建图表。</a:t>
            </a:r>
          </a:p>
        </p:txBody>
      </p:sp>
    </p:spTree>
    <p:extLst>
      <p:ext uri="{BB962C8B-B14F-4D97-AF65-F5344CB8AC3E}">
        <p14:creationId xmlns:p14="http://schemas.microsoft.com/office/powerpoint/2010/main" val="422364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174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P4-13-从表格数据创建Excel图表</vt:lpstr>
      <vt:lpstr>用法</vt:lpstr>
      <vt:lpstr>代码</vt:lpstr>
      <vt:lpstr>应用场景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1744</cp:revision>
  <dcterms:created xsi:type="dcterms:W3CDTF">2021-01-02T23:47:39Z</dcterms:created>
  <dcterms:modified xsi:type="dcterms:W3CDTF">2021-06-22T05:06:17Z</dcterms:modified>
</cp:coreProperties>
</file>